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64" r:id="rId2"/>
    <p:sldId id="265" r:id="rId3"/>
    <p:sldId id="266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47678"/>
    <a:srgbClr val="CF24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16" d="100"/>
          <a:sy n="116" d="100"/>
        </p:scale>
        <p:origin x="726" y="1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5" d="100"/>
          <a:sy n="65" d="100"/>
        </p:scale>
        <p:origin x="3082" y="5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085184" y="163147"/>
            <a:ext cx="153164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533141A3-1B1D-499B-8EF6-0BB01072C42A}" type="datetimeFigureOut">
              <a:rPr lang="en-GB"/>
              <a:pPr>
                <a:defRPr/>
              </a:pPr>
              <a:t>05/07/2016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16632" y="8532440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699856" y="8532440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80317889-7F52-4FE7-8ABA-65F3AA83C98A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656" y="143041"/>
            <a:ext cx="1589462" cy="76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9664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732463" y="152400"/>
            <a:ext cx="955675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100" smtClean="0"/>
            </a:lvl1pPr>
          </a:lstStyle>
          <a:p>
            <a:pPr>
              <a:defRPr/>
            </a:pPr>
            <a:fld id="{CFEEF0ED-5334-488F-92B1-69662E749F80}" type="datetimeFigureOut">
              <a:rPr lang="en-GB"/>
              <a:pPr>
                <a:defRPr/>
              </a:pPr>
              <a:t>05/07/2016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724400" y="8532813"/>
            <a:ext cx="1963738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CDF1C27B-6FDC-4395-9A18-99386A81257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4"/>
          </p:nvPr>
        </p:nvSpPr>
        <p:spPr>
          <a:xfrm>
            <a:off x="201214" y="8532812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680" y="208351"/>
            <a:ext cx="1589462" cy="763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096434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5537" y="1988842"/>
            <a:ext cx="8352928" cy="1470025"/>
          </a:xfrm>
          <a:prstGeom prst="rect">
            <a:avLst/>
          </a:prstGeom>
        </p:spPr>
        <p:txBody>
          <a:bodyPr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5537" y="3789040"/>
            <a:ext cx="8352928" cy="1631032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>
                <a:solidFill>
                  <a:srgbClr val="747678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4631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7" y="332656"/>
            <a:ext cx="8341816" cy="792088"/>
          </a:xfrm>
          <a:prstGeom prst="rect">
            <a:avLst/>
          </a:prstGeom>
        </p:spPr>
        <p:txBody>
          <a:bodyPr/>
          <a:lstStyle>
            <a:lvl1pPr>
              <a:defRPr baseline="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10"/>
          </p:nvPr>
        </p:nvSpPr>
        <p:spPr>
          <a:xfrm>
            <a:off x="395288" y="1268414"/>
            <a:ext cx="8342064" cy="410480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lang="en-US" b="1" dirty="0" err="1" smtClean="0"/>
            </a:lvl1pPr>
            <a:lvl2pPr marL="0" indent="0">
              <a:buFontTx/>
              <a:buNone/>
              <a:defRPr sz="2400" b="0"/>
            </a:lvl2pPr>
            <a:lvl3pPr marL="719138" indent="-363538">
              <a:tabLst>
                <a:tab pos="719138" algn="l"/>
              </a:tabLst>
              <a:defRPr baseline="0"/>
            </a:lvl3pPr>
            <a:lvl4pPr marL="1074738" indent="-355600">
              <a:buFont typeface="Arial" panose="020B0604020202020204" pitchFamily="34" charset="0"/>
              <a:buChar char="•"/>
              <a:tabLst>
                <a:tab pos="1074738" algn="l"/>
              </a:tabLst>
              <a:defRPr sz="2400"/>
            </a:lvl4pPr>
            <a:lvl5pPr marL="1438275" indent="-363538">
              <a:buFont typeface="Arial" panose="020B0604020202020204" pitchFamily="34" charset="0"/>
              <a:buChar char="•"/>
              <a:tabLst>
                <a:tab pos="1438275" algn="l"/>
              </a:tabLst>
              <a:defRPr sz="2400" baseline="0"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051710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243290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Straight Connector 5"/>
          <p:cNvCxnSpPr/>
          <p:nvPr userDrawn="1"/>
        </p:nvCxnSpPr>
        <p:spPr>
          <a:xfrm>
            <a:off x="0" y="5589588"/>
            <a:ext cx="9144000" cy="0"/>
          </a:xfrm>
          <a:prstGeom prst="line">
            <a:avLst/>
          </a:prstGeom>
          <a:ln w="25400">
            <a:solidFill>
              <a:srgbClr val="747678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" y="5724000"/>
            <a:ext cx="2217181" cy="1064608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4400" kern="1200">
          <a:solidFill>
            <a:srgbClr val="CF2453"/>
          </a:solidFill>
          <a:latin typeface="Arial" pitchFamily="34" charset="0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CF2453"/>
          </a:solidFill>
          <a:latin typeface="Arial" panose="020B0604020202020204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CF2453"/>
          </a:solidFill>
          <a:latin typeface="Arial" panose="020B0604020202020204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CF2453"/>
          </a:solidFill>
          <a:latin typeface="Arial" panose="020B0604020202020204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4400">
          <a:solidFill>
            <a:srgbClr val="CF2453"/>
          </a:solidFill>
          <a:latin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747678"/>
          </a:solidFill>
          <a:latin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747678"/>
          </a:solidFill>
          <a:latin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747678"/>
          </a:solidFill>
          <a:latin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rgbClr val="747678"/>
          </a:solidFill>
          <a:latin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rgbClr val="747678"/>
          </a:solidFill>
          <a:latin typeface="Arial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rgbClr val="747678"/>
          </a:solidFill>
          <a:latin typeface="Arial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rgbClr val="747678"/>
          </a:solidFill>
          <a:latin typeface="Arial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rgbClr val="747678"/>
          </a:solidFill>
          <a:latin typeface="Arial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rgbClr val="747678"/>
          </a:solidFill>
          <a:latin typeface="Aria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395537" y="1268760"/>
            <a:ext cx="8352928" cy="1470025"/>
          </a:xfrm>
        </p:spPr>
        <p:txBody>
          <a:bodyPr/>
          <a:lstStyle/>
          <a:p>
            <a:r>
              <a:rPr lang="en-GB" dirty="0" smtClean="0"/>
              <a:t>National Science Learning Network development day</a:t>
            </a:r>
            <a:endParaRPr lang="en-GB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altLang="en-US" sz="2800" dirty="0"/>
              <a:t>6 July </a:t>
            </a:r>
            <a:r>
              <a:rPr lang="en-GB" altLang="en-US" sz="2800" dirty="0" smtClean="0"/>
              <a:t>2016</a:t>
            </a:r>
          </a:p>
          <a:p>
            <a:r>
              <a:rPr lang="en-GB" altLang="en-US" sz="2800" dirty="0" smtClean="0"/>
              <a:t>Yvonne Baker</a:t>
            </a:r>
          </a:p>
        </p:txBody>
      </p:sp>
    </p:spTree>
    <p:extLst>
      <p:ext uri="{BB962C8B-B14F-4D97-AF65-F5344CB8AC3E}">
        <p14:creationId xmlns:p14="http://schemas.microsoft.com/office/powerpoint/2010/main" val="12055132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352928" cy="1470025"/>
          </a:xfrm>
        </p:spPr>
        <p:txBody>
          <a:bodyPr/>
          <a:lstStyle/>
          <a:p>
            <a:r>
              <a:rPr lang="en-GB" sz="3200" dirty="0" smtClean="0"/>
              <a:t>National Science Learning Network development day</a:t>
            </a:r>
            <a:endParaRPr lang="en-GB" sz="3200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247840" y="1484784"/>
            <a:ext cx="8352928" cy="3888432"/>
          </a:xfrm>
        </p:spPr>
        <p:txBody>
          <a:bodyPr/>
          <a:lstStyle/>
          <a:p>
            <a:r>
              <a:rPr lang="en-GB" sz="2000" b="1" dirty="0" smtClean="0"/>
              <a:t>Outcomes</a:t>
            </a:r>
          </a:p>
          <a:p>
            <a:r>
              <a:rPr lang="en-GB" sz="2000" dirty="0"/>
              <a:t/>
            </a:r>
            <a:br>
              <a:rPr lang="en-GB" sz="2000" dirty="0"/>
            </a:br>
            <a:r>
              <a:rPr lang="en-GB" sz="2000" dirty="0"/>
              <a:t>By the end of the day you should have:</a:t>
            </a:r>
          </a:p>
          <a:p>
            <a:pPr lvl="0"/>
            <a:endParaRPr lang="en-GB" sz="800" dirty="0" smtClean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000" dirty="0"/>
              <a:t>i</a:t>
            </a:r>
            <a:r>
              <a:rPr lang="en-GB" sz="2000" dirty="0" smtClean="0"/>
              <a:t>dentified </a:t>
            </a:r>
            <a:r>
              <a:rPr lang="en-GB" sz="2000" dirty="0"/>
              <a:t>ways to enhance your own SLP offer through the sharing of good practice from around the network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000" dirty="0"/>
              <a:t>c</a:t>
            </a:r>
            <a:r>
              <a:rPr lang="en-GB" sz="2000" dirty="0" smtClean="0"/>
              <a:t>larified </a:t>
            </a:r>
            <a:r>
              <a:rPr lang="en-GB" sz="2000" dirty="0"/>
              <a:t>the nature of the universal offer and how this brings added value to your </a:t>
            </a:r>
            <a:r>
              <a:rPr lang="en-GB" sz="2000" dirty="0" smtClean="0"/>
              <a:t>SLP</a:t>
            </a:r>
            <a:endParaRPr lang="en-GB" sz="2000" dirty="0"/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000" dirty="0"/>
              <a:t>i</a:t>
            </a:r>
            <a:r>
              <a:rPr lang="en-GB" sz="2000" dirty="0" smtClean="0"/>
              <a:t>dentified </a:t>
            </a:r>
            <a:r>
              <a:rPr lang="en-GB" sz="2000" dirty="0"/>
              <a:t>strengths and areas for development both locally and nationally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en-GB" sz="2000" dirty="0"/>
              <a:t>c</a:t>
            </a:r>
            <a:r>
              <a:rPr lang="en-GB" sz="2000" dirty="0" smtClean="0"/>
              <a:t>elebrated </a:t>
            </a:r>
            <a:r>
              <a:rPr lang="en-GB" sz="2000" dirty="0"/>
              <a:t>the success of the network</a:t>
            </a:r>
          </a:p>
          <a:p>
            <a:endParaRPr lang="en-GB" alt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13363860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179512" y="116632"/>
            <a:ext cx="8964488" cy="5400600"/>
          </a:xfrm>
        </p:spPr>
        <p:txBody>
          <a:bodyPr/>
          <a:lstStyle/>
          <a:p>
            <a:r>
              <a:rPr lang="en-GB" sz="1600" b="1" dirty="0" smtClean="0"/>
              <a:t>Time</a:t>
            </a:r>
            <a:r>
              <a:rPr lang="en-GB" sz="1600" b="1" dirty="0"/>
              <a:t>	</a:t>
            </a:r>
            <a:r>
              <a:rPr lang="en-GB" sz="1600" b="1" dirty="0" smtClean="0"/>
              <a:t>Agenda </a:t>
            </a:r>
            <a:r>
              <a:rPr lang="en-GB" sz="1600" b="1" dirty="0"/>
              <a:t>Item</a:t>
            </a:r>
            <a:r>
              <a:rPr lang="en-GB" sz="1200" b="1" dirty="0"/>
              <a:t>	</a:t>
            </a:r>
            <a:r>
              <a:rPr lang="en-GB" sz="900" b="1" dirty="0"/>
              <a:t>					</a:t>
            </a:r>
          </a:p>
          <a:p>
            <a:r>
              <a:rPr lang="en-GB" sz="900" b="1" dirty="0"/>
              <a:t>10:00	Arrival and networking					</a:t>
            </a:r>
          </a:p>
          <a:p>
            <a:endParaRPr lang="en-GB" sz="900" b="1" dirty="0" smtClean="0"/>
          </a:p>
          <a:p>
            <a:r>
              <a:rPr lang="en-GB" sz="900" b="1" dirty="0" smtClean="0"/>
              <a:t>10:30</a:t>
            </a:r>
            <a:r>
              <a:rPr lang="en-GB" sz="900" b="1" dirty="0"/>
              <a:t>	</a:t>
            </a:r>
            <a:r>
              <a:rPr lang="en-GB" sz="900" b="1" dirty="0" smtClean="0"/>
              <a:t>Welcome </a:t>
            </a:r>
            <a:r>
              <a:rPr lang="en-GB" sz="900" b="1" dirty="0"/>
              <a:t>and aims of the day - Yvonne Baker</a:t>
            </a:r>
          </a:p>
          <a:p>
            <a:r>
              <a:rPr lang="en-GB" sz="900" b="1" dirty="0"/>
              <a:t> </a:t>
            </a:r>
          </a:p>
          <a:p>
            <a:r>
              <a:rPr lang="en-GB" sz="900" b="1" dirty="0"/>
              <a:t>10:35	Celebration of the Network – Becca Knowles</a:t>
            </a:r>
          </a:p>
          <a:p>
            <a:r>
              <a:rPr lang="en-GB" sz="900" b="1" dirty="0"/>
              <a:t> </a:t>
            </a:r>
          </a:p>
          <a:p>
            <a:r>
              <a:rPr lang="en-GB" sz="900" b="1" dirty="0"/>
              <a:t>10:45	</a:t>
            </a:r>
            <a:r>
              <a:rPr lang="en-GB" sz="900" b="1" dirty="0" smtClean="0"/>
              <a:t>Defence </a:t>
            </a:r>
            <a:r>
              <a:rPr lang="en-GB" sz="900" b="1" dirty="0"/>
              <a:t>Engineering Champion Team Leader, Royal Navy - Captain Mike Rose RN</a:t>
            </a:r>
          </a:p>
          <a:p>
            <a:r>
              <a:rPr lang="en-GB" sz="900" b="1" dirty="0"/>
              <a:t> </a:t>
            </a:r>
          </a:p>
          <a:p>
            <a:r>
              <a:rPr lang="en-GB" sz="900" b="1" dirty="0"/>
              <a:t>11:15	</a:t>
            </a:r>
            <a:r>
              <a:rPr lang="en-GB" sz="900" b="1" dirty="0" smtClean="0"/>
              <a:t>National </a:t>
            </a:r>
            <a:r>
              <a:rPr lang="en-GB" sz="900" b="1" dirty="0"/>
              <a:t>STEM Learning Centre and Network Workshops </a:t>
            </a:r>
          </a:p>
          <a:p>
            <a:r>
              <a:rPr lang="en-GB" sz="900" b="1" i="1" dirty="0" smtClean="0"/>
              <a:t>	</a:t>
            </a:r>
            <a:r>
              <a:rPr lang="en-GB" sz="900" b="1" dirty="0" smtClean="0"/>
              <a:t>Workshop </a:t>
            </a:r>
            <a:r>
              <a:rPr lang="en-GB" sz="900" b="1" dirty="0"/>
              <a:t>1</a:t>
            </a:r>
          </a:p>
          <a:p>
            <a:r>
              <a:rPr lang="en-GB" sz="900" b="1" dirty="0" smtClean="0"/>
              <a:t>	</a:t>
            </a:r>
            <a:r>
              <a:rPr lang="en-GB" sz="900" dirty="0" smtClean="0"/>
              <a:t>Key </a:t>
            </a:r>
            <a:r>
              <a:rPr lang="en-GB" sz="900" dirty="0"/>
              <a:t>opportunities and priorities of the next phase of the Network, taking into account the DfE White Paper – “Educational Excellence Everywhere” </a:t>
            </a:r>
            <a:r>
              <a:rPr lang="en-GB" sz="900" dirty="0" smtClean="0"/>
              <a:t>	(</a:t>
            </a:r>
            <a:r>
              <a:rPr lang="en-GB" sz="900" dirty="0"/>
              <a:t>published 17 March 2016) </a:t>
            </a:r>
            <a:r>
              <a:rPr lang="en-GB" sz="900" dirty="0" smtClean="0"/>
              <a:t>alongside </a:t>
            </a:r>
            <a:r>
              <a:rPr lang="en-GB" sz="900" dirty="0"/>
              <a:t>local needs. </a:t>
            </a:r>
          </a:p>
          <a:p>
            <a:r>
              <a:rPr lang="en-GB" sz="900" b="1" dirty="0"/>
              <a:t> </a:t>
            </a:r>
            <a:r>
              <a:rPr lang="en-GB" sz="900" b="1" dirty="0" smtClean="0"/>
              <a:t>	Workshop </a:t>
            </a:r>
            <a:r>
              <a:rPr lang="en-GB" sz="900" b="1" dirty="0"/>
              <a:t>2 </a:t>
            </a:r>
            <a:br>
              <a:rPr lang="en-GB" sz="900" b="1" dirty="0"/>
            </a:br>
            <a:r>
              <a:rPr lang="en-GB" sz="900" b="1" dirty="0" smtClean="0"/>
              <a:t>	</a:t>
            </a:r>
            <a:r>
              <a:rPr lang="en-GB" sz="900" dirty="0" smtClean="0"/>
              <a:t>Areas </a:t>
            </a:r>
            <a:r>
              <a:rPr lang="en-GB" sz="900" dirty="0"/>
              <a:t>of development as highlighted in the network final external evaluation report.</a:t>
            </a:r>
          </a:p>
          <a:p>
            <a:r>
              <a:rPr lang="en-GB" sz="900" b="1" dirty="0"/>
              <a:t> </a:t>
            </a:r>
          </a:p>
          <a:p>
            <a:r>
              <a:rPr lang="en-GB" sz="900" b="1" dirty="0"/>
              <a:t>12:15	</a:t>
            </a:r>
            <a:r>
              <a:rPr lang="en-GB" sz="900" b="1" dirty="0" smtClean="0"/>
              <a:t>STEM </a:t>
            </a:r>
            <a:r>
              <a:rPr lang="en-GB" sz="900" b="1" dirty="0"/>
              <a:t>Insight &amp; Science Mark – David </a:t>
            </a:r>
            <a:r>
              <a:rPr lang="en-GB" sz="900" b="1" dirty="0" smtClean="0"/>
              <a:t>Craven</a:t>
            </a:r>
            <a:endParaRPr lang="en-GB" sz="900" b="1" dirty="0"/>
          </a:p>
          <a:p>
            <a:r>
              <a:rPr lang="en-GB" sz="900" b="1" dirty="0"/>
              <a:t> </a:t>
            </a:r>
          </a:p>
          <a:p>
            <a:r>
              <a:rPr lang="en-GB" sz="900" b="1" dirty="0"/>
              <a:t>12:30	</a:t>
            </a:r>
            <a:r>
              <a:rPr lang="en-GB" sz="900" b="1" dirty="0" smtClean="0"/>
              <a:t>Lunch </a:t>
            </a:r>
            <a:r>
              <a:rPr lang="en-GB" sz="900" b="1" dirty="0"/>
              <a:t>and networking</a:t>
            </a:r>
          </a:p>
          <a:p>
            <a:r>
              <a:rPr lang="en-GB" sz="900" b="1" dirty="0"/>
              <a:t> </a:t>
            </a:r>
          </a:p>
          <a:p>
            <a:r>
              <a:rPr lang="en-GB" sz="900" b="1" dirty="0"/>
              <a:t>1:30	</a:t>
            </a:r>
            <a:r>
              <a:rPr lang="en-GB" sz="900" b="1" dirty="0" smtClean="0"/>
              <a:t>STEM </a:t>
            </a:r>
            <a:r>
              <a:rPr lang="en-GB" sz="900" b="1" dirty="0"/>
              <a:t>Ambassadors </a:t>
            </a:r>
          </a:p>
          <a:p>
            <a:r>
              <a:rPr lang="en-GB" sz="900" b="1" dirty="0"/>
              <a:t> </a:t>
            </a:r>
          </a:p>
          <a:p>
            <a:r>
              <a:rPr lang="en-GB" sz="900" b="1" dirty="0"/>
              <a:t>2:00	</a:t>
            </a:r>
            <a:r>
              <a:rPr lang="en-GB" sz="900" b="1" dirty="0" smtClean="0"/>
              <a:t>SLP </a:t>
            </a:r>
            <a:r>
              <a:rPr lang="en-GB" sz="900" b="1" dirty="0"/>
              <a:t>Development Workshops – Regional Leads</a:t>
            </a:r>
          </a:p>
          <a:p>
            <a:pPr>
              <a:lnSpc>
                <a:spcPct val="150000"/>
              </a:lnSpc>
            </a:pPr>
            <a:r>
              <a:rPr lang="en-GB" sz="900" dirty="0" smtClean="0"/>
              <a:t>		Workshop </a:t>
            </a:r>
            <a:r>
              <a:rPr lang="en-GB" sz="900" dirty="0"/>
              <a:t>1 - Partnerships </a:t>
            </a:r>
          </a:p>
          <a:p>
            <a:pPr>
              <a:lnSpc>
                <a:spcPct val="150000"/>
              </a:lnSpc>
            </a:pPr>
            <a:r>
              <a:rPr lang="en-GB" sz="900" dirty="0" smtClean="0"/>
              <a:t>		Workshop </a:t>
            </a:r>
            <a:r>
              <a:rPr lang="en-GB" sz="900" dirty="0"/>
              <a:t>2 - Networks and Communications </a:t>
            </a:r>
          </a:p>
          <a:p>
            <a:pPr>
              <a:lnSpc>
                <a:spcPct val="150000"/>
              </a:lnSpc>
            </a:pPr>
            <a:r>
              <a:rPr lang="en-GB" sz="900" dirty="0" smtClean="0"/>
              <a:t>		Workshop </a:t>
            </a:r>
            <a:r>
              <a:rPr lang="en-GB" sz="900" dirty="0"/>
              <a:t>3 - Sustainability </a:t>
            </a:r>
          </a:p>
          <a:p>
            <a:pPr>
              <a:lnSpc>
                <a:spcPct val="150000"/>
              </a:lnSpc>
            </a:pPr>
            <a:r>
              <a:rPr lang="en-GB" sz="900" dirty="0" smtClean="0"/>
              <a:t>		Workshop </a:t>
            </a:r>
            <a:r>
              <a:rPr lang="en-GB" sz="900" dirty="0"/>
              <a:t>4 - Programme </a:t>
            </a:r>
          </a:p>
          <a:p>
            <a:pPr>
              <a:lnSpc>
                <a:spcPct val="150000"/>
              </a:lnSpc>
            </a:pPr>
            <a:r>
              <a:rPr lang="en-GB" sz="900" dirty="0" smtClean="0"/>
              <a:t>		Workshop </a:t>
            </a:r>
            <a:r>
              <a:rPr lang="en-GB" sz="900" dirty="0"/>
              <a:t>5 - Impact </a:t>
            </a:r>
            <a:endParaRPr lang="en-GB" sz="900" b="1" dirty="0"/>
          </a:p>
          <a:p>
            <a:r>
              <a:rPr lang="en-GB" sz="900" b="1" dirty="0"/>
              <a:t>3:30	</a:t>
            </a:r>
            <a:r>
              <a:rPr lang="en-GB" sz="900" b="1" dirty="0" smtClean="0"/>
              <a:t>Closing </a:t>
            </a:r>
            <a:r>
              <a:rPr lang="en-GB" sz="900" b="1" dirty="0"/>
              <a:t>remarks – Wayne </a:t>
            </a:r>
            <a:r>
              <a:rPr lang="en-GB" sz="900" b="1" dirty="0" smtClean="0"/>
              <a:t>Jarvis</a:t>
            </a:r>
            <a:endParaRPr lang="en-GB" sz="900" b="1" dirty="0"/>
          </a:p>
          <a:p>
            <a:r>
              <a:rPr lang="en-GB" sz="900" b="1" dirty="0"/>
              <a:t>3:45	</a:t>
            </a:r>
            <a:r>
              <a:rPr lang="en-GB" sz="900" b="1" dirty="0" smtClean="0"/>
              <a:t>Meeting </a:t>
            </a:r>
            <a:r>
              <a:rPr lang="en-GB" sz="900" b="1" dirty="0"/>
              <a:t>closes and depart</a:t>
            </a:r>
          </a:p>
          <a:p>
            <a:r>
              <a:rPr lang="en-GB" sz="700" b="1" dirty="0"/>
              <a:t/>
            </a:r>
            <a:br>
              <a:rPr lang="en-GB" sz="700" b="1" dirty="0"/>
            </a:br>
            <a:endParaRPr lang="en-GB" altLang="en-US" sz="500" b="1" dirty="0" smtClean="0"/>
          </a:p>
        </p:txBody>
      </p:sp>
      <p:sp>
        <p:nvSpPr>
          <p:cNvPr id="6" name="Oval 5"/>
          <p:cNvSpPr/>
          <p:nvPr/>
        </p:nvSpPr>
        <p:spPr>
          <a:xfrm>
            <a:off x="1902248" y="4049001"/>
            <a:ext cx="144016" cy="144016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Oval 14"/>
          <p:cNvSpPr/>
          <p:nvPr/>
        </p:nvSpPr>
        <p:spPr>
          <a:xfrm>
            <a:off x="1901700" y="4268382"/>
            <a:ext cx="144016" cy="144016"/>
          </a:xfrm>
          <a:prstGeom prst="ellips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6" name="Oval 15"/>
          <p:cNvSpPr/>
          <p:nvPr/>
        </p:nvSpPr>
        <p:spPr>
          <a:xfrm>
            <a:off x="1906565" y="4505587"/>
            <a:ext cx="144016" cy="144016"/>
          </a:xfrm>
          <a:prstGeom prst="ellipse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7" name="Oval 16"/>
          <p:cNvSpPr/>
          <p:nvPr/>
        </p:nvSpPr>
        <p:spPr>
          <a:xfrm>
            <a:off x="1901700" y="4728573"/>
            <a:ext cx="144016" cy="144016"/>
          </a:xfrm>
          <a:prstGeom prst="ellipse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18" name="Oval 17"/>
          <p:cNvSpPr/>
          <p:nvPr/>
        </p:nvSpPr>
        <p:spPr>
          <a:xfrm>
            <a:off x="1901700" y="4962227"/>
            <a:ext cx="144016" cy="144016"/>
          </a:xfrm>
          <a:prstGeom prst="ellipse">
            <a:avLst/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9715373"/>
      </p:ext>
    </p:extLst>
  </p:cSld>
  <p:clrMapOvr>
    <a:masterClrMapping/>
  </p:clrMapOvr>
</p:sld>
</file>

<file path=ppt/theme/theme1.xml><?xml version="1.0" encoding="utf-8"?>
<a:theme xmlns:a="http://schemas.openxmlformats.org/drawingml/2006/main" name="HEaTED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TEM Learning_template_2016_4x3_standard.potx" id="{A1A586F3-57D6-4992-AD8C-7E3E0FCA243E}" vid="{7B5F718D-4B17-4489-B69E-76531A3433B3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STEM Learning_template_2016_4x3_standard</Template>
  <TotalTime>82</TotalTime>
  <Words>19</Words>
  <Application>Microsoft Office PowerPoint</Application>
  <PresentationFormat>On-screen Show (4:3)</PresentationFormat>
  <Paragraphs>40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Arial</vt:lpstr>
      <vt:lpstr>Calibri</vt:lpstr>
      <vt:lpstr>HEaTED Theme</vt:lpstr>
      <vt:lpstr>National Science Learning Network development day</vt:lpstr>
      <vt:lpstr>National Science Learning Network development day</vt:lpstr>
      <vt:lpstr>PowerPoint Presentation</vt:lpstr>
    </vt:vector>
  </TitlesOfParts>
  <Company>Myscience.co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Main title of presentation Arial Regular 44pt</dc:title>
  <dc:creator>Jennifer Lam</dc:creator>
  <cp:lastModifiedBy>Jennifer Lam</cp:lastModifiedBy>
  <cp:revision>12</cp:revision>
  <dcterms:created xsi:type="dcterms:W3CDTF">2016-07-04T15:39:00Z</dcterms:created>
  <dcterms:modified xsi:type="dcterms:W3CDTF">2016-07-05T15:47:59Z</dcterms:modified>
</cp:coreProperties>
</file>