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1" r:id="rId6"/>
    <p:sldMasterId id="2147483724" r:id="rId7"/>
    <p:sldMasterId id="2147483737" r:id="rId8"/>
    <p:sldMasterId id="2147483776" r:id="rId9"/>
  </p:sldMasterIdLst>
  <p:notesMasterIdLst>
    <p:notesMasterId r:id="rId24"/>
  </p:notesMasterIdLst>
  <p:sldIdLst>
    <p:sldId id="279" r:id="rId10"/>
    <p:sldId id="292" r:id="rId11"/>
    <p:sldId id="281" r:id="rId12"/>
    <p:sldId id="282" r:id="rId13"/>
    <p:sldId id="293" r:id="rId14"/>
    <p:sldId id="294" r:id="rId15"/>
    <p:sldId id="290" r:id="rId16"/>
    <p:sldId id="295" r:id="rId17"/>
    <p:sldId id="296" r:id="rId18"/>
    <p:sldId id="297" r:id="rId19"/>
    <p:sldId id="298" r:id="rId20"/>
    <p:sldId id="299" r:id="rId21"/>
    <p:sldId id="300" r:id="rId22"/>
    <p:sldId id="263" r:id="rId23"/>
  </p:sldIdLst>
  <p:sldSz cx="9144000" cy="6858000" type="screen4x3"/>
  <p:notesSz cx="6718300" cy="985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1" autoAdjust="0"/>
  </p:normalViewPr>
  <p:slideViewPr>
    <p:cSldViewPr>
      <p:cViewPr>
        <p:scale>
          <a:sx n="94" d="100"/>
          <a:sy n="94"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993910-2965-42B4-A362-4BEC594E5D75}" type="datetimeFigureOut">
              <a:rPr lang="en-GB"/>
              <a:pPr>
                <a:defRPr/>
              </a:pPr>
              <a:t>04/07/2016</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7D4CE4-34C8-481A-AE2D-AE9B3D208600}" type="slidenum">
              <a:rPr lang="en-GB"/>
              <a:pPr>
                <a:defRPr/>
              </a:pPr>
              <a:t>‹#›</a:t>
            </a:fld>
            <a:endParaRPr lang="en-GB"/>
          </a:p>
        </p:txBody>
      </p:sp>
    </p:spTree>
    <p:extLst>
      <p:ext uri="{BB962C8B-B14F-4D97-AF65-F5344CB8AC3E}">
        <p14:creationId xmlns:p14="http://schemas.microsoft.com/office/powerpoint/2010/main" val="2380238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0254D-F6BB-4EC2-AF9E-EABB76D7AFB0}" type="slidenum">
              <a:rPr lang="en-GB" altLang="en-US" smtClean="0">
                <a:solidFill>
                  <a:srgbClr val="000000"/>
                </a:solidFill>
                <a:latin typeface="Arial" charset="0"/>
                <a:cs typeface="Arial" charset="0"/>
              </a:rPr>
              <a:pPr fontAlgn="base">
                <a:spcBef>
                  <a:spcPct val="0"/>
                </a:spcBef>
                <a:spcAft>
                  <a:spcPct val="0"/>
                </a:spcAft>
              </a:pPr>
              <a:t>1</a:t>
            </a:fld>
            <a:endParaRPr lang="en-GB" altLang="en-US" smtClean="0">
              <a:solidFill>
                <a:srgbClr val="00000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0027F8-47D8-4C4B-AF02-5C1637A585C2}" type="slidenum">
              <a:rPr lang="en-GB" altLang="en-US" smtClean="0">
                <a:solidFill>
                  <a:srgbClr val="000000"/>
                </a:solidFill>
                <a:latin typeface="Arial" charset="0"/>
                <a:cs typeface="Arial" charset="0"/>
              </a:rPr>
              <a:pPr fontAlgn="base">
                <a:spcBef>
                  <a:spcPct val="0"/>
                </a:spcBef>
                <a:spcAft>
                  <a:spcPct val="0"/>
                </a:spcAft>
              </a:pPr>
              <a:t>3</a:t>
            </a:fld>
            <a:endParaRPr lang="en-GB" altLang="en-US" smtClean="0">
              <a:solidFill>
                <a:srgbClr val="000000"/>
              </a:solidFill>
              <a:latin typeface="Arial" charset="0"/>
              <a:cs typeface="Arial"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05238" y="9361488"/>
            <a:ext cx="2911475" cy="492125"/>
          </a:xfrm>
          <a:prstGeom prst="rect">
            <a:avLst/>
          </a:prstGeom>
          <a:noFill/>
          <a:ln w="9525">
            <a:noFill/>
            <a:miter lim="800000"/>
            <a:headEnd/>
            <a:tailEnd/>
          </a:ln>
        </p:spPr>
        <p:txBody>
          <a:bodyPr anchor="b"/>
          <a:lstStyle/>
          <a:p>
            <a:pPr algn="r"/>
            <a:fld id="{2FB3D7DA-6841-4BB8-8281-810348CD91D6}" type="slidenum">
              <a:rPr lang="en-GB" altLang="en-US" sz="1200">
                <a:solidFill>
                  <a:srgbClr val="000000"/>
                </a:solidFill>
              </a:rPr>
              <a:pPr algn="r"/>
              <a:t>4</a:t>
            </a:fld>
            <a:endParaRPr lang="en-GB" altLang="en-US" sz="1200">
              <a:solidFill>
                <a:srgbClr val="000000"/>
              </a:solidFill>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altLang="en-US" i="1" smtClean="0"/>
              <a:t> </a:t>
            </a:r>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0" y="6008688"/>
            <a:ext cx="9144000" cy="863600"/>
            <a:chOff x="0" y="3785"/>
            <a:chExt cx="5760" cy="544"/>
          </a:xfrm>
        </p:grpSpPr>
        <p:sp>
          <p:nvSpPr>
            <p:cNvPr id="5"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lIns="122191" tIns="61096" rIns="122191" bIns="61096" anchor="ctr"/>
            <a:lstStyle>
              <a:lvl1pPr defTabSz="1222375">
                <a:defRPr>
                  <a:solidFill>
                    <a:schemeClr val="tx1"/>
                  </a:solidFill>
                  <a:latin typeface="Arial" charset="0"/>
                  <a:cs typeface="Arial" charset="0"/>
                </a:defRPr>
              </a:lvl1pPr>
              <a:lvl2pPr marL="611188" defTabSz="1222375">
                <a:defRPr>
                  <a:solidFill>
                    <a:schemeClr val="tx1"/>
                  </a:solidFill>
                  <a:latin typeface="Arial" charset="0"/>
                  <a:cs typeface="Arial" charset="0"/>
                </a:defRPr>
              </a:lvl2pPr>
              <a:lvl3pPr marL="1222375" defTabSz="1222375">
                <a:defRPr>
                  <a:solidFill>
                    <a:schemeClr val="tx1"/>
                  </a:solidFill>
                  <a:latin typeface="Arial" charset="0"/>
                  <a:cs typeface="Arial" charset="0"/>
                </a:defRPr>
              </a:lvl3pPr>
              <a:lvl4pPr marL="1833563" defTabSz="1222375">
                <a:defRPr>
                  <a:solidFill>
                    <a:schemeClr val="tx1"/>
                  </a:solidFill>
                  <a:latin typeface="Arial" charset="0"/>
                  <a:cs typeface="Arial" charset="0"/>
                </a:defRPr>
              </a:lvl4pPr>
              <a:lvl5pPr marL="2443163" defTabSz="1222375">
                <a:defRPr>
                  <a:solidFill>
                    <a:schemeClr val="tx1"/>
                  </a:solidFill>
                  <a:latin typeface="Arial" charset="0"/>
                  <a:cs typeface="Arial" charset="0"/>
                </a:defRPr>
              </a:lvl5pPr>
              <a:lvl6pPr marL="2900363" defTabSz="1222375" fontAlgn="base">
                <a:spcBef>
                  <a:spcPct val="0"/>
                </a:spcBef>
                <a:spcAft>
                  <a:spcPct val="0"/>
                </a:spcAft>
                <a:defRPr>
                  <a:solidFill>
                    <a:schemeClr val="tx1"/>
                  </a:solidFill>
                  <a:latin typeface="Arial" charset="0"/>
                  <a:cs typeface="Arial" charset="0"/>
                </a:defRPr>
              </a:lvl6pPr>
              <a:lvl7pPr marL="3357563" defTabSz="1222375" fontAlgn="base">
                <a:spcBef>
                  <a:spcPct val="0"/>
                </a:spcBef>
                <a:spcAft>
                  <a:spcPct val="0"/>
                </a:spcAft>
                <a:defRPr>
                  <a:solidFill>
                    <a:schemeClr val="tx1"/>
                  </a:solidFill>
                  <a:latin typeface="Arial" charset="0"/>
                  <a:cs typeface="Arial" charset="0"/>
                </a:defRPr>
              </a:lvl7pPr>
              <a:lvl8pPr marL="3814763" defTabSz="1222375" fontAlgn="base">
                <a:spcBef>
                  <a:spcPct val="0"/>
                </a:spcBef>
                <a:spcAft>
                  <a:spcPct val="0"/>
                </a:spcAft>
                <a:defRPr>
                  <a:solidFill>
                    <a:schemeClr val="tx1"/>
                  </a:solidFill>
                  <a:latin typeface="Arial" charset="0"/>
                  <a:cs typeface="Arial" charset="0"/>
                </a:defRPr>
              </a:lvl8pPr>
              <a:lvl9pPr marL="4271963" defTabSz="1222375" fontAlgn="base">
                <a:spcBef>
                  <a:spcPct val="0"/>
                </a:spcBef>
                <a:spcAft>
                  <a:spcPct val="0"/>
                </a:spcAft>
                <a:defRPr>
                  <a:solidFill>
                    <a:schemeClr val="tx1"/>
                  </a:solidFill>
                  <a:latin typeface="Arial" charset="0"/>
                  <a:cs typeface="Arial" charset="0"/>
                </a:defRPr>
              </a:lvl9pPr>
            </a:lstStyle>
            <a:p>
              <a:pPr algn="r">
                <a:spcBef>
                  <a:spcPct val="50000"/>
                </a:spcBef>
                <a:defRPr/>
              </a:pPr>
              <a:r>
                <a:rPr lang="en-GB" altLang="en-US" sz="1700" b="1">
                  <a:solidFill>
                    <a:srgbClr val="FFFFFF"/>
                  </a:solidFill>
                </a:rPr>
                <a:t>Defence Engineering Champion Team</a:t>
              </a:r>
            </a:p>
          </p:txBody>
        </p:sp>
        <p:pic>
          <p:nvPicPr>
            <p:cNvPr id="6" name="Picture 6" descr="MOD-logo-56"/>
            <p:cNvPicPr>
              <a:picLocks noChangeAspect="1" noChangeArrowheads="1"/>
            </p:cNvPicPr>
            <p:nvPr userDrawn="1"/>
          </p:nvPicPr>
          <p:blipFill>
            <a:blip r:embed="rId2"/>
            <a:srcRect/>
            <a:stretch>
              <a:fillRect/>
            </a:stretch>
          </p:blipFill>
          <p:spPr bwMode="auto">
            <a:xfrm>
              <a:off x="111" y="3833"/>
              <a:ext cx="345" cy="439"/>
            </a:xfrm>
            <a:prstGeom prst="rect">
              <a:avLst/>
            </a:prstGeom>
            <a:noFill/>
            <a:ln w="9525">
              <a:noFill/>
              <a:miter lim="800000"/>
              <a:headEnd/>
              <a:tailEnd/>
            </a:ln>
          </p:spPr>
        </p:pic>
      </p:grpSp>
      <p:sp>
        <p:nvSpPr>
          <p:cNvPr id="11266" name="Rectangle 2"/>
          <p:cNvSpPr>
            <a:spLocks noGrp="1" noChangeArrowheads="1"/>
          </p:cNvSpPr>
          <p:nvPr>
            <p:ph type="ctrTitle"/>
          </p:nvPr>
        </p:nvSpPr>
        <p:spPr>
          <a:xfrm>
            <a:off x="1298348" y="2564947"/>
            <a:ext cx="6658429" cy="720045"/>
          </a:xfrm>
        </p:spPr>
        <p:txBody>
          <a:bodyPr anchor="b"/>
          <a:lstStyle>
            <a:lvl1pPr>
              <a:defRPr/>
            </a:lvl1pPr>
          </a:lstStyle>
          <a:p>
            <a:pPr lvl="0"/>
            <a:r>
              <a:rPr lang="en-GB" altLang="en-US" noProof="0" smtClean="0"/>
              <a:t>Click to edit Master title style</a:t>
            </a:r>
          </a:p>
        </p:txBody>
      </p:sp>
      <p:sp>
        <p:nvSpPr>
          <p:cNvPr id="11267" name="Rectangle 3"/>
          <p:cNvSpPr>
            <a:spLocks noGrp="1" noChangeArrowheads="1"/>
          </p:cNvSpPr>
          <p:nvPr>
            <p:ph type="subTitle" idx="1"/>
          </p:nvPr>
        </p:nvSpPr>
        <p:spPr>
          <a:xfrm>
            <a:off x="1298348" y="3286125"/>
            <a:ext cx="6658429" cy="718911"/>
          </a:xfrm>
        </p:spPr>
        <p:txBody>
          <a:bodyPr/>
          <a:lstStyle>
            <a:lvl1pPr marL="0" indent="0">
              <a:buFont typeface="Wingdings" pitchFamily="2" charset="2"/>
              <a:buNone/>
              <a:defRPr/>
            </a:lvl1pPr>
          </a:lstStyle>
          <a:p>
            <a:pPr lvl="0"/>
            <a:r>
              <a:rPr lang="en-GB"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009" y="257402"/>
            <a:ext cx="2053544" cy="626722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973" y="257402"/>
            <a:ext cx="6055179" cy="6267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974" y="257402"/>
            <a:ext cx="8217580" cy="6267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52550"/>
            <a:ext cx="403225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52550"/>
            <a:ext cx="403383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57175"/>
            <a:ext cx="2054225" cy="6267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57175"/>
            <a:ext cx="6011863" cy="6267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57175"/>
            <a:ext cx="8218488" cy="626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57175"/>
            <a:ext cx="8207375" cy="9985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352550"/>
            <a:ext cx="8218488" cy="5172075"/>
          </a:xfrm>
        </p:spPr>
        <p:txBody>
          <a:bodyPr/>
          <a:lstStyle/>
          <a:p>
            <a:pPr lvl="0"/>
            <a:endParaRPr lang="en-GB"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52550"/>
            <a:ext cx="403225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52550"/>
            <a:ext cx="403383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447"/>
            <a:ext cx="7771946" cy="1362982"/>
          </a:xfrm>
        </p:spPr>
        <p:txBody>
          <a:bodyPr anchor="t"/>
          <a:lstStyle>
            <a:lvl1pPr algn="l">
              <a:defRPr sz="29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259"/>
            <a:ext cx="7771946" cy="1500187"/>
          </a:xfrm>
        </p:spPr>
        <p:txBody>
          <a:bodyPr anchor="b"/>
          <a:lstStyle>
            <a:lvl1pPr marL="0" indent="0">
              <a:buNone/>
              <a:defRPr sz="1400"/>
            </a:lvl1pPr>
            <a:lvl2pPr marL="326532" indent="0">
              <a:buNone/>
              <a:defRPr sz="1300"/>
            </a:lvl2pPr>
            <a:lvl3pPr marL="653064" indent="0">
              <a:buNone/>
              <a:defRPr sz="1100"/>
            </a:lvl3pPr>
            <a:lvl4pPr marL="979597" indent="0">
              <a:buNone/>
              <a:defRPr sz="1000"/>
            </a:lvl4pPr>
            <a:lvl5pPr marL="1306129" indent="0">
              <a:buNone/>
              <a:defRPr sz="1000"/>
            </a:lvl5pPr>
            <a:lvl6pPr marL="1632661" indent="0">
              <a:buNone/>
              <a:defRPr sz="1000"/>
            </a:lvl6pPr>
            <a:lvl7pPr marL="1959193" indent="0">
              <a:buNone/>
              <a:defRPr sz="1000"/>
            </a:lvl7pPr>
            <a:lvl8pPr marL="2285726" indent="0">
              <a:buNone/>
              <a:defRPr sz="1000"/>
            </a:lvl8pPr>
            <a:lvl9pPr marL="2612258" indent="0">
              <a:buNone/>
              <a:defRPr sz="10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57175"/>
            <a:ext cx="2054225" cy="6267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57175"/>
            <a:ext cx="6011863" cy="6267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57175"/>
            <a:ext cx="8218488" cy="626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57175"/>
            <a:ext cx="8207375" cy="9985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352550"/>
            <a:ext cx="8218488" cy="5172075"/>
          </a:xfrm>
        </p:spPr>
        <p:txBody>
          <a:bodyPr/>
          <a:lstStyle/>
          <a:p>
            <a:pPr lvl="0"/>
            <a:endParaRPr lang="en-GB" noProof="0"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52550"/>
            <a:ext cx="403225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52550"/>
            <a:ext cx="403383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974" y="1352777"/>
            <a:ext cx="4053794" cy="51718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9625" y="1352777"/>
            <a:ext cx="4054929" cy="51718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57175"/>
            <a:ext cx="2054225" cy="6267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57175"/>
            <a:ext cx="6011863" cy="6267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57175"/>
            <a:ext cx="8218488" cy="626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57175"/>
            <a:ext cx="8207375" cy="9985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352550"/>
            <a:ext cx="8218488" cy="5172075"/>
          </a:xfrm>
        </p:spPr>
        <p:txBody>
          <a:bodyPr/>
          <a:lstStyle/>
          <a:p>
            <a:pPr lvl="0"/>
            <a:endParaRPr lang="en-GB" noProof="0" smtClean="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74" y="274411"/>
            <a:ext cx="8230054"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974" y="1535339"/>
            <a:ext cx="4040187" cy="639536"/>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6974" y="2174875"/>
            <a:ext cx="4040187" cy="3951741"/>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71" y="1535339"/>
            <a:ext cx="4042456" cy="639536"/>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71" y="2174875"/>
            <a:ext cx="4042456" cy="3951741"/>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52550"/>
            <a:ext cx="4032250"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52550"/>
            <a:ext cx="403383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57175"/>
            <a:ext cx="2054225" cy="6267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57175"/>
            <a:ext cx="6011863" cy="6267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57175"/>
            <a:ext cx="8218488" cy="626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57175"/>
            <a:ext cx="8207375" cy="9985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352550"/>
            <a:ext cx="8218488" cy="5172075"/>
          </a:xfrm>
        </p:spPr>
        <p:txBody>
          <a:bodyPr/>
          <a:lstStyle/>
          <a:p>
            <a:pPr lvl="0"/>
            <a:endParaRPr lang="en-GB" noProof="0" smtClean="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0" y="6008688"/>
            <a:ext cx="9144000" cy="863600"/>
            <a:chOff x="0" y="3785"/>
            <a:chExt cx="5760" cy="544"/>
          </a:xfrm>
        </p:grpSpPr>
        <p:sp>
          <p:nvSpPr>
            <p:cNvPr id="5"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lIns="122191" tIns="61096" rIns="122191" bIns="61096" anchor="ctr"/>
            <a:lstStyle>
              <a:lvl1pPr defTabSz="1222375">
                <a:defRPr>
                  <a:solidFill>
                    <a:schemeClr val="tx1"/>
                  </a:solidFill>
                  <a:latin typeface="Arial" charset="0"/>
                  <a:cs typeface="Arial" charset="0"/>
                </a:defRPr>
              </a:lvl1pPr>
              <a:lvl2pPr marL="611188" defTabSz="1222375">
                <a:defRPr>
                  <a:solidFill>
                    <a:schemeClr val="tx1"/>
                  </a:solidFill>
                  <a:latin typeface="Arial" charset="0"/>
                  <a:cs typeface="Arial" charset="0"/>
                </a:defRPr>
              </a:lvl2pPr>
              <a:lvl3pPr marL="1222375" defTabSz="1222375">
                <a:defRPr>
                  <a:solidFill>
                    <a:schemeClr val="tx1"/>
                  </a:solidFill>
                  <a:latin typeface="Arial" charset="0"/>
                  <a:cs typeface="Arial" charset="0"/>
                </a:defRPr>
              </a:lvl3pPr>
              <a:lvl4pPr marL="1833563" defTabSz="1222375">
                <a:defRPr>
                  <a:solidFill>
                    <a:schemeClr val="tx1"/>
                  </a:solidFill>
                  <a:latin typeface="Arial" charset="0"/>
                  <a:cs typeface="Arial" charset="0"/>
                </a:defRPr>
              </a:lvl4pPr>
              <a:lvl5pPr marL="2443163" defTabSz="1222375">
                <a:defRPr>
                  <a:solidFill>
                    <a:schemeClr val="tx1"/>
                  </a:solidFill>
                  <a:latin typeface="Arial" charset="0"/>
                  <a:cs typeface="Arial" charset="0"/>
                </a:defRPr>
              </a:lvl5pPr>
              <a:lvl6pPr marL="2900363" defTabSz="1222375" fontAlgn="base">
                <a:spcBef>
                  <a:spcPct val="0"/>
                </a:spcBef>
                <a:spcAft>
                  <a:spcPct val="0"/>
                </a:spcAft>
                <a:defRPr>
                  <a:solidFill>
                    <a:schemeClr val="tx1"/>
                  </a:solidFill>
                  <a:latin typeface="Arial" charset="0"/>
                  <a:cs typeface="Arial" charset="0"/>
                </a:defRPr>
              </a:lvl6pPr>
              <a:lvl7pPr marL="3357563" defTabSz="1222375" fontAlgn="base">
                <a:spcBef>
                  <a:spcPct val="0"/>
                </a:spcBef>
                <a:spcAft>
                  <a:spcPct val="0"/>
                </a:spcAft>
                <a:defRPr>
                  <a:solidFill>
                    <a:schemeClr val="tx1"/>
                  </a:solidFill>
                  <a:latin typeface="Arial" charset="0"/>
                  <a:cs typeface="Arial" charset="0"/>
                </a:defRPr>
              </a:lvl7pPr>
              <a:lvl8pPr marL="3814763" defTabSz="1222375" fontAlgn="base">
                <a:spcBef>
                  <a:spcPct val="0"/>
                </a:spcBef>
                <a:spcAft>
                  <a:spcPct val="0"/>
                </a:spcAft>
                <a:defRPr>
                  <a:solidFill>
                    <a:schemeClr val="tx1"/>
                  </a:solidFill>
                  <a:latin typeface="Arial" charset="0"/>
                  <a:cs typeface="Arial" charset="0"/>
                </a:defRPr>
              </a:lvl8pPr>
              <a:lvl9pPr marL="4271963" defTabSz="1222375" fontAlgn="base">
                <a:spcBef>
                  <a:spcPct val="0"/>
                </a:spcBef>
                <a:spcAft>
                  <a:spcPct val="0"/>
                </a:spcAft>
                <a:defRPr>
                  <a:solidFill>
                    <a:schemeClr val="tx1"/>
                  </a:solidFill>
                  <a:latin typeface="Arial" charset="0"/>
                  <a:cs typeface="Arial" charset="0"/>
                </a:defRPr>
              </a:lvl9pPr>
            </a:lstStyle>
            <a:p>
              <a:pPr algn="r">
                <a:spcBef>
                  <a:spcPct val="50000"/>
                </a:spcBef>
                <a:defRPr/>
              </a:pPr>
              <a:r>
                <a:rPr lang="en-GB" altLang="en-US" sz="1700" b="1">
                  <a:solidFill>
                    <a:srgbClr val="FFFFFF"/>
                  </a:solidFill>
                </a:rPr>
                <a:t>Defence Engineering Champion Team</a:t>
              </a:r>
            </a:p>
          </p:txBody>
        </p:sp>
        <p:pic>
          <p:nvPicPr>
            <p:cNvPr id="6" name="Picture 6" descr="MOD-logo-56"/>
            <p:cNvPicPr>
              <a:picLocks noChangeAspect="1" noChangeArrowheads="1"/>
            </p:cNvPicPr>
            <p:nvPr userDrawn="1"/>
          </p:nvPicPr>
          <p:blipFill>
            <a:blip r:embed="rId2"/>
            <a:srcRect/>
            <a:stretch>
              <a:fillRect/>
            </a:stretch>
          </p:blipFill>
          <p:spPr bwMode="auto">
            <a:xfrm>
              <a:off x="111" y="3833"/>
              <a:ext cx="345" cy="439"/>
            </a:xfrm>
            <a:prstGeom prst="rect">
              <a:avLst/>
            </a:prstGeom>
            <a:noFill/>
            <a:ln w="9525">
              <a:noFill/>
              <a:miter lim="800000"/>
              <a:headEnd/>
              <a:tailEnd/>
            </a:ln>
          </p:spPr>
        </p:pic>
      </p:grpSp>
      <p:sp>
        <p:nvSpPr>
          <p:cNvPr id="11266" name="Rectangle 2"/>
          <p:cNvSpPr>
            <a:spLocks noGrp="1" noChangeArrowheads="1"/>
          </p:cNvSpPr>
          <p:nvPr>
            <p:ph type="ctrTitle"/>
          </p:nvPr>
        </p:nvSpPr>
        <p:spPr>
          <a:xfrm>
            <a:off x="1298348" y="2564947"/>
            <a:ext cx="6658429" cy="720045"/>
          </a:xfrm>
        </p:spPr>
        <p:txBody>
          <a:bodyPr anchor="b"/>
          <a:lstStyle>
            <a:lvl1pPr>
              <a:defRPr/>
            </a:lvl1pPr>
          </a:lstStyle>
          <a:p>
            <a:pPr lvl="0"/>
            <a:r>
              <a:rPr lang="en-GB" altLang="en-US" noProof="0" smtClean="0"/>
              <a:t>Click to edit Master title style</a:t>
            </a:r>
          </a:p>
        </p:txBody>
      </p:sp>
      <p:sp>
        <p:nvSpPr>
          <p:cNvPr id="11267" name="Rectangle 3"/>
          <p:cNvSpPr>
            <a:spLocks noGrp="1" noChangeArrowheads="1"/>
          </p:cNvSpPr>
          <p:nvPr>
            <p:ph type="subTitle" idx="1"/>
          </p:nvPr>
        </p:nvSpPr>
        <p:spPr>
          <a:xfrm>
            <a:off x="1298348" y="3286125"/>
            <a:ext cx="6658429" cy="718911"/>
          </a:xfrm>
        </p:spPr>
        <p:txBody>
          <a:bodyPr/>
          <a:lstStyle>
            <a:lvl1pPr marL="0" indent="0">
              <a:buFont typeface="Wingdings" pitchFamily="2" charset="2"/>
              <a:buNone/>
              <a:defRPr/>
            </a:lvl1pPr>
          </a:lstStyle>
          <a:p>
            <a:pPr lvl="0"/>
            <a:r>
              <a:rPr lang="en-GB" altLang="en-US" noProof="0" smtClean="0"/>
              <a:t>Click to edit Master subtitle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447"/>
            <a:ext cx="7771946" cy="1362982"/>
          </a:xfrm>
        </p:spPr>
        <p:txBody>
          <a:bodyPr anchor="t"/>
          <a:lstStyle>
            <a:lvl1pPr algn="l">
              <a:defRPr sz="29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259"/>
            <a:ext cx="7771946" cy="1500187"/>
          </a:xfrm>
        </p:spPr>
        <p:txBody>
          <a:bodyPr anchor="b"/>
          <a:lstStyle>
            <a:lvl1pPr marL="0" indent="0">
              <a:buNone/>
              <a:defRPr sz="1400"/>
            </a:lvl1pPr>
            <a:lvl2pPr marL="326532" indent="0">
              <a:buNone/>
              <a:defRPr sz="1300"/>
            </a:lvl2pPr>
            <a:lvl3pPr marL="653064" indent="0">
              <a:buNone/>
              <a:defRPr sz="1100"/>
            </a:lvl3pPr>
            <a:lvl4pPr marL="979597" indent="0">
              <a:buNone/>
              <a:defRPr sz="1000"/>
            </a:lvl4pPr>
            <a:lvl5pPr marL="1306129" indent="0">
              <a:buNone/>
              <a:defRPr sz="1000"/>
            </a:lvl5pPr>
            <a:lvl6pPr marL="1632661" indent="0">
              <a:buNone/>
              <a:defRPr sz="1000"/>
            </a:lvl6pPr>
            <a:lvl7pPr marL="1959193" indent="0">
              <a:buNone/>
              <a:defRPr sz="1000"/>
            </a:lvl7pPr>
            <a:lvl8pPr marL="2285726" indent="0">
              <a:buNone/>
              <a:defRPr sz="1000"/>
            </a:lvl8pPr>
            <a:lvl9pPr marL="2612258" indent="0">
              <a:buNone/>
              <a:defRPr sz="10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974" y="1352777"/>
            <a:ext cx="4053794" cy="51718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9625" y="1352777"/>
            <a:ext cx="4054929" cy="51718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74" y="274411"/>
            <a:ext cx="8230054"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974" y="1535339"/>
            <a:ext cx="4040187" cy="639536"/>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6974" y="2174875"/>
            <a:ext cx="4040187" cy="3951741"/>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71" y="1535339"/>
            <a:ext cx="4042456" cy="639536"/>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71" y="2174875"/>
            <a:ext cx="4042456" cy="3951741"/>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74" y="273278"/>
            <a:ext cx="3008312" cy="1162276"/>
          </a:xfrm>
        </p:spPr>
        <p:txBody>
          <a:bodyPr anchor="b"/>
          <a:lstStyle>
            <a:lvl1pPr algn="l">
              <a:defRPr sz="1400" b="1"/>
            </a:lvl1pPr>
          </a:lstStyle>
          <a:p>
            <a:r>
              <a:rPr lang="en-US" smtClean="0"/>
              <a:t>Click to edit Master title style</a:t>
            </a:r>
            <a:endParaRPr lang="en-GB"/>
          </a:p>
        </p:txBody>
      </p:sp>
      <p:sp>
        <p:nvSpPr>
          <p:cNvPr id="3" name="Content Placeholder 2"/>
          <p:cNvSpPr>
            <a:spLocks noGrp="1"/>
          </p:cNvSpPr>
          <p:nvPr>
            <p:ph idx="1"/>
          </p:nvPr>
        </p:nvSpPr>
        <p:spPr>
          <a:xfrm>
            <a:off x="3575277" y="273278"/>
            <a:ext cx="5111750" cy="5853339"/>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974" y="1435554"/>
            <a:ext cx="3008312" cy="4691063"/>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2" y="4801054"/>
            <a:ext cx="5485946" cy="565831"/>
          </a:xfrm>
        </p:spPr>
        <p:txBody>
          <a:bodyPr anchor="b"/>
          <a:lstStyle>
            <a:lvl1pPr algn="l">
              <a:defRPr sz="1400" b="1"/>
            </a:lvl1pPr>
          </a:lstStyle>
          <a:p>
            <a:r>
              <a:rPr lang="en-US" smtClean="0"/>
              <a:t>Click to edit Master title style</a:t>
            </a:r>
            <a:endParaRPr lang="en-GB"/>
          </a:p>
        </p:txBody>
      </p:sp>
      <p:sp>
        <p:nvSpPr>
          <p:cNvPr id="3" name="Picture Placeholder 2"/>
          <p:cNvSpPr>
            <a:spLocks noGrp="1"/>
          </p:cNvSpPr>
          <p:nvPr>
            <p:ph type="pic" idx="1"/>
          </p:nvPr>
        </p:nvSpPr>
        <p:spPr>
          <a:xfrm>
            <a:off x="1792742" y="612322"/>
            <a:ext cx="5485946" cy="4115027"/>
          </a:xfrm>
        </p:spPr>
        <p:txBody>
          <a:bodyPr/>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pPr lvl="0"/>
            <a:endParaRPr lang="en-GB" noProof="0"/>
          </a:p>
        </p:txBody>
      </p:sp>
      <p:sp>
        <p:nvSpPr>
          <p:cNvPr id="4" name="Text Placeholder 3"/>
          <p:cNvSpPr>
            <a:spLocks noGrp="1"/>
          </p:cNvSpPr>
          <p:nvPr>
            <p:ph type="body" sz="half" idx="2"/>
          </p:nvPr>
        </p:nvSpPr>
        <p:spPr>
          <a:xfrm>
            <a:off x="1792742" y="5366885"/>
            <a:ext cx="5485946" cy="805089"/>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009" y="257402"/>
            <a:ext cx="2053544" cy="626722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973" y="257402"/>
            <a:ext cx="6055179" cy="6267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974" y="257402"/>
            <a:ext cx="8217580" cy="6267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74" y="273278"/>
            <a:ext cx="3008312" cy="1162276"/>
          </a:xfrm>
        </p:spPr>
        <p:txBody>
          <a:bodyPr anchor="b"/>
          <a:lstStyle>
            <a:lvl1pPr algn="l">
              <a:defRPr sz="1400" b="1"/>
            </a:lvl1pPr>
          </a:lstStyle>
          <a:p>
            <a:r>
              <a:rPr lang="en-US" smtClean="0"/>
              <a:t>Click to edit Master title style</a:t>
            </a:r>
            <a:endParaRPr lang="en-GB"/>
          </a:p>
        </p:txBody>
      </p:sp>
      <p:sp>
        <p:nvSpPr>
          <p:cNvPr id="3" name="Content Placeholder 2"/>
          <p:cNvSpPr>
            <a:spLocks noGrp="1"/>
          </p:cNvSpPr>
          <p:nvPr>
            <p:ph idx="1"/>
          </p:nvPr>
        </p:nvSpPr>
        <p:spPr>
          <a:xfrm>
            <a:off x="3575277" y="273278"/>
            <a:ext cx="5111750" cy="5853339"/>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974" y="1435554"/>
            <a:ext cx="3008312" cy="4691063"/>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2" y="4801054"/>
            <a:ext cx="5485946" cy="565831"/>
          </a:xfrm>
        </p:spPr>
        <p:txBody>
          <a:bodyPr anchor="b"/>
          <a:lstStyle>
            <a:lvl1pPr algn="l">
              <a:defRPr sz="1400" b="1"/>
            </a:lvl1pPr>
          </a:lstStyle>
          <a:p>
            <a:r>
              <a:rPr lang="en-US" smtClean="0"/>
              <a:t>Click to edit Master title style</a:t>
            </a:r>
            <a:endParaRPr lang="en-GB"/>
          </a:p>
        </p:txBody>
      </p:sp>
      <p:sp>
        <p:nvSpPr>
          <p:cNvPr id="3" name="Picture Placeholder 2"/>
          <p:cNvSpPr>
            <a:spLocks noGrp="1"/>
          </p:cNvSpPr>
          <p:nvPr>
            <p:ph type="pic" idx="1"/>
          </p:nvPr>
        </p:nvSpPr>
        <p:spPr>
          <a:xfrm>
            <a:off x="1792742" y="612322"/>
            <a:ext cx="5485946" cy="4115027"/>
          </a:xfrm>
        </p:spPr>
        <p:txBody>
          <a:bodyPr/>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pPr lvl="0"/>
            <a:endParaRPr lang="en-GB" noProof="0"/>
          </a:p>
        </p:txBody>
      </p:sp>
      <p:sp>
        <p:nvSpPr>
          <p:cNvPr id="4" name="Text Placeholder 3"/>
          <p:cNvSpPr>
            <a:spLocks noGrp="1"/>
          </p:cNvSpPr>
          <p:nvPr>
            <p:ph type="body" sz="half" idx="2"/>
          </p:nvPr>
        </p:nvSpPr>
        <p:spPr>
          <a:xfrm>
            <a:off x="1792742" y="5366885"/>
            <a:ext cx="5485946" cy="805089"/>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9900" y="257175"/>
            <a:ext cx="8204200" cy="998538"/>
          </a:xfrm>
          <a:prstGeom prst="rect">
            <a:avLst/>
          </a:prstGeom>
          <a:noFill/>
          <a:ln w="9525">
            <a:noFill/>
            <a:miter lim="800000"/>
            <a:headEnd/>
            <a:tailEnd/>
          </a:ln>
        </p:spPr>
        <p:txBody>
          <a:bodyPr vert="horz" wrap="square" lIns="87269" tIns="43635" rIns="87269" bIns="43635"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352550"/>
            <a:ext cx="8216900" cy="5172075"/>
          </a:xfrm>
          <a:prstGeom prst="rect">
            <a:avLst/>
          </a:prstGeom>
          <a:noFill/>
          <a:ln w="9525">
            <a:noFill/>
            <a:miter lim="800000"/>
            <a:headEnd/>
            <a:tailEnd/>
          </a:ln>
        </p:spPr>
        <p:txBody>
          <a:bodyPr vert="horz" wrap="square" lIns="87269" tIns="43635" rIns="87269" bIns="4363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1028" name="Group 4"/>
          <p:cNvGrpSpPr>
            <a:grpSpLocks/>
          </p:cNvGrpSpPr>
          <p:nvPr/>
        </p:nvGrpSpPr>
        <p:grpSpPr bwMode="auto">
          <a:xfrm>
            <a:off x="0" y="6008688"/>
            <a:ext cx="9144000" cy="863600"/>
            <a:chOff x="0" y="3785"/>
            <a:chExt cx="5760" cy="544"/>
          </a:xfrm>
        </p:grpSpPr>
        <p:sp>
          <p:nvSpPr>
            <p:cNvPr id="10245"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lIns="122191" tIns="61096" rIns="122191" bIns="61096" anchor="ctr"/>
            <a:lstStyle>
              <a:lvl1pPr defTabSz="1222375">
                <a:defRPr>
                  <a:solidFill>
                    <a:schemeClr val="tx1"/>
                  </a:solidFill>
                  <a:latin typeface="Arial" charset="0"/>
                  <a:cs typeface="Arial" charset="0"/>
                </a:defRPr>
              </a:lvl1pPr>
              <a:lvl2pPr marL="611188" defTabSz="1222375">
                <a:defRPr>
                  <a:solidFill>
                    <a:schemeClr val="tx1"/>
                  </a:solidFill>
                  <a:latin typeface="Arial" charset="0"/>
                  <a:cs typeface="Arial" charset="0"/>
                </a:defRPr>
              </a:lvl2pPr>
              <a:lvl3pPr marL="1222375" defTabSz="1222375">
                <a:defRPr>
                  <a:solidFill>
                    <a:schemeClr val="tx1"/>
                  </a:solidFill>
                  <a:latin typeface="Arial" charset="0"/>
                  <a:cs typeface="Arial" charset="0"/>
                </a:defRPr>
              </a:lvl3pPr>
              <a:lvl4pPr marL="1833563" defTabSz="1222375">
                <a:defRPr>
                  <a:solidFill>
                    <a:schemeClr val="tx1"/>
                  </a:solidFill>
                  <a:latin typeface="Arial" charset="0"/>
                  <a:cs typeface="Arial" charset="0"/>
                </a:defRPr>
              </a:lvl4pPr>
              <a:lvl5pPr marL="2443163" defTabSz="1222375">
                <a:defRPr>
                  <a:solidFill>
                    <a:schemeClr val="tx1"/>
                  </a:solidFill>
                  <a:latin typeface="Arial" charset="0"/>
                  <a:cs typeface="Arial" charset="0"/>
                </a:defRPr>
              </a:lvl5pPr>
              <a:lvl6pPr marL="2900363" defTabSz="1222375" fontAlgn="base">
                <a:spcBef>
                  <a:spcPct val="0"/>
                </a:spcBef>
                <a:spcAft>
                  <a:spcPct val="0"/>
                </a:spcAft>
                <a:defRPr>
                  <a:solidFill>
                    <a:schemeClr val="tx1"/>
                  </a:solidFill>
                  <a:latin typeface="Arial" charset="0"/>
                  <a:cs typeface="Arial" charset="0"/>
                </a:defRPr>
              </a:lvl6pPr>
              <a:lvl7pPr marL="3357563" defTabSz="1222375" fontAlgn="base">
                <a:spcBef>
                  <a:spcPct val="0"/>
                </a:spcBef>
                <a:spcAft>
                  <a:spcPct val="0"/>
                </a:spcAft>
                <a:defRPr>
                  <a:solidFill>
                    <a:schemeClr val="tx1"/>
                  </a:solidFill>
                  <a:latin typeface="Arial" charset="0"/>
                  <a:cs typeface="Arial" charset="0"/>
                </a:defRPr>
              </a:lvl7pPr>
              <a:lvl8pPr marL="3814763" defTabSz="1222375" fontAlgn="base">
                <a:spcBef>
                  <a:spcPct val="0"/>
                </a:spcBef>
                <a:spcAft>
                  <a:spcPct val="0"/>
                </a:spcAft>
                <a:defRPr>
                  <a:solidFill>
                    <a:schemeClr val="tx1"/>
                  </a:solidFill>
                  <a:latin typeface="Arial" charset="0"/>
                  <a:cs typeface="Arial" charset="0"/>
                </a:defRPr>
              </a:lvl8pPr>
              <a:lvl9pPr marL="4271963" defTabSz="1222375" fontAlgn="base">
                <a:spcBef>
                  <a:spcPct val="0"/>
                </a:spcBef>
                <a:spcAft>
                  <a:spcPct val="0"/>
                </a:spcAft>
                <a:defRPr>
                  <a:solidFill>
                    <a:schemeClr val="tx1"/>
                  </a:solidFill>
                  <a:latin typeface="Arial" charset="0"/>
                  <a:cs typeface="Arial" charset="0"/>
                </a:defRPr>
              </a:lvl9pPr>
            </a:lstStyle>
            <a:p>
              <a:pPr algn="r">
                <a:spcBef>
                  <a:spcPct val="50000"/>
                </a:spcBef>
                <a:defRPr/>
              </a:pPr>
              <a:r>
                <a:rPr lang="en-GB" altLang="en-US" sz="1700" b="1">
                  <a:solidFill>
                    <a:srgbClr val="FFFFFF"/>
                  </a:solidFill>
                </a:rPr>
                <a:t>Defence Engineering Champion Team</a:t>
              </a:r>
            </a:p>
          </p:txBody>
        </p:sp>
        <p:pic>
          <p:nvPicPr>
            <p:cNvPr id="1030"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73"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871538" rtl="0" eaLnBrk="0" fontAlgn="base" hangingPunct="0">
        <a:spcBef>
          <a:spcPct val="0"/>
        </a:spcBef>
        <a:spcAft>
          <a:spcPct val="0"/>
        </a:spcAft>
        <a:defRPr sz="3100" b="1">
          <a:solidFill>
            <a:srgbClr val="525252"/>
          </a:solidFill>
          <a:latin typeface="+mj-lt"/>
          <a:ea typeface="+mj-ea"/>
          <a:cs typeface="+mj-cs"/>
        </a:defRPr>
      </a:lvl1pPr>
      <a:lvl2pPr algn="l" defTabSz="871538" rtl="0" eaLnBrk="0" fontAlgn="base" hangingPunct="0">
        <a:spcBef>
          <a:spcPct val="0"/>
        </a:spcBef>
        <a:spcAft>
          <a:spcPct val="0"/>
        </a:spcAft>
        <a:defRPr sz="3100" b="1">
          <a:solidFill>
            <a:srgbClr val="525252"/>
          </a:solidFill>
          <a:latin typeface="Arial" charset="0"/>
          <a:cs typeface="Arial" charset="0"/>
        </a:defRPr>
      </a:lvl2pPr>
      <a:lvl3pPr algn="l" defTabSz="871538" rtl="0" eaLnBrk="0" fontAlgn="base" hangingPunct="0">
        <a:spcBef>
          <a:spcPct val="0"/>
        </a:spcBef>
        <a:spcAft>
          <a:spcPct val="0"/>
        </a:spcAft>
        <a:defRPr sz="3100" b="1">
          <a:solidFill>
            <a:srgbClr val="525252"/>
          </a:solidFill>
          <a:latin typeface="Arial" charset="0"/>
          <a:cs typeface="Arial" charset="0"/>
        </a:defRPr>
      </a:lvl3pPr>
      <a:lvl4pPr algn="l" defTabSz="871538" rtl="0" eaLnBrk="0" fontAlgn="base" hangingPunct="0">
        <a:spcBef>
          <a:spcPct val="0"/>
        </a:spcBef>
        <a:spcAft>
          <a:spcPct val="0"/>
        </a:spcAft>
        <a:defRPr sz="3100" b="1">
          <a:solidFill>
            <a:srgbClr val="525252"/>
          </a:solidFill>
          <a:latin typeface="Arial" charset="0"/>
          <a:cs typeface="Arial" charset="0"/>
        </a:defRPr>
      </a:lvl4pPr>
      <a:lvl5pPr algn="l" defTabSz="871538" rtl="0" eaLnBrk="0" fontAlgn="base" hangingPunct="0">
        <a:spcBef>
          <a:spcPct val="0"/>
        </a:spcBef>
        <a:spcAft>
          <a:spcPct val="0"/>
        </a:spcAft>
        <a:defRPr sz="3100" b="1">
          <a:solidFill>
            <a:srgbClr val="525252"/>
          </a:solidFill>
          <a:latin typeface="Arial" charset="0"/>
          <a:cs typeface="Arial" charset="0"/>
        </a:defRPr>
      </a:lvl5pPr>
      <a:lvl6pPr marL="326532" algn="l" defTabSz="873020" rtl="0" fontAlgn="base">
        <a:spcBef>
          <a:spcPct val="0"/>
        </a:spcBef>
        <a:spcAft>
          <a:spcPct val="0"/>
        </a:spcAft>
        <a:defRPr sz="3100" b="1">
          <a:solidFill>
            <a:srgbClr val="525252"/>
          </a:solidFill>
          <a:latin typeface="Arial" charset="0"/>
          <a:cs typeface="Arial" charset="0"/>
        </a:defRPr>
      </a:lvl6pPr>
      <a:lvl7pPr marL="653064" algn="l" defTabSz="873020" rtl="0" fontAlgn="base">
        <a:spcBef>
          <a:spcPct val="0"/>
        </a:spcBef>
        <a:spcAft>
          <a:spcPct val="0"/>
        </a:spcAft>
        <a:defRPr sz="3100" b="1">
          <a:solidFill>
            <a:srgbClr val="525252"/>
          </a:solidFill>
          <a:latin typeface="Arial" charset="0"/>
          <a:cs typeface="Arial" charset="0"/>
        </a:defRPr>
      </a:lvl7pPr>
      <a:lvl8pPr marL="979597" algn="l" defTabSz="873020" rtl="0" fontAlgn="base">
        <a:spcBef>
          <a:spcPct val="0"/>
        </a:spcBef>
        <a:spcAft>
          <a:spcPct val="0"/>
        </a:spcAft>
        <a:defRPr sz="3100" b="1">
          <a:solidFill>
            <a:srgbClr val="525252"/>
          </a:solidFill>
          <a:latin typeface="Arial" charset="0"/>
          <a:cs typeface="Arial" charset="0"/>
        </a:defRPr>
      </a:lvl8pPr>
      <a:lvl9pPr marL="1306129" algn="l" defTabSz="873020" rtl="0" fontAlgn="base">
        <a:spcBef>
          <a:spcPct val="0"/>
        </a:spcBef>
        <a:spcAft>
          <a:spcPct val="0"/>
        </a:spcAft>
        <a:defRPr sz="3100" b="1">
          <a:solidFill>
            <a:srgbClr val="525252"/>
          </a:solidFill>
          <a:latin typeface="Arial" charset="0"/>
          <a:cs typeface="Arial" charset="0"/>
        </a:defRPr>
      </a:lvl9pPr>
    </p:titleStyle>
    <p:bodyStyle>
      <a:lvl1pPr marL="427038" indent="-427038" algn="l" defTabSz="871538" rtl="0" eaLnBrk="0" fontAlgn="base" hangingPunct="0">
        <a:lnSpc>
          <a:spcPct val="125000"/>
        </a:lnSpc>
        <a:spcBef>
          <a:spcPct val="20000"/>
        </a:spcBef>
        <a:spcAft>
          <a:spcPct val="0"/>
        </a:spcAft>
        <a:buClr>
          <a:srgbClr val="C8D1D5"/>
        </a:buClr>
        <a:buFont typeface="Wingdings" pitchFamily="2" charset="2"/>
        <a:buChar char="n"/>
        <a:defRPr sz="2300" b="1">
          <a:solidFill>
            <a:srgbClr val="242424"/>
          </a:solidFill>
          <a:latin typeface="+mn-lt"/>
          <a:ea typeface="+mn-ea"/>
          <a:cs typeface="+mn-cs"/>
        </a:defRPr>
      </a:lvl1pPr>
      <a:lvl2pPr marL="725488" indent="-296863" algn="l" defTabSz="871538" rtl="0" eaLnBrk="0" fontAlgn="base" hangingPunct="0">
        <a:lnSpc>
          <a:spcPct val="125000"/>
        </a:lnSpc>
        <a:spcBef>
          <a:spcPct val="20000"/>
        </a:spcBef>
        <a:spcAft>
          <a:spcPct val="0"/>
        </a:spcAft>
        <a:buClr>
          <a:srgbClr val="C8D1D5"/>
        </a:buClr>
        <a:buFont typeface="Arial" charset="0"/>
        <a:buChar char="●"/>
        <a:defRPr sz="1900">
          <a:solidFill>
            <a:srgbClr val="242424"/>
          </a:solidFill>
          <a:latin typeface="+mn-lt"/>
          <a:cs typeface="+mn-cs"/>
        </a:defRPr>
      </a:lvl2pPr>
      <a:lvl3pPr marL="908050" indent="-179388" algn="l" defTabSz="871538" rtl="0" eaLnBrk="0" fontAlgn="base" hangingPunct="0">
        <a:lnSpc>
          <a:spcPct val="125000"/>
        </a:lnSpc>
        <a:spcBef>
          <a:spcPct val="20000"/>
        </a:spcBef>
        <a:spcAft>
          <a:spcPct val="0"/>
        </a:spcAft>
        <a:buClr>
          <a:schemeClr val="tx1"/>
        </a:buClr>
        <a:buFont typeface="Courier New" pitchFamily="49" charset="0"/>
        <a:buChar char="­"/>
        <a:defRPr sz="1700">
          <a:solidFill>
            <a:srgbClr val="242424"/>
          </a:solidFill>
          <a:latin typeface="+mn-lt"/>
          <a:cs typeface="+mn-cs"/>
        </a:defRPr>
      </a:lvl3pPr>
      <a:lvl4pPr marL="1576388" indent="-217488" algn="l" defTabSz="871538" rtl="0" eaLnBrk="0" fontAlgn="base" hangingPunct="0">
        <a:lnSpc>
          <a:spcPct val="125000"/>
        </a:lnSpc>
        <a:spcBef>
          <a:spcPct val="20000"/>
        </a:spcBef>
        <a:spcAft>
          <a:spcPct val="0"/>
        </a:spcAft>
        <a:buClr>
          <a:srgbClr val="53086C"/>
        </a:buClr>
        <a:buFont typeface="Arial" charset="0"/>
        <a:buChar char="●"/>
        <a:defRPr sz="1900">
          <a:solidFill>
            <a:schemeClr val="tx1"/>
          </a:solidFill>
          <a:latin typeface="+mn-lt"/>
          <a:cs typeface="+mn-cs"/>
        </a:defRPr>
      </a:lvl4pPr>
      <a:lvl5pPr marL="1966913" indent="-217488" algn="l" defTabSz="871538" rtl="0" eaLnBrk="0" fontAlgn="base" hangingPunct="0">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5pPr>
      <a:lvl6pPr marL="2293663"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6pPr>
      <a:lvl7pPr marL="2620195"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7pPr>
      <a:lvl8pPr marL="2946727"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8pPr>
      <a:lvl9pPr marL="3273259"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9pPr>
    </p:bodyStyle>
    <p:other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68313" y="257175"/>
            <a:ext cx="82073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4339" name="Rectangle 3"/>
          <p:cNvSpPr>
            <a:spLocks noGrp="1" noChangeArrowheads="1"/>
          </p:cNvSpPr>
          <p:nvPr>
            <p:ph type="body" idx="1"/>
          </p:nvPr>
        </p:nvSpPr>
        <p:spPr bwMode="auto">
          <a:xfrm>
            <a:off x="457200" y="1352550"/>
            <a:ext cx="8218488"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14340" name="Group 4"/>
          <p:cNvGrpSpPr>
            <a:grpSpLocks/>
          </p:cNvGrpSpPr>
          <p:nvPr/>
        </p:nvGrpSpPr>
        <p:grpSpPr bwMode="auto">
          <a:xfrm>
            <a:off x="0" y="6008688"/>
            <a:ext cx="9144000" cy="863600"/>
            <a:chOff x="0" y="3785"/>
            <a:chExt cx="5760" cy="544"/>
          </a:xfrm>
        </p:grpSpPr>
        <p:sp>
          <p:nvSpPr>
            <p:cNvPr id="1029"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altLang="en-US" b="1" smtClean="0">
                  <a:solidFill>
                    <a:srgbClr val="FFFFFF"/>
                  </a:solidFill>
                </a:rPr>
                <a:t>Defence Engineering Champion Team</a:t>
              </a:r>
            </a:p>
          </p:txBody>
        </p:sp>
        <p:pic>
          <p:nvPicPr>
            <p:cNvPr id="14342"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rtl="0" eaLnBrk="0" fontAlgn="base" hangingPunct="0">
        <a:spcBef>
          <a:spcPct val="0"/>
        </a:spcBef>
        <a:spcAft>
          <a:spcPct val="0"/>
        </a:spcAft>
        <a:defRPr sz="3200" b="1">
          <a:solidFill>
            <a:srgbClr val="525252"/>
          </a:solidFill>
          <a:latin typeface="+mj-lt"/>
          <a:ea typeface="+mj-ea"/>
          <a:cs typeface="+mj-cs"/>
        </a:defRPr>
      </a:lvl1pPr>
      <a:lvl2pPr algn="l" rtl="0" eaLnBrk="0" fontAlgn="base" hangingPunct="0">
        <a:spcBef>
          <a:spcPct val="0"/>
        </a:spcBef>
        <a:spcAft>
          <a:spcPct val="0"/>
        </a:spcAft>
        <a:defRPr sz="3200" b="1">
          <a:solidFill>
            <a:srgbClr val="525252"/>
          </a:solidFill>
          <a:latin typeface="Arial" charset="0"/>
          <a:cs typeface="Arial" charset="0"/>
        </a:defRPr>
      </a:lvl2pPr>
      <a:lvl3pPr algn="l" rtl="0" eaLnBrk="0" fontAlgn="base" hangingPunct="0">
        <a:spcBef>
          <a:spcPct val="0"/>
        </a:spcBef>
        <a:spcAft>
          <a:spcPct val="0"/>
        </a:spcAft>
        <a:defRPr sz="3200" b="1">
          <a:solidFill>
            <a:srgbClr val="525252"/>
          </a:solidFill>
          <a:latin typeface="Arial" charset="0"/>
          <a:cs typeface="Arial" charset="0"/>
        </a:defRPr>
      </a:lvl3pPr>
      <a:lvl4pPr algn="l" rtl="0" eaLnBrk="0" fontAlgn="base" hangingPunct="0">
        <a:spcBef>
          <a:spcPct val="0"/>
        </a:spcBef>
        <a:spcAft>
          <a:spcPct val="0"/>
        </a:spcAft>
        <a:defRPr sz="3200" b="1">
          <a:solidFill>
            <a:srgbClr val="525252"/>
          </a:solidFill>
          <a:latin typeface="Arial" charset="0"/>
          <a:cs typeface="Arial" charset="0"/>
        </a:defRPr>
      </a:lvl4pPr>
      <a:lvl5pPr algn="l" rtl="0" eaLnBrk="0" fontAlgn="base" hangingPunct="0">
        <a:spcBef>
          <a:spcPct val="0"/>
        </a:spcBef>
        <a:spcAft>
          <a:spcPct val="0"/>
        </a:spcAft>
        <a:defRPr sz="3200" b="1">
          <a:solidFill>
            <a:srgbClr val="525252"/>
          </a:solidFill>
          <a:latin typeface="Arial" charset="0"/>
          <a:cs typeface="Arial" charset="0"/>
        </a:defRPr>
      </a:lvl5pPr>
      <a:lvl6pPr marL="457200" algn="l" rtl="0" fontAlgn="base">
        <a:spcBef>
          <a:spcPct val="0"/>
        </a:spcBef>
        <a:spcAft>
          <a:spcPct val="0"/>
        </a:spcAft>
        <a:defRPr sz="3200" b="1">
          <a:solidFill>
            <a:srgbClr val="525252"/>
          </a:solidFill>
          <a:latin typeface="Arial" charset="0"/>
          <a:cs typeface="Arial" charset="0"/>
        </a:defRPr>
      </a:lvl6pPr>
      <a:lvl7pPr marL="914400" algn="l" rtl="0" fontAlgn="base">
        <a:spcBef>
          <a:spcPct val="0"/>
        </a:spcBef>
        <a:spcAft>
          <a:spcPct val="0"/>
        </a:spcAft>
        <a:defRPr sz="3200" b="1">
          <a:solidFill>
            <a:srgbClr val="525252"/>
          </a:solidFill>
          <a:latin typeface="Arial" charset="0"/>
          <a:cs typeface="Arial" charset="0"/>
        </a:defRPr>
      </a:lvl7pPr>
      <a:lvl8pPr marL="1371600" algn="l" rtl="0" fontAlgn="base">
        <a:spcBef>
          <a:spcPct val="0"/>
        </a:spcBef>
        <a:spcAft>
          <a:spcPct val="0"/>
        </a:spcAft>
        <a:defRPr sz="3200" b="1">
          <a:solidFill>
            <a:srgbClr val="525252"/>
          </a:solidFill>
          <a:latin typeface="Arial" charset="0"/>
          <a:cs typeface="Arial" charset="0"/>
        </a:defRPr>
      </a:lvl8pPr>
      <a:lvl9pPr marL="1828800" algn="l" rtl="0" fontAlgn="base">
        <a:spcBef>
          <a:spcPct val="0"/>
        </a:spcBef>
        <a:spcAft>
          <a:spcPct val="0"/>
        </a:spcAft>
        <a:defRPr sz="3200" b="1">
          <a:solidFill>
            <a:srgbClr val="525252"/>
          </a:solidFill>
          <a:latin typeface="Arial" charset="0"/>
          <a:cs typeface="Arial" charset="0"/>
        </a:defRPr>
      </a:lvl9pPr>
    </p:titleStyle>
    <p:bodyStyle>
      <a:lvl1pPr marL="447675" indent="-447675" algn="l" rtl="0" eaLnBrk="0" fontAlgn="base" hangingPunct="0">
        <a:lnSpc>
          <a:spcPct val="125000"/>
        </a:lnSpc>
        <a:spcBef>
          <a:spcPct val="20000"/>
        </a:spcBef>
        <a:spcAft>
          <a:spcPct val="0"/>
        </a:spcAft>
        <a:buClr>
          <a:srgbClr val="C8D1D5"/>
        </a:buClr>
        <a:buFont typeface="Wingdings" pitchFamily="2" charset="2"/>
        <a:buChar char="n"/>
        <a:defRPr sz="2400" b="1">
          <a:solidFill>
            <a:srgbClr val="242424"/>
          </a:solidFill>
          <a:latin typeface="+mn-lt"/>
          <a:ea typeface="+mn-ea"/>
          <a:cs typeface="+mn-cs"/>
        </a:defRPr>
      </a:lvl1pPr>
      <a:lvl2pPr marL="762000" indent="-312738" algn="l" rtl="0" eaLnBrk="0" fontAlgn="base" hangingPunct="0">
        <a:lnSpc>
          <a:spcPct val="125000"/>
        </a:lnSpc>
        <a:spcBef>
          <a:spcPct val="20000"/>
        </a:spcBef>
        <a:spcAft>
          <a:spcPct val="0"/>
        </a:spcAft>
        <a:buClr>
          <a:srgbClr val="C8D1D5"/>
        </a:buClr>
        <a:buFont typeface="Arial" charset="0"/>
        <a:buChar char="●"/>
        <a:defRPr sz="2000">
          <a:solidFill>
            <a:srgbClr val="242424"/>
          </a:solidFill>
          <a:latin typeface="+mn-lt"/>
          <a:cs typeface="+mn-cs"/>
        </a:defRPr>
      </a:lvl2pPr>
      <a:lvl3pPr marL="952500" indent="-188913" algn="l" rtl="0" eaLnBrk="0" fontAlgn="base" hangingPunct="0">
        <a:lnSpc>
          <a:spcPct val="125000"/>
        </a:lnSpc>
        <a:spcBef>
          <a:spcPct val="20000"/>
        </a:spcBef>
        <a:spcAft>
          <a:spcPct val="0"/>
        </a:spcAft>
        <a:buClr>
          <a:schemeClr val="tx1"/>
        </a:buClr>
        <a:buFont typeface="Courier New" pitchFamily="49" charset="0"/>
        <a:buChar char="­"/>
        <a:defRPr>
          <a:solidFill>
            <a:srgbClr val="242424"/>
          </a:solidFill>
          <a:latin typeface="+mn-lt"/>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68313" y="257175"/>
            <a:ext cx="82073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7651" name="Rectangle 3"/>
          <p:cNvSpPr>
            <a:spLocks noGrp="1" noChangeArrowheads="1"/>
          </p:cNvSpPr>
          <p:nvPr>
            <p:ph type="body" idx="1"/>
          </p:nvPr>
        </p:nvSpPr>
        <p:spPr bwMode="auto">
          <a:xfrm>
            <a:off x="457200" y="1352550"/>
            <a:ext cx="8218488"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27652" name="Group 4"/>
          <p:cNvGrpSpPr>
            <a:grpSpLocks/>
          </p:cNvGrpSpPr>
          <p:nvPr/>
        </p:nvGrpSpPr>
        <p:grpSpPr bwMode="auto">
          <a:xfrm>
            <a:off x="0" y="6008688"/>
            <a:ext cx="9144000" cy="863600"/>
            <a:chOff x="0" y="3785"/>
            <a:chExt cx="5760" cy="544"/>
          </a:xfrm>
        </p:grpSpPr>
        <p:sp>
          <p:nvSpPr>
            <p:cNvPr id="1029"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altLang="en-US" b="1" smtClean="0">
                  <a:solidFill>
                    <a:srgbClr val="FFFFFF"/>
                  </a:solidFill>
                </a:rPr>
                <a:t>Defence Engineering Champion Team</a:t>
              </a:r>
            </a:p>
          </p:txBody>
        </p:sp>
        <p:pic>
          <p:nvPicPr>
            <p:cNvPr id="27654"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rtl="0" eaLnBrk="0" fontAlgn="base" hangingPunct="0">
        <a:spcBef>
          <a:spcPct val="0"/>
        </a:spcBef>
        <a:spcAft>
          <a:spcPct val="0"/>
        </a:spcAft>
        <a:defRPr sz="3200" b="1">
          <a:solidFill>
            <a:srgbClr val="525252"/>
          </a:solidFill>
          <a:latin typeface="+mj-lt"/>
          <a:ea typeface="+mj-ea"/>
          <a:cs typeface="+mj-cs"/>
        </a:defRPr>
      </a:lvl1pPr>
      <a:lvl2pPr algn="l" rtl="0" eaLnBrk="0" fontAlgn="base" hangingPunct="0">
        <a:spcBef>
          <a:spcPct val="0"/>
        </a:spcBef>
        <a:spcAft>
          <a:spcPct val="0"/>
        </a:spcAft>
        <a:defRPr sz="3200" b="1">
          <a:solidFill>
            <a:srgbClr val="525252"/>
          </a:solidFill>
          <a:latin typeface="Arial" charset="0"/>
          <a:cs typeface="Arial" charset="0"/>
        </a:defRPr>
      </a:lvl2pPr>
      <a:lvl3pPr algn="l" rtl="0" eaLnBrk="0" fontAlgn="base" hangingPunct="0">
        <a:spcBef>
          <a:spcPct val="0"/>
        </a:spcBef>
        <a:spcAft>
          <a:spcPct val="0"/>
        </a:spcAft>
        <a:defRPr sz="3200" b="1">
          <a:solidFill>
            <a:srgbClr val="525252"/>
          </a:solidFill>
          <a:latin typeface="Arial" charset="0"/>
          <a:cs typeface="Arial" charset="0"/>
        </a:defRPr>
      </a:lvl3pPr>
      <a:lvl4pPr algn="l" rtl="0" eaLnBrk="0" fontAlgn="base" hangingPunct="0">
        <a:spcBef>
          <a:spcPct val="0"/>
        </a:spcBef>
        <a:spcAft>
          <a:spcPct val="0"/>
        </a:spcAft>
        <a:defRPr sz="3200" b="1">
          <a:solidFill>
            <a:srgbClr val="525252"/>
          </a:solidFill>
          <a:latin typeface="Arial" charset="0"/>
          <a:cs typeface="Arial" charset="0"/>
        </a:defRPr>
      </a:lvl4pPr>
      <a:lvl5pPr algn="l" rtl="0" eaLnBrk="0" fontAlgn="base" hangingPunct="0">
        <a:spcBef>
          <a:spcPct val="0"/>
        </a:spcBef>
        <a:spcAft>
          <a:spcPct val="0"/>
        </a:spcAft>
        <a:defRPr sz="3200" b="1">
          <a:solidFill>
            <a:srgbClr val="525252"/>
          </a:solidFill>
          <a:latin typeface="Arial" charset="0"/>
          <a:cs typeface="Arial" charset="0"/>
        </a:defRPr>
      </a:lvl5pPr>
      <a:lvl6pPr marL="457200" algn="l" rtl="0" fontAlgn="base">
        <a:spcBef>
          <a:spcPct val="0"/>
        </a:spcBef>
        <a:spcAft>
          <a:spcPct val="0"/>
        </a:spcAft>
        <a:defRPr sz="3200" b="1">
          <a:solidFill>
            <a:srgbClr val="525252"/>
          </a:solidFill>
          <a:latin typeface="Arial" charset="0"/>
          <a:cs typeface="Arial" charset="0"/>
        </a:defRPr>
      </a:lvl6pPr>
      <a:lvl7pPr marL="914400" algn="l" rtl="0" fontAlgn="base">
        <a:spcBef>
          <a:spcPct val="0"/>
        </a:spcBef>
        <a:spcAft>
          <a:spcPct val="0"/>
        </a:spcAft>
        <a:defRPr sz="3200" b="1">
          <a:solidFill>
            <a:srgbClr val="525252"/>
          </a:solidFill>
          <a:latin typeface="Arial" charset="0"/>
          <a:cs typeface="Arial" charset="0"/>
        </a:defRPr>
      </a:lvl7pPr>
      <a:lvl8pPr marL="1371600" algn="l" rtl="0" fontAlgn="base">
        <a:spcBef>
          <a:spcPct val="0"/>
        </a:spcBef>
        <a:spcAft>
          <a:spcPct val="0"/>
        </a:spcAft>
        <a:defRPr sz="3200" b="1">
          <a:solidFill>
            <a:srgbClr val="525252"/>
          </a:solidFill>
          <a:latin typeface="Arial" charset="0"/>
          <a:cs typeface="Arial" charset="0"/>
        </a:defRPr>
      </a:lvl8pPr>
      <a:lvl9pPr marL="1828800" algn="l" rtl="0" fontAlgn="base">
        <a:spcBef>
          <a:spcPct val="0"/>
        </a:spcBef>
        <a:spcAft>
          <a:spcPct val="0"/>
        </a:spcAft>
        <a:defRPr sz="3200" b="1">
          <a:solidFill>
            <a:srgbClr val="525252"/>
          </a:solidFill>
          <a:latin typeface="Arial" charset="0"/>
          <a:cs typeface="Arial" charset="0"/>
        </a:defRPr>
      </a:lvl9pPr>
    </p:titleStyle>
    <p:bodyStyle>
      <a:lvl1pPr marL="447675" indent="-447675" algn="l" rtl="0" eaLnBrk="0" fontAlgn="base" hangingPunct="0">
        <a:lnSpc>
          <a:spcPct val="125000"/>
        </a:lnSpc>
        <a:spcBef>
          <a:spcPct val="20000"/>
        </a:spcBef>
        <a:spcAft>
          <a:spcPct val="0"/>
        </a:spcAft>
        <a:buClr>
          <a:srgbClr val="C8D1D5"/>
        </a:buClr>
        <a:buFont typeface="Wingdings" pitchFamily="2" charset="2"/>
        <a:buChar char="n"/>
        <a:defRPr sz="2400" b="1">
          <a:solidFill>
            <a:srgbClr val="242424"/>
          </a:solidFill>
          <a:latin typeface="+mn-lt"/>
          <a:ea typeface="+mn-ea"/>
          <a:cs typeface="+mn-cs"/>
        </a:defRPr>
      </a:lvl1pPr>
      <a:lvl2pPr marL="762000" indent="-312738" algn="l" rtl="0" eaLnBrk="0" fontAlgn="base" hangingPunct="0">
        <a:lnSpc>
          <a:spcPct val="125000"/>
        </a:lnSpc>
        <a:spcBef>
          <a:spcPct val="20000"/>
        </a:spcBef>
        <a:spcAft>
          <a:spcPct val="0"/>
        </a:spcAft>
        <a:buClr>
          <a:srgbClr val="C8D1D5"/>
        </a:buClr>
        <a:buFont typeface="Arial" charset="0"/>
        <a:buChar char="●"/>
        <a:defRPr sz="2000">
          <a:solidFill>
            <a:srgbClr val="242424"/>
          </a:solidFill>
          <a:latin typeface="+mn-lt"/>
          <a:cs typeface="+mn-cs"/>
        </a:defRPr>
      </a:lvl2pPr>
      <a:lvl3pPr marL="952500" indent="-188913" algn="l" rtl="0" eaLnBrk="0" fontAlgn="base" hangingPunct="0">
        <a:lnSpc>
          <a:spcPct val="125000"/>
        </a:lnSpc>
        <a:spcBef>
          <a:spcPct val="20000"/>
        </a:spcBef>
        <a:spcAft>
          <a:spcPct val="0"/>
        </a:spcAft>
        <a:buClr>
          <a:schemeClr val="tx1"/>
        </a:buClr>
        <a:buFont typeface="Courier New" pitchFamily="49" charset="0"/>
        <a:buChar char="­"/>
        <a:defRPr>
          <a:solidFill>
            <a:srgbClr val="242424"/>
          </a:solidFill>
          <a:latin typeface="+mn-lt"/>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257175"/>
            <a:ext cx="82073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0963" name="Rectangle 3"/>
          <p:cNvSpPr>
            <a:spLocks noGrp="1" noChangeArrowheads="1"/>
          </p:cNvSpPr>
          <p:nvPr>
            <p:ph type="body" idx="1"/>
          </p:nvPr>
        </p:nvSpPr>
        <p:spPr bwMode="auto">
          <a:xfrm>
            <a:off x="457200" y="1352550"/>
            <a:ext cx="8218488"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40964" name="Group 4"/>
          <p:cNvGrpSpPr>
            <a:grpSpLocks/>
          </p:cNvGrpSpPr>
          <p:nvPr/>
        </p:nvGrpSpPr>
        <p:grpSpPr bwMode="auto">
          <a:xfrm>
            <a:off x="0" y="6008688"/>
            <a:ext cx="9144000" cy="863600"/>
            <a:chOff x="0" y="3785"/>
            <a:chExt cx="5760" cy="544"/>
          </a:xfrm>
        </p:grpSpPr>
        <p:sp>
          <p:nvSpPr>
            <p:cNvPr id="1029"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altLang="en-US" b="1" smtClean="0">
                  <a:solidFill>
                    <a:srgbClr val="FFFFFF"/>
                  </a:solidFill>
                </a:rPr>
                <a:t>Defence Engineering Champion Team</a:t>
              </a:r>
            </a:p>
          </p:txBody>
        </p:sp>
        <p:pic>
          <p:nvPicPr>
            <p:cNvPr id="40966"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rtl="0" eaLnBrk="0" fontAlgn="base" hangingPunct="0">
        <a:spcBef>
          <a:spcPct val="0"/>
        </a:spcBef>
        <a:spcAft>
          <a:spcPct val="0"/>
        </a:spcAft>
        <a:defRPr sz="3200" b="1">
          <a:solidFill>
            <a:srgbClr val="525252"/>
          </a:solidFill>
          <a:latin typeface="+mj-lt"/>
          <a:ea typeface="+mj-ea"/>
          <a:cs typeface="+mj-cs"/>
        </a:defRPr>
      </a:lvl1pPr>
      <a:lvl2pPr algn="l" rtl="0" eaLnBrk="0" fontAlgn="base" hangingPunct="0">
        <a:spcBef>
          <a:spcPct val="0"/>
        </a:spcBef>
        <a:spcAft>
          <a:spcPct val="0"/>
        </a:spcAft>
        <a:defRPr sz="3200" b="1">
          <a:solidFill>
            <a:srgbClr val="525252"/>
          </a:solidFill>
          <a:latin typeface="Arial" charset="0"/>
          <a:cs typeface="Arial" charset="0"/>
        </a:defRPr>
      </a:lvl2pPr>
      <a:lvl3pPr algn="l" rtl="0" eaLnBrk="0" fontAlgn="base" hangingPunct="0">
        <a:spcBef>
          <a:spcPct val="0"/>
        </a:spcBef>
        <a:spcAft>
          <a:spcPct val="0"/>
        </a:spcAft>
        <a:defRPr sz="3200" b="1">
          <a:solidFill>
            <a:srgbClr val="525252"/>
          </a:solidFill>
          <a:latin typeface="Arial" charset="0"/>
          <a:cs typeface="Arial" charset="0"/>
        </a:defRPr>
      </a:lvl3pPr>
      <a:lvl4pPr algn="l" rtl="0" eaLnBrk="0" fontAlgn="base" hangingPunct="0">
        <a:spcBef>
          <a:spcPct val="0"/>
        </a:spcBef>
        <a:spcAft>
          <a:spcPct val="0"/>
        </a:spcAft>
        <a:defRPr sz="3200" b="1">
          <a:solidFill>
            <a:srgbClr val="525252"/>
          </a:solidFill>
          <a:latin typeface="Arial" charset="0"/>
          <a:cs typeface="Arial" charset="0"/>
        </a:defRPr>
      </a:lvl4pPr>
      <a:lvl5pPr algn="l" rtl="0" eaLnBrk="0" fontAlgn="base" hangingPunct="0">
        <a:spcBef>
          <a:spcPct val="0"/>
        </a:spcBef>
        <a:spcAft>
          <a:spcPct val="0"/>
        </a:spcAft>
        <a:defRPr sz="3200" b="1">
          <a:solidFill>
            <a:srgbClr val="525252"/>
          </a:solidFill>
          <a:latin typeface="Arial" charset="0"/>
          <a:cs typeface="Arial" charset="0"/>
        </a:defRPr>
      </a:lvl5pPr>
      <a:lvl6pPr marL="457200" algn="l" rtl="0" fontAlgn="base">
        <a:spcBef>
          <a:spcPct val="0"/>
        </a:spcBef>
        <a:spcAft>
          <a:spcPct val="0"/>
        </a:spcAft>
        <a:defRPr sz="3200" b="1">
          <a:solidFill>
            <a:srgbClr val="525252"/>
          </a:solidFill>
          <a:latin typeface="Arial" charset="0"/>
          <a:cs typeface="Arial" charset="0"/>
        </a:defRPr>
      </a:lvl6pPr>
      <a:lvl7pPr marL="914400" algn="l" rtl="0" fontAlgn="base">
        <a:spcBef>
          <a:spcPct val="0"/>
        </a:spcBef>
        <a:spcAft>
          <a:spcPct val="0"/>
        </a:spcAft>
        <a:defRPr sz="3200" b="1">
          <a:solidFill>
            <a:srgbClr val="525252"/>
          </a:solidFill>
          <a:latin typeface="Arial" charset="0"/>
          <a:cs typeface="Arial" charset="0"/>
        </a:defRPr>
      </a:lvl7pPr>
      <a:lvl8pPr marL="1371600" algn="l" rtl="0" fontAlgn="base">
        <a:spcBef>
          <a:spcPct val="0"/>
        </a:spcBef>
        <a:spcAft>
          <a:spcPct val="0"/>
        </a:spcAft>
        <a:defRPr sz="3200" b="1">
          <a:solidFill>
            <a:srgbClr val="525252"/>
          </a:solidFill>
          <a:latin typeface="Arial" charset="0"/>
          <a:cs typeface="Arial" charset="0"/>
        </a:defRPr>
      </a:lvl8pPr>
      <a:lvl9pPr marL="1828800" algn="l" rtl="0" fontAlgn="base">
        <a:spcBef>
          <a:spcPct val="0"/>
        </a:spcBef>
        <a:spcAft>
          <a:spcPct val="0"/>
        </a:spcAft>
        <a:defRPr sz="3200" b="1">
          <a:solidFill>
            <a:srgbClr val="525252"/>
          </a:solidFill>
          <a:latin typeface="Arial" charset="0"/>
          <a:cs typeface="Arial" charset="0"/>
        </a:defRPr>
      </a:lvl9pPr>
    </p:titleStyle>
    <p:bodyStyle>
      <a:lvl1pPr marL="447675" indent="-447675" algn="l" rtl="0" eaLnBrk="0" fontAlgn="base" hangingPunct="0">
        <a:lnSpc>
          <a:spcPct val="125000"/>
        </a:lnSpc>
        <a:spcBef>
          <a:spcPct val="20000"/>
        </a:spcBef>
        <a:spcAft>
          <a:spcPct val="0"/>
        </a:spcAft>
        <a:buClr>
          <a:srgbClr val="C8D1D5"/>
        </a:buClr>
        <a:buFont typeface="Wingdings" pitchFamily="2" charset="2"/>
        <a:buChar char="n"/>
        <a:defRPr sz="2400" b="1">
          <a:solidFill>
            <a:srgbClr val="242424"/>
          </a:solidFill>
          <a:latin typeface="+mn-lt"/>
          <a:ea typeface="+mn-ea"/>
          <a:cs typeface="+mn-cs"/>
        </a:defRPr>
      </a:lvl1pPr>
      <a:lvl2pPr marL="762000" indent="-312738" algn="l" rtl="0" eaLnBrk="0" fontAlgn="base" hangingPunct="0">
        <a:lnSpc>
          <a:spcPct val="125000"/>
        </a:lnSpc>
        <a:spcBef>
          <a:spcPct val="20000"/>
        </a:spcBef>
        <a:spcAft>
          <a:spcPct val="0"/>
        </a:spcAft>
        <a:buClr>
          <a:srgbClr val="C8D1D5"/>
        </a:buClr>
        <a:buFont typeface="Arial" charset="0"/>
        <a:buChar char="●"/>
        <a:defRPr sz="2000">
          <a:solidFill>
            <a:srgbClr val="242424"/>
          </a:solidFill>
          <a:latin typeface="+mn-lt"/>
          <a:cs typeface="+mn-cs"/>
        </a:defRPr>
      </a:lvl2pPr>
      <a:lvl3pPr marL="952500" indent="-188913" algn="l" rtl="0" eaLnBrk="0" fontAlgn="base" hangingPunct="0">
        <a:lnSpc>
          <a:spcPct val="125000"/>
        </a:lnSpc>
        <a:spcBef>
          <a:spcPct val="20000"/>
        </a:spcBef>
        <a:spcAft>
          <a:spcPct val="0"/>
        </a:spcAft>
        <a:buClr>
          <a:schemeClr val="tx1"/>
        </a:buClr>
        <a:buFont typeface="Courier New" pitchFamily="49" charset="0"/>
        <a:buChar char="­"/>
        <a:defRPr>
          <a:solidFill>
            <a:srgbClr val="242424"/>
          </a:solidFill>
          <a:latin typeface="+mn-lt"/>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68313" y="257175"/>
            <a:ext cx="82073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4275" name="Rectangle 3"/>
          <p:cNvSpPr>
            <a:spLocks noGrp="1" noChangeArrowheads="1"/>
          </p:cNvSpPr>
          <p:nvPr>
            <p:ph type="body" idx="1"/>
          </p:nvPr>
        </p:nvSpPr>
        <p:spPr bwMode="auto">
          <a:xfrm>
            <a:off x="457200" y="1352550"/>
            <a:ext cx="8218488"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54276" name="Group 4"/>
          <p:cNvGrpSpPr>
            <a:grpSpLocks/>
          </p:cNvGrpSpPr>
          <p:nvPr/>
        </p:nvGrpSpPr>
        <p:grpSpPr bwMode="auto">
          <a:xfrm>
            <a:off x="0" y="6008688"/>
            <a:ext cx="9144000" cy="863600"/>
            <a:chOff x="0" y="3785"/>
            <a:chExt cx="5760" cy="544"/>
          </a:xfrm>
        </p:grpSpPr>
        <p:sp>
          <p:nvSpPr>
            <p:cNvPr id="1029"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altLang="en-US" b="1" smtClean="0">
                  <a:solidFill>
                    <a:srgbClr val="FFFFFF"/>
                  </a:solidFill>
                </a:rPr>
                <a:t>Defence Engineering Champion Team</a:t>
              </a:r>
            </a:p>
          </p:txBody>
        </p:sp>
        <p:pic>
          <p:nvPicPr>
            <p:cNvPr id="54278"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rtl="0" eaLnBrk="0" fontAlgn="base" hangingPunct="0">
        <a:spcBef>
          <a:spcPct val="0"/>
        </a:spcBef>
        <a:spcAft>
          <a:spcPct val="0"/>
        </a:spcAft>
        <a:defRPr sz="3200" b="1">
          <a:solidFill>
            <a:srgbClr val="525252"/>
          </a:solidFill>
          <a:latin typeface="+mj-lt"/>
          <a:ea typeface="+mj-ea"/>
          <a:cs typeface="+mj-cs"/>
        </a:defRPr>
      </a:lvl1pPr>
      <a:lvl2pPr algn="l" rtl="0" eaLnBrk="0" fontAlgn="base" hangingPunct="0">
        <a:spcBef>
          <a:spcPct val="0"/>
        </a:spcBef>
        <a:spcAft>
          <a:spcPct val="0"/>
        </a:spcAft>
        <a:defRPr sz="3200" b="1">
          <a:solidFill>
            <a:srgbClr val="525252"/>
          </a:solidFill>
          <a:latin typeface="Arial" charset="0"/>
          <a:cs typeface="Arial" charset="0"/>
        </a:defRPr>
      </a:lvl2pPr>
      <a:lvl3pPr algn="l" rtl="0" eaLnBrk="0" fontAlgn="base" hangingPunct="0">
        <a:spcBef>
          <a:spcPct val="0"/>
        </a:spcBef>
        <a:spcAft>
          <a:spcPct val="0"/>
        </a:spcAft>
        <a:defRPr sz="3200" b="1">
          <a:solidFill>
            <a:srgbClr val="525252"/>
          </a:solidFill>
          <a:latin typeface="Arial" charset="0"/>
          <a:cs typeface="Arial" charset="0"/>
        </a:defRPr>
      </a:lvl3pPr>
      <a:lvl4pPr algn="l" rtl="0" eaLnBrk="0" fontAlgn="base" hangingPunct="0">
        <a:spcBef>
          <a:spcPct val="0"/>
        </a:spcBef>
        <a:spcAft>
          <a:spcPct val="0"/>
        </a:spcAft>
        <a:defRPr sz="3200" b="1">
          <a:solidFill>
            <a:srgbClr val="525252"/>
          </a:solidFill>
          <a:latin typeface="Arial" charset="0"/>
          <a:cs typeface="Arial" charset="0"/>
        </a:defRPr>
      </a:lvl4pPr>
      <a:lvl5pPr algn="l" rtl="0" eaLnBrk="0" fontAlgn="base" hangingPunct="0">
        <a:spcBef>
          <a:spcPct val="0"/>
        </a:spcBef>
        <a:spcAft>
          <a:spcPct val="0"/>
        </a:spcAft>
        <a:defRPr sz="3200" b="1">
          <a:solidFill>
            <a:srgbClr val="525252"/>
          </a:solidFill>
          <a:latin typeface="Arial" charset="0"/>
          <a:cs typeface="Arial" charset="0"/>
        </a:defRPr>
      </a:lvl5pPr>
      <a:lvl6pPr marL="457200" algn="l" rtl="0" fontAlgn="base">
        <a:spcBef>
          <a:spcPct val="0"/>
        </a:spcBef>
        <a:spcAft>
          <a:spcPct val="0"/>
        </a:spcAft>
        <a:defRPr sz="3200" b="1">
          <a:solidFill>
            <a:srgbClr val="525252"/>
          </a:solidFill>
          <a:latin typeface="Arial" charset="0"/>
          <a:cs typeface="Arial" charset="0"/>
        </a:defRPr>
      </a:lvl6pPr>
      <a:lvl7pPr marL="914400" algn="l" rtl="0" fontAlgn="base">
        <a:spcBef>
          <a:spcPct val="0"/>
        </a:spcBef>
        <a:spcAft>
          <a:spcPct val="0"/>
        </a:spcAft>
        <a:defRPr sz="3200" b="1">
          <a:solidFill>
            <a:srgbClr val="525252"/>
          </a:solidFill>
          <a:latin typeface="Arial" charset="0"/>
          <a:cs typeface="Arial" charset="0"/>
        </a:defRPr>
      </a:lvl7pPr>
      <a:lvl8pPr marL="1371600" algn="l" rtl="0" fontAlgn="base">
        <a:spcBef>
          <a:spcPct val="0"/>
        </a:spcBef>
        <a:spcAft>
          <a:spcPct val="0"/>
        </a:spcAft>
        <a:defRPr sz="3200" b="1">
          <a:solidFill>
            <a:srgbClr val="525252"/>
          </a:solidFill>
          <a:latin typeface="Arial" charset="0"/>
          <a:cs typeface="Arial" charset="0"/>
        </a:defRPr>
      </a:lvl8pPr>
      <a:lvl9pPr marL="1828800" algn="l" rtl="0" fontAlgn="base">
        <a:spcBef>
          <a:spcPct val="0"/>
        </a:spcBef>
        <a:spcAft>
          <a:spcPct val="0"/>
        </a:spcAft>
        <a:defRPr sz="3200" b="1">
          <a:solidFill>
            <a:srgbClr val="525252"/>
          </a:solidFill>
          <a:latin typeface="Arial" charset="0"/>
          <a:cs typeface="Arial" charset="0"/>
        </a:defRPr>
      </a:lvl9pPr>
    </p:titleStyle>
    <p:bodyStyle>
      <a:lvl1pPr marL="447675" indent="-447675" algn="l" rtl="0" eaLnBrk="0" fontAlgn="base" hangingPunct="0">
        <a:lnSpc>
          <a:spcPct val="125000"/>
        </a:lnSpc>
        <a:spcBef>
          <a:spcPct val="20000"/>
        </a:spcBef>
        <a:spcAft>
          <a:spcPct val="0"/>
        </a:spcAft>
        <a:buClr>
          <a:srgbClr val="C8D1D5"/>
        </a:buClr>
        <a:buFont typeface="Wingdings" pitchFamily="2" charset="2"/>
        <a:buChar char="n"/>
        <a:defRPr sz="2400" b="1">
          <a:solidFill>
            <a:srgbClr val="242424"/>
          </a:solidFill>
          <a:latin typeface="+mn-lt"/>
          <a:ea typeface="+mn-ea"/>
          <a:cs typeface="+mn-cs"/>
        </a:defRPr>
      </a:lvl1pPr>
      <a:lvl2pPr marL="762000" indent="-312738" algn="l" rtl="0" eaLnBrk="0" fontAlgn="base" hangingPunct="0">
        <a:lnSpc>
          <a:spcPct val="125000"/>
        </a:lnSpc>
        <a:spcBef>
          <a:spcPct val="20000"/>
        </a:spcBef>
        <a:spcAft>
          <a:spcPct val="0"/>
        </a:spcAft>
        <a:buClr>
          <a:srgbClr val="C8D1D5"/>
        </a:buClr>
        <a:buFont typeface="Arial" charset="0"/>
        <a:buChar char="●"/>
        <a:defRPr sz="2000">
          <a:solidFill>
            <a:srgbClr val="242424"/>
          </a:solidFill>
          <a:latin typeface="+mn-lt"/>
          <a:cs typeface="+mn-cs"/>
        </a:defRPr>
      </a:lvl2pPr>
      <a:lvl3pPr marL="952500" indent="-188913" algn="l" rtl="0" eaLnBrk="0" fontAlgn="base" hangingPunct="0">
        <a:lnSpc>
          <a:spcPct val="125000"/>
        </a:lnSpc>
        <a:spcBef>
          <a:spcPct val="20000"/>
        </a:spcBef>
        <a:spcAft>
          <a:spcPct val="0"/>
        </a:spcAft>
        <a:buClr>
          <a:schemeClr val="tx1"/>
        </a:buClr>
        <a:buFont typeface="Courier New" pitchFamily="49" charset="0"/>
        <a:buChar char="­"/>
        <a:defRPr>
          <a:solidFill>
            <a:srgbClr val="242424"/>
          </a:solidFill>
          <a:latin typeface="+mn-lt"/>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69900" y="257175"/>
            <a:ext cx="8204200" cy="998538"/>
          </a:xfrm>
          <a:prstGeom prst="rect">
            <a:avLst/>
          </a:prstGeom>
          <a:noFill/>
          <a:ln w="9525">
            <a:noFill/>
            <a:miter lim="800000"/>
            <a:headEnd/>
            <a:tailEnd/>
          </a:ln>
        </p:spPr>
        <p:txBody>
          <a:bodyPr vert="horz" wrap="square" lIns="87269" tIns="43635" rIns="87269" bIns="43635" numCol="1" anchor="ctr" anchorCtr="0" compatLnSpc="1">
            <a:prstTxWarp prst="textNoShape">
              <a:avLst/>
            </a:prstTxWarp>
          </a:bodyPr>
          <a:lstStyle/>
          <a:p>
            <a:pPr lvl="0"/>
            <a:r>
              <a:rPr lang="en-GB" altLang="en-US" smtClean="0"/>
              <a:t>Click to edit Master title style</a:t>
            </a:r>
          </a:p>
        </p:txBody>
      </p:sp>
      <p:sp>
        <p:nvSpPr>
          <p:cNvPr id="94211" name="Rectangle 3"/>
          <p:cNvSpPr>
            <a:spLocks noGrp="1" noChangeArrowheads="1"/>
          </p:cNvSpPr>
          <p:nvPr>
            <p:ph type="body" idx="1"/>
          </p:nvPr>
        </p:nvSpPr>
        <p:spPr bwMode="auto">
          <a:xfrm>
            <a:off x="457200" y="1352550"/>
            <a:ext cx="8216900" cy="5172075"/>
          </a:xfrm>
          <a:prstGeom prst="rect">
            <a:avLst/>
          </a:prstGeom>
          <a:noFill/>
          <a:ln w="9525">
            <a:noFill/>
            <a:miter lim="800000"/>
            <a:headEnd/>
            <a:tailEnd/>
          </a:ln>
        </p:spPr>
        <p:txBody>
          <a:bodyPr vert="horz" wrap="square" lIns="87269" tIns="43635" rIns="87269" bIns="4363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grpSp>
        <p:nvGrpSpPr>
          <p:cNvPr id="94212" name="Group 4"/>
          <p:cNvGrpSpPr>
            <a:grpSpLocks/>
          </p:cNvGrpSpPr>
          <p:nvPr/>
        </p:nvGrpSpPr>
        <p:grpSpPr bwMode="auto">
          <a:xfrm>
            <a:off x="0" y="6008688"/>
            <a:ext cx="9144000" cy="863600"/>
            <a:chOff x="0" y="3785"/>
            <a:chExt cx="5760" cy="544"/>
          </a:xfrm>
        </p:grpSpPr>
        <p:sp>
          <p:nvSpPr>
            <p:cNvPr id="10245" name="Rectangle 5"/>
            <p:cNvSpPr>
              <a:spLocks noChangeArrowheads="1"/>
            </p:cNvSpPr>
            <p:nvPr userDrawn="1"/>
          </p:nvSpPr>
          <p:spPr bwMode="auto">
            <a:xfrm>
              <a:off x="0" y="3785"/>
              <a:ext cx="5760" cy="544"/>
            </a:xfrm>
            <a:prstGeom prst="rect">
              <a:avLst/>
            </a:prstGeom>
            <a:gradFill rotWithShape="1">
              <a:gsLst>
                <a:gs pos="0">
                  <a:schemeClr val="bg1"/>
                </a:gs>
                <a:gs pos="100000">
                  <a:srgbClr val="532438"/>
                </a:gs>
              </a:gsLst>
              <a:lin ang="0" scaled="1"/>
            </a:gradFill>
            <a:ln>
              <a:noFill/>
            </a:ln>
            <a:effectLst/>
            <a:extLst/>
          </p:spPr>
          <p:txBody>
            <a:bodyPr wrap="none" lIns="122191" tIns="61096" rIns="122191" bIns="61096" anchor="ctr"/>
            <a:lstStyle>
              <a:lvl1pPr defTabSz="1222375">
                <a:defRPr>
                  <a:solidFill>
                    <a:schemeClr val="tx1"/>
                  </a:solidFill>
                  <a:latin typeface="Arial" charset="0"/>
                  <a:cs typeface="Arial" charset="0"/>
                </a:defRPr>
              </a:lvl1pPr>
              <a:lvl2pPr marL="611188" defTabSz="1222375">
                <a:defRPr>
                  <a:solidFill>
                    <a:schemeClr val="tx1"/>
                  </a:solidFill>
                  <a:latin typeface="Arial" charset="0"/>
                  <a:cs typeface="Arial" charset="0"/>
                </a:defRPr>
              </a:lvl2pPr>
              <a:lvl3pPr marL="1222375" defTabSz="1222375">
                <a:defRPr>
                  <a:solidFill>
                    <a:schemeClr val="tx1"/>
                  </a:solidFill>
                  <a:latin typeface="Arial" charset="0"/>
                  <a:cs typeface="Arial" charset="0"/>
                </a:defRPr>
              </a:lvl3pPr>
              <a:lvl4pPr marL="1833563" defTabSz="1222375">
                <a:defRPr>
                  <a:solidFill>
                    <a:schemeClr val="tx1"/>
                  </a:solidFill>
                  <a:latin typeface="Arial" charset="0"/>
                  <a:cs typeface="Arial" charset="0"/>
                </a:defRPr>
              </a:lvl4pPr>
              <a:lvl5pPr marL="2443163" defTabSz="1222375">
                <a:defRPr>
                  <a:solidFill>
                    <a:schemeClr val="tx1"/>
                  </a:solidFill>
                  <a:latin typeface="Arial" charset="0"/>
                  <a:cs typeface="Arial" charset="0"/>
                </a:defRPr>
              </a:lvl5pPr>
              <a:lvl6pPr marL="2900363" defTabSz="1222375" fontAlgn="base">
                <a:spcBef>
                  <a:spcPct val="0"/>
                </a:spcBef>
                <a:spcAft>
                  <a:spcPct val="0"/>
                </a:spcAft>
                <a:defRPr>
                  <a:solidFill>
                    <a:schemeClr val="tx1"/>
                  </a:solidFill>
                  <a:latin typeface="Arial" charset="0"/>
                  <a:cs typeface="Arial" charset="0"/>
                </a:defRPr>
              </a:lvl6pPr>
              <a:lvl7pPr marL="3357563" defTabSz="1222375" fontAlgn="base">
                <a:spcBef>
                  <a:spcPct val="0"/>
                </a:spcBef>
                <a:spcAft>
                  <a:spcPct val="0"/>
                </a:spcAft>
                <a:defRPr>
                  <a:solidFill>
                    <a:schemeClr val="tx1"/>
                  </a:solidFill>
                  <a:latin typeface="Arial" charset="0"/>
                  <a:cs typeface="Arial" charset="0"/>
                </a:defRPr>
              </a:lvl7pPr>
              <a:lvl8pPr marL="3814763" defTabSz="1222375" fontAlgn="base">
                <a:spcBef>
                  <a:spcPct val="0"/>
                </a:spcBef>
                <a:spcAft>
                  <a:spcPct val="0"/>
                </a:spcAft>
                <a:defRPr>
                  <a:solidFill>
                    <a:schemeClr val="tx1"/>
                  </a:solidFill>
                  <a:latin typeface="Arial" charset="0"/>
                  <a:cs typeface="Arial" charset="0"/>
                </a:defRPr>
              </a:lvl8pPr>
              <a:lvl9pPr marL="4271963" defTabSz="1222375" fontAlgn="base">
                <a:spcBef>
                  <a:spcPct val="0"/>
                </a:spcBef>
                <a:spcAft>
                  <a:spcPct val="0"/>
                </a:spcAft>
                <a:defRPr>
                  <a:solidFill>
                    <a:schemeClr val="tx1"/>
                  </a:solidFill>
                  <a:latin typeface="Arial" charset="0"/>
                  <a:cs typeface="Arial" charset="0"/>
                </a:defRPr>
              </a:lvl9pPr>
            </a:lstStyle>
            <a:p>
              <a:pPr algn="r">
                <a:spcBef>
                  <a:spcPct val="50000"/>
                </a:spcBef>
                <a:defRPr/>
              </a:pPr>
              <a:r>
                <a:rPr lang="en-GB" altLang="en-US" sz="1700" b="1">
                  <a:solidFill>
                    <a:srgbClr val="FFFFFF"/>
                  </a:solidFill>
                </a:rPr>
                <a:t>Defence Engineering Champion Team</a:t>
              </a:r>
            </a:p>
          </p:txBody>
        </p:sp>
        <p:pic>
          <p:nvPicPr>
            <p:cNvPr id="94214" name="Picture 6" descr="MOD-logo-56"/>
            <p:cNvPicPr>
              <a:picLocks noChangeAspect="1" noChangeArrowheads="1"/>
            </p:cNvPicPr>
            <p:nvPr userDrawn="1"/>
          </p:nvPicPr>
          <p:blipFill>
            <a:blip r:embed="rId14"/>
            <a:srcRect/>
            <a:stretch>
              <a:fillRect/>
            </a:stretch>
          </p:blipFill>
          <p:spPr bwMode="auto">
            <a:xfrm>
              <a:off x="111" y="3833"/>
              <a:ext cx="345" cy="4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74"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xStyles>
    <p:titleStyle>
      <a:lvl1pPr algn="l" defTabSz="871538" rtl="0" eaLnBrk="0" fontAlgn="base" hangingPunct="0">
        <a:spcBef>
          <a:spcPct val="0"/>
        </a:spcBef>
        <a:spcAft>
          <a:spcPct val="0"/>
        </a:spcAft>
        <a:defRPr sz="3100" b="1">
          <a:solidFill>
            <a:srgbClr val="525252"/>
          </a:solidFill>
          <a:latin typeface="+mj-lt"/>
          <a:ea typeface="+mj-ea"/>
          <a:cs typeface="+mj-cs"/>
        </a:defRPr>
      </a:lvl1pPr>
      <a:lvl2pPr algn="l" defTabSz="871538" rtl="0" eaLnBrk="0" fontAlgn="base" hangingPunct="0">
        <a:spcBef>
          <a:spcPct val="0"/>
        </a:spcBef>
        <a:spcAft>
          <a:spcPct val="0"/>
        </a:spcAft>
        <a:defRPr sz="3100" b="1">
          <a:solidFill>
            <a:srgbClr val="525252"/>
          </a:solidFill>
          <a:latin typeface="Arial" charset="0"/>
          <a:cs typeface="Arial" charset="0"/>
        </a:defRPr>
      </a:lvl2pPr>
      <a:lvl3pPr algn="l" defTabSz="871538" rtl="0" eaLnBrk="0" fontAlgn="base" hangingPunct="0">
        <a:spcBef>
          <a:spcPct val="0"/>
        </a:spcBef>
        <a:spcAft>
          <a:spcPct val="0"/>
        </a:spcAft>
        <a:defRPr sz="3100" b="1">
          <a:solidFill>
            <a:srgbClr val="525252"/>
          </a:solidFill>
          <a:latin typeface="Arial" charset="0"/>
          <a:cs typeface="Arial" charset="0"/>
        </a:defRPr>
      </a:lvl3pPr>
      <a:lvl4pPr algn="l" defTabSz="871538" rtl="0" eaLnBrk="0" fontAlgn="base" hangingPunct="0">
        <a:spcBef>
          <a:spcPct val="0"/>
        </a:spcBef>
        <a:spcAft>
          <a:spcPct val="0"/>
        </a:spcAft>
        <a:defRPr sz="3100" b="1">
          <a:solidFill>
            <a:srgbClr val="525252"/>
          </a:solidFill>
          <a:latin typeface="Arial" charset="0"/>
          <a:cs typeface="Arial" charset="0"/>
        </a:defRPr>
      </a:lvl4pPr>
      <a:lvl5pPr algn="l" defTabSz="871538" rtl="0" eaLnBrk="0" fontAlgn="base" hangingPunct="0">
        <a:spcBef>
          <a:spcPct val="0"/>
        </a:spcBef>
        <a:spcAft>
          <a:spcPct val="0"/>
        </a:spcAft>
        <a:defRPr sz="3100" b="1">
          <a:solidFill>
            <a:srgbClr val="525252"/>
          </a:solidFill>
          <a:latin typeface="Arial" charset="0"/>
          <a:cs typeface="Arial" charset="0"/>
        </a:defRPr>
      </a:lvl5pPr>
      <a:lvl6pPr marL="326532" algn="l" defTabSz="873020" rtl="0" fontAlgn="base">
        <a:spcBef>
          <a:spcPct val="0"/>
        </a:spcBef>
        <a:spcAft>
          <a:spcPct val="0"/>
        </a:spcAft>
        <a:defRPr sz="3100" b="1">
          <a:solidFill>
            <a:srgbClr val="525252"/>
          </a:solidFill>
          <a:latin typeface="Arial" charset="0"/>
          <a:cs typeface="Arial" charset="0"/>
        </a:defRPr>
      </a:lvl6pPr>
      <a:lvl7pPr marL="653064" algn="l" defTabSz="873020" rtl="0" fontAlgn="base">
        <a:spcBef>
          <a:spcPct val="0"/>
        </a:spcBef>
        <a:spcAft>
          <a:spcPct val="0"/>
        </a:spcAft>
        <a:defRPr sz="3100" b="1">
          <a:solidFill>
            <a:srgbClr val="525252"/>
          </a:solidFill>
          <a:latin typeface="Arial" charset="0"/>
          <a:cs typeface="Arial" charset="0"/>
        </a:defRPr>
      </a:lvl7pPr>
      <a:lvl8pPr marL="979597" algn="l" defTabSz="873020" rtl="0" fontAlgn="base">
        <a:spcBef>
          <a:spcPct val="0"/>
        </a:spcBef>
        <a:spcAft>
          <a:spcPct val="0"/>
        </a:spcAft>
        <a:defRPr sz="3100" b="1">
          <a:solidFill>
            <a:srgbClr val="525252"/>
          </a:solidFill>
          <a:latin typeface="Arial" charset="0"/>
          <a:cs typeface="Arial" charset="0"/>
        </a:defRPr>
      </a:lvl8pPr>
      <a:lvl9pPr marL="1306129" algn="l" defTabSz="873020" rtl="0" fontAlgn="base">
        <a:spcBef>
          <a:spcPct val="0"/>
        </a:spcBef>
        <a:spcAft>
          <a:spcPct val="0"/>
        </a:spcAft>
        <a:defRPr sz="3100" b="1">
          <a:solidFill>
            <a:srgbClr val="525252"/>
          </a:solidFill>
          <a:latin typeface="Arial" charset="0"/>
          <a:cs typeface="Arial" charset="0"/>
        </a:defRPr>
      </a:lvl9pPr>
    </p:titleStyle>
    <p:bodyStyle>
      <a:lvl1pPr marL="427038" indent="-427038" algn="l" defTabSz="871538" rtl="0" eaLnBrk="0" fontAlgn="base" hangingPunct="0">
        <a:lnSpc>
          <a:spcPct val="125000"/>
        </a:lnSpc>
        <a:spcBef>
          <a:spcPct val="20000"/>
        </a:spcBef>
        <a:spcAft>
          <a:spcPct val="0"/>
        </a:spcAft>
        <a:buClr>
          <a:srgbClr val="C8D1D5"/>
        </a:buClr>
        <a:buFont typeface="Wingdings" pitchFamily="2" charset="2"/>
        <a:buChar char="n"/>
        <a:defRPr sz="2300" b="1">
          <a:solidFill>
            <a:srgbClr val="242424"/>
          </a:solidFill>
          <a:latin typeface="+mn-lt"/>
          <a:ea typeface="+mn-ea"/>
          <a:cs typeface="+mn-cs"/>
        </a:defRPr>
      </a:lvl1pPr>
      <a:lvl2pPr marL="725488" indent="-296863" algn="l" defTabSz="871538" rtl="0" eaLnBrk="0" fontAlgn="base" hangingPunct="0">
        <a:lnSpc>
          <a:spcPct val="125000"/>
        </a:lnSpc>
        <a:spcBef>
          <a:spcPct val="20000"/>
        </a:spcBef>
        <a:spcAft>
          <a:spcPct val="0"/>
        </a:spcAft>
        <a:buClr>
          <a:srgbClr val="C8D1D5"/>
        </a:buClr>
        <a:buFont typeface="Arial" charset="0"/>
        <a:buChar char="●"/>
        <a:defRPr sz="1900">
          <a:solidFill>
            <a:srgbClr val="242424"/>
          </a:solidFill>
          <a:latin typeface="+mn-lt"/>
          <a:cs typeface="+mn-cs"/>
        </a:defRPr>
      </a:lvl2pPr>
      <a:lvl3pPr marL="908050" indent="-179388" algn="l" defTabSz="871538" rtl="0" eaLnBrk="0" fontAlgn="base" hangingPunct="0">
        <a:lnSpc>
          <a:spcPct val="125000"/>
        </a:lnSpc>
        <a:spcBef>
          <a:spcPct val="20000"/>
        </a:spcBef>
        <a:spcAft>
          <a:spcPct val="0"/>
        </a:spcAft>
        <a:buClr>
          <a:schemeClr val="tx1"/>
        </a:buClr>
        <a:buFont typeface="Courier New" pitchFamily="49" charset="0"/>
        <a:buChar char="­"/>
        <a:defRPr sz="1700">
          <a:solidFill>
            <a:srgbClr val="242424"/>
          </a:solidFill>
          <a:latin typeface="+mn-lt"/>
          <a:cs typeface="+mn-cs"/>
        </a:defRPr>
      </a:lvl3pPr>
      <a:lvl4pPr marL="1576388" indent="-217488" algn="l" defTabSz="871538" rtl="0" eaLnBrk="0" fontAlgn="base" hangingPunct="0">
        <a:lnSpc>
          <a:spcPct val="125000"/>
        </a:lnSpc>
        <a:spcBef>
          <a:spcPct val="20000"/>
        </a:spcBef>
        <a:spcAft>
          <a:spcPct val="0"/>
        </a:spcAft>
        <a:buClr>
          <a:srgbClr val="53086C"/>
        </a:buClr>
        <a:buFont typeface="Arial" charset="0"/>
        <a:buChar char="●"/>
        <a:defRPr sz="1900">
          <a:solidFill>
            <a:schemeClr val="tx1"/>
          </a:solidFill>
          <a:latin typeface="+mn-lt"/>
          <a:cs typeface="+mn-cs"/>
        </a:defRPr>
      </a:lvl4pPr>
      <a:lvl5pPr marL="1966913" indent="-217488" algn="l" defTabSz="871538" rtl="0" eaLnBrk="0" fontAlgn="base" hangingPunct="0">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5pPr>
      <a:lvl6pPr marL="2293663"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6pPr>
      <a:lvl7pPr marL="2620195"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7pPr>
      <a:lvl8pPr marL="2946727"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8pPr>
      <a:lvl9pPr marL="3273259" indent="-218822" algn="l" defTabSz="873020" rtl="0" fontAlgn="base">
        <a:lnSpc>
          <a:spcPct val="125000"/>
        </a:lnSpc>
        <a:spcBef>
          <a:spcPct val="20000"/>
        </a:spcBef>
        <a:spcAft>
          <a:spcPct val="0"/>
        </a:spcAft>
        <a:buClr>
          <a:srgbClr val="53086C"/>
        </a:buClr>
        <a:buFont typeface="Wingdings" pitchFamily="2" charset="2"/>
        <a:buChar char="§"/>
        <a:defRPr sz="1900">
          <a:solidFill>
            <a:schemeClr val="tx1"/>
          </a:solidFill>
          <a:latin typeface="+mn-lt"/>
          <a:cs typeface="+mn-cs"/>
        </a:defRPr>
      </a:lvl9pPr>
    </p:bodyStyle>
    <p:other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lum bright="54000" contrast="-44000"/>
          </a:blip>
          <a:srcRect/>
          <a:stretch>
            <a:fillRect/>
          </a:stretch>
        </p:blipFill>
        <p:spPr bwMode="auto">
          <a:xfrm>
            <a:off x="3175" y="3573463"/>
            <a:ext cx="9140825" cy="2232025"/>
          </a:xfrm>
          <a:prstGeom prst="rect">
            <a:avLst/>
          </a:prstGeom>
          <a:noFill/>
          <a:ln w="9525">
            <a:noFill/>
            <a:miter lim="800000"/>
            <a:headEnd/>
            <a:tailEnd/>
          </a:ln>
        </p:spPr>
      </p:pic>
      <p:sp>
        <p:nvSpPr>
          <p:cNvPr id="108546" name="Text Box 2"/>
          <p:cNvSpPr txBox="1">
            <a:spLocks noChangeArrowheads="1"/>
          </p:cNvSpPr>
          <p:nvPr/>
        </p:nvSpPr>
        <p:spPr bwMode="auto">
          <a:xfrm>
            <a:off x="125413" y="620713"/>
            <a:ext cx="8964612" cy="6863417"/>
          </a:xfrm>
          <a:prstGeom prst="rect">
            <a:avLst/>
          </a:prstGeom>
          <a:noFill/>
          <a:ln w="9525">
            <a:noFill/>
            <a:miter lim="800000"/>
            <a:headEnd/>
            <a:tailEnd/>
          </a:ln>
        </p:spPr>
        <p:txBody>
          <a:bodyPr>
            <a:spAutoFit/>
          </a:bodyPr>
          <a:lstStyle/>
          <a:p>
            <a:pPr algn="ctr">
              <a:spcBef>
                <a:spcPct val="50000"/>
              </a:spcBef>
            </a:pPr>
            <a:endParaRPr lang="en-GB" altLang="en-US" sz="2400" b="1" dirty="0">
              <a:solidFill>
                <a:srgbClr val="000000"/>
              </a:solidFill>
            </a:endParaRPr>
          </a:p>
          <a:p>
            <a:pPr algn="ctr">
              <a:spcBef>
                <a:spcPct val="50000"/>
              </a:spcBef>
            </a:pPr>
            <a:endParaRPr lang="en-GB" altLang="en-US" sz="2400" b="1" dirty="0">
              <a:solidFill>
                <a:srgbClr val="000000"/>
              </a:solidFill>
            </a:endParaRPr>
          </a:p>
          <a:p>
            <a:pPr algn="ctr">
              <a:spcBef>
                <a:spcPct val="50000"/>
              </a:spcBef>
            </a:pPr>
            <a:endParaRPr lang="en-GB" altLang="en-US" sz="2400" b="1" dirty="0">
              <a:solidFill>
                <a:srgbClr val="000000"/>
              </a:solidFill>
            </a:endParaRPr>
          </a:p>
          <a:p>
            <a:pPr algn="ctr">
              <a:spcBef>
                <a:spcPct val="50000"/>
              </a:spcBef>
            </a:pPr>
            <a:r>
              <a:rPr lang="en-GB" altLang="en-US" sz="3200" b="1" dirty="0" smtClean="0">
                <a:solidFill>
                  <a:srgbClr val="000000"/>
                </a:solidFill>
              </a:rPr>
              <a:t>Defence’s Response to the National STEM Challenge</a:t>
            </a:r>
            <a:endParaRPr lang="en-GB" altLang="en-US" sz="3200" b="1" dirty="0">
              <a:solidFill>
                <a:srgbClr val="000000"/>
              </a:solidFill>
            </a:endParaRPr>
          </a:p>
          <a:p>
            <a:pPr algn="ctr">
              <a:spcBef>
                <a:spcPct val="50000"/>
              </a:spcBef>
              <a:buFont typeface="Wingdings" pitchFamily="2" charset="2"/>
              <a:buNone/>
            </a:pPr>
            <a:r>
              <a:rPr lang="en-US" altLang="en-US" sz="2400" b="1" dirty="0"/>
              <a:t>National Science Learning Network </a:t>
            </a:r>
            <a:r>
              <a:rPr lang="en-US" altLang="en-US" sz="2400" b="1" dirty="0" smtClean="0"/>
              <a:t>Development </a:t>
            </a:r>
            <a:r>
              <a:rPr lang="en-US" altLang="en-US" sz="2400" b="1" dirty="0"/>
              <a:t>D</a:t>
            </a:r>
            <a:r>
              <a:rPr lang="en-US" altLang="en-US" sz="2400" b="1" dirty="0" smtClean="0"/>
              <a:t>ay</a:t>
            </a:r>
          </a:p>
          <a:p>
            <a:pPr algn="ctr">
              <a:spcBef>
                <a:spcPct val="50000"/>
              </a:spcBef>
              <a:buFont typeface="Wingdings" pitchFamily="2" charset="2"/>
              <a:buNone/>
            </a:pPr>
            <a:r>
              <a:rPr lang="en-GB" altLang="en-US" sz="2800" b="1" dirty="0" smtClean="0"/>
              <a:t>6 July 2016</a:t>
            </a:r>
          </a:p>
          <a:p>
            <a:pPr algn="ctr">
              <a:spcBef>
                <a:spcPct val="50000"/>
              </a:spcBef>
            </a:pPr>
            <a:r>
              <a:rPr lang="en-GB" altLang="en-US" sz="2000" b="1" dirty="0" smtClean="0"/>
              <a:t>Captain Mike Rose RN</a:t>
            </a:r>
            <a:endParaRPr lang="en-GB" altLang="en-US" sz="2000" b="1" dirty="0"/>
          </a:p>
          <a:p>
            <a:pPr algn="ctr">
              <a:spcBef>
                <a:spcPct val="50000"/>
              </a:spcBef>
            </a:pPr>
            <a:r>
              <a:rPr lang="en-GB" altLang="en-US" sz="2000" b="1" dirty="0" smtClean="0"/>
              <a:t>Defence </a:t>
            </a:r>
            <a:r>
              <a:rPr lang="en-GB" altLang="en-US" sz="2000" b="1" dirty="0"/>
              <a:t>Engineering </a:t>
            </a:r>
            <a:r>
              <a:rPr lang="en-GB" altLang="en-US" sz="2000" b="1" dirty="0" smtClean="0"/>
              <a:t>Champion Team Leader</a:t>
            </a:r>
            <a:endParaRPr lang="en-GB" altLang="en-US" sz="2000" b="1" dirty="0"/>
          </a:p>
          <a:p>
            <a:pPr algn="ctr">
              <a:spcBef>
                <a:spcPct val="50000"/>
              </a:spcBef>
            </a:pPr>
            <a:endParaRPr lang="en-GB" altLang="en-US" b="1" dirty="0">
              <a:solidFill>
                <a:srgbClr val="000000"/>
              </a:solidFill>
            </a:endParaRPr>
          </a:p>
          <a:p>
            <a:pPr algn="ctr">
              <a:spcBef>
                <a:spcPct val="50000"/>
              </a:spcBef>
            </a:pPr>
            <a:endParaRPr lang="en-GB" altLang="en-US" b="1" dirty="0">
              <a:solidFill>
                <a:srgbClr val="000000"/>
              </a:solidFill>
            </a:endParaRPr>
          </a:p>
          <a:p>
            <a:pPr algn="ctr">
              <a:spcBef>
                <a:spcPct val="50000"/>
              </a:spcBef>
            </a:pPr>
            <a:endParaRPr lang="en-GB" altLang="en-US" b="1" dirty="0">
              <a:solidFill>
                <a:srgbClr val="000000"/>
              </a:solidFill>
            </a:endParaRPr>
          </a:p>
          <a:p>
            <a:pPr algn="ctr">
              <a:spcBef>
                <a:spcPct val="50000"/>
              </a:spcBef>
            </a:pPr>
            <a:endParaRPr lang="en-GB" altLang="en-US" b="1" dirty="0">
              <a:solidFill>
                <a:srgbClr val="000000"/>
              </a:solidFill>
            </a:endParaRPr>
          </a:p>
          <a:p>
            <a:pPr algn="ctr">
              <a:spcBef>
                <a:spcPct val="50000"/>
              </a:spcBef>
            </a:pPr>
            <a:r>
              <a:rPr lang="en-GB" altLang="en-US" sz="1200" b="1" dirty="0">
                <a:solidFill>
                  <a:srgbClr val="000000"/>
                </a:solidFill>
              </a:rPr>
              <a:t>							22 Oct 15</a:t>
            </a:r>
          </a:p>
        </p:txBody>
      </p:sp>
      <p:pic>
        <p:nvPicPr>
          <p:cNvPr id="108547" name="Picture 4" descr="C:\Users\youngj523\AppData\Local\Microsoft\Windows\Temporary Internet Files\Content.Outlook\MCJICW6K\Image-1.jpg"/>
          <p:cNvPicPr>
            <a:picLocks noChangeAspect="1" noChangeArrowheads="1"/>
          </p:cNvPicPr>
          <p:nvPr/>
        </p:nvPicPr>
        <p:blipFill>
          <a:blip r:embed="rId4"/>
          <a:srcRect/>
          <a:stretch>
            <a:fillRect/>
          </a:stretch>
        </p:blipFill>
        <p:spPr bwMode="auto">
          <a:xfrm>
            <a:off x="0" y="188913"/>
            <a:ext cx="9144000" cy="2139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8184" y="4215510"/>
            <a:ext cx="2348880" cy="176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9900" y="116632"/>
            <a:ext cx="8204200" cy="998538"/>
          </a:xfrm>
        </p:spPr>
        <p:txBody>
          <a:bodyPr/>
          <a:lstStyle/>
          <a:p>
            <a:r>
              <a:rPr lang="en-US" dirty="0"/>
              <a:t>What Defence Already Does - </a:t>
            </a:r>
            <a:r>
              <a:rPr lang="en-US" dirty="0" smtClean="0"/>
              <a:t>RAF</a:t>
            </a:r>
            <a:endParaRPr lang="en-GB" dirty="0"/>
          </a:p>
        </p:txBody>
      </p:sp>
      <p:sp>
        <p:nvSpPr>
          <p:cNvPr id="3" name="Content Placeholder 2"/>
          <p:cNvSpPr>
            <a:spLocks noGrp="1"/>
          </p:cNvSpPr>
          <p:nvPr>
            <p:ph idx="1"/>
          </p:nvPr>
        </p:nvSpPr>
        <p:spPr>
          <a:xfrm>
            <a:off x="457200" y="981447"/>
            <a:ext cx="8216900" cy="5471889"/>
          </a:xfrm>
        </p:spPr>
        <p:txBody>
          <a:bodyPr>
            <a:normAutofit fontScale="77500" lnSpcReduction="20000"/>
          </a:bodyPr>
          <a:lstStyle/>
          <a:p>
            <a:r>
              <a:rPr lang="en-US" dirty="0" smtClean="0"/>
              <a:t>48% of roles in the RAF require STEM-literacy</a:t>
            </a:r>
          </a:p>
          <a:p>
            <a:r>
              <a:rPr lang="en-US" dirty="0" smtClean="0"/>
              <a:t>STEM </a:t>
            </a:r>
            <a:r>
              <a:rPr lang="en-US" dirty="0"/>
              <a:t>outreach </a:t>
            </a:r>
            <a:r>
              <a:rPr lang="en-US" dirty="0" smtClean="0"/>
              <a:t>forms </a:t>
            </a:r>
            <a:r>
              <a:rPr lang="en-US" dirty="0"/>
              <a:t>part of </a:t>
            </a:r>
            <a:r>
              <a:rPr lang="en-US" dirty="0" smtClean="0"/>
              <a:t>the </a:t>
            </a:r>
            <a:r>
              <a:rPr lang="en-US" dirty="0"/>
              <a:t>youth and diversity </a:t>
            </a:r>
            <a:r>
              <a:rPr lang="en-US" dirty="0" err="1"/>
              <a:t>programme</a:t>
            </a:r>
            <a:r>
              <a:rPr lang="en-US" dirty="0"/>
              <a:t> </a:t>
            </a:r>
            <a:endParaRPr lang="en-US" dirty="0" smtClean="0"/>
          </a:p>
          <a:p>
            <a:r>
              <a:rPr lang="en-US" dirty="0"/>
              <a:t>Sponsorship of joint BAES/RN/RAF STEM Roadshow: engages over 100,000 10 to 13 year old pupils (and their teachers) at £140k per year</a:t>
            </a:r>
          </a:p>
          <a:p>
            <a:r>
              <a:rPr lang="en-US" dirty="0" smtClean="0"/>
              <a:t>Has </a:t>
            </a:r>
            <a:r>
              <a:rPr lang="en-US" dirty="0" err="1" smtClean="0"/>
              <a:t>modernised</a:t>
            </a:r>
            <a:r>
              <a:rPr lang="en-US" dirty="0" smtClean="0"/>
              <a:t> the Air Cadet syllabus to inspire </a:t>
            </a:r>
            <a:r>
              <a:rPr lang="en-US" dirty="0"/>
              <a:t>STEM and Cyber </a:t>
            </a:r>
            <a:r>
              <a:rPr lang="en-US" dirty="0" smtClean="0"/>
              <a:t>interest</a:t>
            </a:r>
          </a:p>
          <a:p>
            <a:r>
              <a:rPr lang="en-US" dirty="0" err="1" smtClean="0"/>
              <a:t>Organises</a:t>
            </a:r>
            <a:r>
              <a:rPr lang="en-US" dirty="0" smtClean="0"/>
              <a:t> </a:t>
            </a:r>
            <a:r>
              <a:rPr lang="en-US" dirty="0"/>
              <a:t>a ‘STEM Residential’ </a:t>
            </a:r>
            <a:r>
              <a:rPr lang="en-US" dirty="0" err="1"/>
              <a:t>programme</a:t>
            </a:r>
            <a:r>
              <a:rPr lang="en-US" dirty="0"/>
              <a:t> in conjunction with a number of charities focused at, primarily female, 14-year old </a:t>
            </a:r>
            <a:r>
              <a:rPr lang="en-US" dirty="0" smtClean="0"/>
              <a:t>pupils.  In </a:t>
            </a:r>
            <a:r>
              <a:rPr lang="en-US" dirty="0"/>
              <a:t>2015 this engaged 282 students but the </a:t>
            </a:r>
            <a:r>
              <a:rPr lang="en-US" dirty="0" err="1"/>
              <a:t>programme</a:t>
            </a:r>
            <a:r>
              <a:rPr lang="en-US" dirty="0"/>
              <a:t> capacity doubled last year and is planned to double again next </a:t>
            </a:r>
            <a:r>
              <a:rPr lang="en-US" dirty="0" smtClean="0"/>
              <a:t>year.</a:t>
            </a:r>
          </a:p>
          <a:p>
            <a:r>
              <a:rPr lang="en-US" dirty="0" err="1" smtClean="0"/>
              <a:t>Organises</a:t>
            </a:r>
            <a:r>
              <a:rPr lang="en-US" dirty="0" smtClean="0"/>
              <a:t> ‘STEM </a:t>
            </a:r>
            <a:r>
              <a:rPr lang="en-US" dirty="0"/>
              <a:t>days’ for 13 to 14 year olds to address BAME/Gender under </a:t>
            </a:r>
            <a:r>
              <a:rPr lang="en-US" dirty="0" smtClean="0"/>
              <a:t>representation</a:t>
            </a:r>
          </a:p>
          <a:p>
            <a:r>
              <a:rPr lang="en-US" dirty="0" smtClean="0"/>
              <a:t>201 STEM Ambassadors</a:t>
            </a:r>
            <a:endParaRPr lang="en-GB" dirty="0"/>
          </a:p>
        </p:txBody>
      </p:sp>
      <p:pic>
        <p:nvPicPr>
          <p:cNvPr id="3076" name="Picture 4" descr="https://upload.wikimedia.org/wikipedia/en/thumb/d/da/RAF_logo.svg/1280px-RAF_logo.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64896" y="388800"/>
            <a:ext cx="1512168" cy="66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7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Service</a:t>
            </a:r>
            <a:endParaRPr lang="en-GB" dirty="0"/>
          </a:p>
        </p:txBody>
      </p:sp>
      <p:sp>
        <p:nvSpPr>
          <p:cNvPr id="3" name="Content Placeholder 2"/>
          <p:cNvSpPr>
            <a:spLocks noGrp="1"/>
          </p:cNvSpPr>
          <p:nvPr>
            <p:ph idx="1"/>
          </p:nvPr>
        </p:nvSpPr>
        <p:spPr>
          <a:xfrm>
            <a:off x="457200" y="908720"/>
            <a:ext cx="8216900" cy="5172075"/>
          </a:xfrm>
        </p:spPr>
        <p:txBody>
          <a:bodyPr/>
          <a:lstStyle/>
          <a:p>
            <a:r>
              <a:rPr lang="en-GB" dirty="0" smtClean="0"/>
              <a:t>DSTL</a:t>
            </a:r>
          </a:p>
          <a:p>
            <a:pPr lvl="1"/>
            <a:r>
              <a:rPr lang="en-US" dirty="0" smtClean="0"/>
              <a:t>Operates </a:t>
            </a:r>
            <a:r>
              <a:rPr lang="en-US" dirty="0"/>
              <a:t>an active STEM outreach </a:t>
            </a:r>
            <a:r>
              <a:rPr lang="en-US" dirty="0" err="1" smtClean="0"/>
              <a:t>programme</a:t>
            </a:r>
            <a:r>
              <a:rPr lang="en-US" dirty="0" smtClean="0"/>
              <a:t> focused </a:t>
            </a:r>
            <a:r>
              <a:rPr lang="en-US" dirty="0"/>
              <a:t>locally in the Wiltshire, Hampshire and Dorset area.  It is delivered by 105 </a:t>
            </a:r>
            <a:r>
              <a:rPr lang="en-US" dirty="0" err="1"/>
              <a:t>STEMNet</a:t>
            </a:r>
            <a:r>
              <a:rPr lang="en-US" dirty="0"/>
              <a:t> </a:t>
            </a:r>
            <a:r>
              <a:rPr lang="en-US" dirty="0" smtClean="0"/>
              <a:t>Volunteers</a:t>
            </a:r>
          </a:p>
          <a:p>
            <a:r>
              <a:rPr lang="en-US" dirty="0" smtClean="0"/>
              <a:t>DE&amp;S</a:t>
            </a:r>
          </a:p>
          <a:p>
            <a:pPr lvl="1"/>
            <a:r>
              <a:rPr lang="en-US" dirty="0" smtClean="0"/>
              <a:t>Support to local schools in the Bristol area: </a:t>
            </a:r>
            <a:r>
              <a:rPr lang="en-GB" dirty="0"/>
              <a:t>10 schools </a:t>
            </a:r>
            <a:r>
              <a:rPr lang="en-GB" dirty="0" smtClean="0"/>
              <a:t>Go4SET over past 4 years, and 12 schools </a:t>
            </a:r>
            <a:r>
              <a:rPr lang="en-GB" dirty="0"/>
              <a:t>Primary </a:t>
            </a:r>
            <a:r>
              <a:rPr lang="en-GB" dirty="0" smtClean="0"/>
              <a:t>Engineer over the past 6 years, combined support of over</a:t>
            </a:r>
            <a:br>
              <a:rPr lang="en-GB" dirty="0" smtClean="0"/>
            </a:br>
            <a:r>
              <a:rPr lang="en-GB" dirty="0" smtClean="0"/>
              <a:t>100 DE&amp;S staff as mentors</a:t>
            </a:r>
          </a:p>
        </p:txBody>
      </p:sp>
      <p:pic>
        <p:nvPicPr>
          <p:cNvPr id="5124" name="Picture 4" descr="https://upload.wikimedia.org/wikipedia/en/d/db/DE%26S_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62484" y="404664"/>
            <a:ext cx="1515633" cy="8640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ssets.publishing.service.gov.uk/government/uploads/system/uploads/organisation/logo/42/DST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0311" y="564328"/>
            <a:ext cx="1171251" cy="5447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62484" y="4060760"/>
            <a:ext cx="3563160" cy="190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154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Defence Can Offer</a:t>
            </a:r>
            <a:endParaRPr lang="en-GB" dirty="0"/>
          </a:p>
        </p:txBody>
      </p:sp>
      <p:sp>
        <p:nvSpPr>
          <p:cNvPr id="3" name="Content Placeholder 2"/>
          <p:cNvSpPr>
            <a:spLocks noGrp="1"/>
          </p:cNvSpPr>
          <p:nvPr>
            <p:ph idx="1"/>
          </p:nvPr>
        </p:nvSpPr>
        <p:spPr/>
        <p:txBody>
          <a:bodyPr/>
          <a:lstStyle/>
          <a:p>
            <a:r>
              <a:rPr lang="en-GB" dirty="0" smtClean="0"/>
              <a:t>DYES will encourage greater numbers of volunteer STEM Ambassadors</a:t>
            </a:r>
          </a:p>
          <a:p>
            <a:r>
              <a:rPr lang="en-GB" dirty="0" err="1" smtClean="0"/>
              <a:t>MoUs</a:t>
            </a:r>
            <a:r>
              <a:rPr lang="en-GB" dirty="0" smtClean="0"/>
              <a:t> with key STEM Partners to coordinate delivery</a:t>
            </a:r>
          </a:p>
          <a:p>
            <a:r>
              <a:rPr lang="en-GB" dirty="0" smtClean="0"/>
              <a:t>National, Regional, and Local engagement: from the ‘Big Bang’ to local school engagement</a:t>
            </a:r>
          </a:p>
          <a:p>
            <a:r>
              <a:rPr lang="en-GB" dirty="0" smtClean="0"/>
              <a:t>Support to STEM Learning’s STEM Insight Programme</a:t>
            </a:r>
          </a:p>
          <a:p>
            <a:r>
              <a:rPr lang="en-GB" dirty="0" smtClean="0"/>
              <a:t>Support to ‘2018 - Year of the Engineer’ </a:t>
            </a:r>
            <a:endParaRPr lang="en-GB" dirty="0"/>
          </a:p>
        </p:txBody>
      </p:sp>
      <p:pic>
        <p:nvPicPr>
          <p:cNvPr id="6146" name="Picture 2" descr="https://assets.publishing.service.gov.uk/government/uploads/system/uploads/image_data/file/1680/s300_New_Armed_Forces_pension_propose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76764" y="116632"/>
            <a:ext cx="99969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86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Formal issue of the DSYES</a:t>
            </a:r>
          </a:p>
          <a:p>
            <a:r>
              <a:rPr lang="en-GB" dirty="0" smtClean="0"/>
              <a:t>Implementation of the strategy, in consort with the Services and STEM </a:t>
            </a:r>
            <a:r>
              <a:rPr lang="en-GB" dirty="0" smtClean="0"/>
              <a:t>partners – Steering group</a:t>
            </a:r>
            <a:endParaRPr lang="en-GB" dirty="0" smtClean="0"/>
          </a:p>
          <a:p>
            <a:r>
              <a:rPr lang="en-GB" dirty="0" smtClean="0"/>
              <a:t>Encouragement and support of more Defence personnel to volunteer as STEM ambassadors</a:t>
            </a:r>
          </a:p>
          <a:p>
            <a:r>
              <a:rPr lang="en-GB" dirty="0" smtClean="0"/>
              <a:t>Defence </a:t>
            </a:r>
            <a:r>
              <a:rPr lang="en-GB" dirty="0" smtClean="0"/>
              <a:t>support to 2018 Year of the </a:t>
            </a:r>
            <a:r>
              <a:rPr lang="en-GB" dirty="0" smtClean="0"/>
              <a:t>Engineer Initiative – need to maximise for Youth STEM Engagement</a:t>
            </a:r>
            <a:endParaRPr lang="en-GB" dirty="0"/>
          </a:p>
        </p:txBody>
      </p:sp>
      <p:pic>
        <p:nvPicPr>
          <p:cNvPr id="7170" name="Picture 2" descr="http://www.gatewayloan.com/wp-content/uploads/2012/10/REFI-NEXTSTEP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168" y="188640"/>
            <a:ext cx="29146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0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GB" smtClean="0"/>
              <a:t>Questions?</a:t>
            </a:r>
          </a:p>
        </p:txBody>
      </p:sp>
      <p:pic>
        <p:nvPicPr>
          <p:cNvPr id="125954" name="Picture 2"/>
          <p:cNvPicPr>
            <a:picLocks noChangeAspect="1" noChangeArrowheads="1"/>
          </p:cNvPicPr>
          <p:nvPr/>
        </p:nvPicPr>
        <p:blipFill>
          <a:blip r:embed="rId2"/>
          <a:srcRect/>
          <a:stretch>
            <a:fillRect/>
          </a:stretch>
        </p:blipFill>
        <p:spPr bwMode="auto">
          <a:xfrm>
            <a:off x="0" y="93663"/>
            <a:ext cx="9144000" cy="676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a:t>
            </a:r>
            <a:endParaRPr lang="en-GB" dirty="0"/>
          </a:p>
        </p:txBody>
      </p:sp>
      <p:sp>
        <p:nvSpPr>
          <p:cNvPr id="3" name="Content Placeholder 2"/>
          <p:cNvSpPr>
            <a:spLocks noGrp="1"/>
          </p:cNvSpPr>
          <p:nvPr>
            <p:ph idx="1"/>
          </p:nvPr>
        </p:nvSpPr>
        <p:spPr>
          <a:xfrm>
            <a:off x="179512" y="1352550"/>
            <a:ext cx="8785110" cy="5172075"/>
          </a:xfrm>
        </p:spPr>
        <p:txBody>
          <a:bodyPr/>
          <a:lstStyle/>
          <a:p>
            <a:r>
              <a:rPr lang="en-US" dirty="0"/>
              <a:t>•	National strategic context  - the why for Youth STEM engagement in Defence</a:t>
            </a:r>
          </a:p>
          <a:p>
            <a:r>
              <a:rPr lang="en-US" dirty="0"/>
              <a:t>•	The Youth STEM engagement strategy for </a:t>
            </a:r>
            <a:r>
              <a:rPr lang="en-US" dirty="0" smtClean="0"/>
              <a:t>Defence:</a:t>
            </a:r>
            <a:endParaRPr lang="en-US" dirty="0"/>
          </a:p>
          <a:p>
            <a:pPr lvl="1"/>
            <a:r>
              <a:rPr lang="en-US" dirty="0" smtClean="0"/>
              <a:t>The Vision</a:t>
            </a:r>
            <a:endParaRPr lang="en-US" dirty="0" smtClean="0"/>
          </a:p>
          <a:p>
            <a:pPr lvl="1"/>
            <a:r>
              <a:rPr lang="en-US" dirty="0" smtClean="0"/>
              <a:t>Strategic Partners</a:t>
            </a:r>
            <a:endParaRPr lang="en-US" dirty="0"/>
          </a:p>
          <a:p>
            <a:pPr lvl="1"/>
            <a:r>
              <a:rPr lang="en-US" dirty="0" smtClean="0"/>
              <a:t>What </a:t>
            </a:r>
            <a:r>
              <a:rPr lang="en-US" dirty="0"/>
              <a:t>Defence already does </a:t>
            </a:r>
          </a:p>
          <a:p>
            <a:pPr lvl="1"/>
            <a:r>
              <a:rPr lang="en-US" dirty="0" smtClean="0"/>
              <a:t>What </a:t>
            </a:r>
            <a:r>
              <a:rPr lang="en-US" dirty="0"/>
              <a:t>Defence can offer </a:t>
            </a:r>
          </a:p>
          <a:p>
            <a:pPr lvl="1"/>
            <a:r>
              <a:rPr lang="en-US" dirty="0" smtClean="0"/>
              <a:t>Next </a:t>
            </a:r>
            <a:r>
              <a:rPr lang="en-US" dirty="0"/>
              <a:t>steps</a:t>
            </a:r>
          </a:p>
          <a:p>
            <a:endParaRPr lang="en-GB"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104" y="3214358"/>
            <a:ext cx="3456518" cy="2590906"/>
          </a:xfrm>
          <a:prstGeom prst="rect">
            <a:avLst/>
          </a:prstGeom>
          <a:solidFill>
            <a:srgbClr val="FFFFFF">
              <a:shade val="85000"/>
            </a:srgbClr>
          </a:solidFill>
          <a:ln w="190500" cap="rnd">
            <a:solidFill>
              <a:srgbClr val="FFFFFF"/>
            </a:solidFill>
          </a:ln>
          <a:effectLst>
            <a:outerShdw blurRad="50800" dist="38100" dir="18900000" algn="bl"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57931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1450" y="188913"/>
            <a:ext cx="9144000" cy="5370512"/>
          </a:xfrm>
          <a:prstGeom prst="rect">
            <a:avLst/>
          </a:prstGeom>
          <a:noFill/>
          <a:ln>
            <a:noFill/>
          </a:ln>
          <a:effectLs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ct val="50000"/>
              </a:spcBef>
              <a:defRPr/>
            </a:pPr>
            <a:r>
              <a:rPr lang="en-GB" altLang="en-US" sz="2800" b="1" dirty="0" smtClean="0">
                <a:solidFill>
                  <a:srgbClr val="000000"/>
                </a:solidFill>
              </a:rPr>
              <a:t>The National Challenge  </a:t>
            </a:r>
          </a:p>
          <a:p>
            <a:pPr>
              <a:spcBef>
                <a:spcPct val="50000"/>
              </a:spcBef>
              <a:defRPr/>
            </a:pPr>
            <a:endParaRPr lang="en-GB" altLang="en-US" b="1" dirty="0" smtClean="0">
              <a:solidFill>
                <a:srgbClr val="000000"/>
              </a:solidFill>
            </a:endParaRPr>
          </a:p>
          <a:p>
            <a:pPr>
              <a:buFont typeface="Arial" panose="020B0604020202020204" pitchFamily="34" charset="0"/>
              <a:buChar char="•"/>
              <a:defRPr/>
            </a:pPr>
            <a:r>
              <a:rPr lang="en-GB" altLang="en-US" sz="2400" b="1" dirty="0" smtClean="0">
                <a:solidFill>
                  <a:srgbClr val="000000"/>
                </a:solidFill>
              </a:rPr>
              <a:t>Insufficient capacity &amp;</a:t>
            </a:r>
          </a:p>
          <a:p>
            <a:pPr marL="0" indent="0">
              <a:defRPr/>
            </a:pPr>
            <a:r>
              <a:rPr lang="en-GB" altLang="en-US" sz="2400" b="1" dirty="0" smtClean="0">
                <a:solidFill>
                  <a:srgbClr val="000000"/>
                </a:solidFill>
              </a:rPr>
              <a:t>rate of growth to meet </a:t>
            </a:r>
          </a:p>
          <a:p>
            <a:pPr marL="0" indent="0">
              <a:defRPr/>
            </a:pPr>
            <a:r>
              <a:rPr lang="en-GB" altLang="en-US" sz="2400" b="1" dirty="0" smtClean="0">
                <a:solidFill>
                  <a:srgbClr val="000000"/>
                </a:solidFill>
              </a:rPr>
              <a:t>the demand for skill  </a:t>
            </a:r>
          </a:p>
          <a:p>
            <a:pPr marL="0" indent="0">
              <a:defRPr/>
            </a:pPr>
            <a:endParaRPr lang="en-GB" altLang="en-US" sz="2400" b="1" dirty="0" smtClean="0">
              <a:solidFill>
                <a:srgbClr val="000000"/>
              </a:solidFill>
            </a:endParaRPr>
          </a:p>
          <a:p>
            <a:pPr>
              <a:buFont typeface="Arial" panose="020B0604020202020204" pitchFamily="34" charset="0"/>
              <a:buChar char="•"/>
              <a:defRPr/>
            </a:pPr>
            <a:r>
              <a:rPr lang="en-GB" altLang="en-US" sz="2400" b="1" dirty="0" smtClean="0">
                <a:solidFill>
                  <a:srgbClr val="000000"/>
                </a:solidFill>
              </a:rPr>
              <a:t>Gap is substantial</a:t>
            </a:r>
          </a:p>
          <a:p>
            <a:pPr>
              <a:buFont typeface="Arial" panose="020B0604020202020204" pitchFamily="34" charset="0"/>
              <a:buChar char="•"/>
              <a:defRPr/>
            </a:pPr>
            <a:endParaRPr lang="en-GB" altLang="en-US" sz="2400" b="1" dirty="0" smtClean="0">
              <a:solidFill>
                <a:srgbClr val="000000"/>
              </a:solidFill>
            </a:endParaRPr>
          </a:p>
          <a:p>
            <a:pPr>
              <a:buFont typeface="Arial" panose="020B0604020202020204" pitchFamily="34" charset="0"/>
              <a:buChar char="•"/>
              <a:defRPr/>
            </a:pPr>
            <a:r>
              <a:rPr lang="en-GB" altLang="en-US" sz="2400" b="1" dirty="0" smtClean="0">
                <a:solidFill>
                  <a:srgbClr val="000000"/>
                </a:solidFill>
              </a:rPr>
              <a:t>Industry &amp; Defence </a:t>
            </a:r>
          </a:p>
          <a:p>
            <a:pPr marL="0" indent="0">
              <a:defRPr/>
            </a:pPr>
            <a:r>
              <a:rPr lang="en-GB" altLang="en-US" sz="2400" b="1" dirty="0" smtClean="0">
                <a:solidFill>
                  <a:srgbClr val="000000"/>
                </a:solidFill>
              </a:rPr>
              <a:t>fishing - relative stock </a:t>
            </a:r>
          </a:p>
          <a:p>
            <a:pPr marL="0" indent="0">
              <a:defRPr/>
            </a:pPr>
            <a:r>
              <a:rPr lang="en-GB" altLang="en-US" sz="2400" b="1" dirty="0" smtClean="0">
                <a:solidFill>
                  <a:srgbClr val="000000"/>
                </a:solidFill>
              </a:rPr>
              <a:t>depletion - is driving </a:t>
            </a:r>
          </a:p>
          <a:p>
            <a:pPr marL="0" indent="0">
              <a:defRPr/>
            </a:pPr>
            <a:r>
              <a:rPr lang="en-GB" altLang="en-US" sz="2400" b="1" dirty="0" smtClean="0">
                <a:solidFill>
                  <a:srgbClr val="000000"/>
                </a:solidFill>
              </a:rPr>
              <a:t>behaviour </a:t>
            </a:r>
          </a:p>
          <a:p>
            <a:pPr>
              <a:buFont typeface="Arial" panose="020B0604020202020204" pitchFamily="34" charset="0"/>
              <a:buChar char="•"/>
              <a:defRPr/>
            </a:pPr>
            <a:endParaRPr lang="en-GB" altLang="en-US" sz="2400" b="1" dirty="0" smtClean="0">
              <a:solidFill>
                <a:srgbClr val="000000"/>
              </a:solidFill>
            </a:endParaRPr>
          </a:p>
          <a:p>
            <a:pPr>
              <a:buFont typeface="Arial" panose="020B0604020202020204" pitchFamily="34" charset="0"/>
              <a:buChar char="•"/>
              <a:defRPr/>
            </a:pPr>
            <a:r>
              <a:rPr lang="en-GB" altLang="en-US" sz="2400" b="1" dirty="0" smtClean="0">
                <a:solidFill>
                  <a:srgbClr val="000000"/>
                </a:solidFill>
              </a:rPr>
              <a:t>Threat or opportunity? </a:t>
            </a:r>
          </a:p>
        </p:txBody>
      </p:sp>
      <p:sp>
        <p:nvSpPr>
          <p:cNvPr id="2" name="Rectangle 1"/>
          <p:cNvSpPr/>
          <p:nvPr/>
        </p:nvSpPr>
        <p:spPr>
          <a:xfrm>
            <a:off x="4140200" y="3789363"/>
            <a:ext cx="4968875" cy="46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1026" name="Picture 2"/>
          <p:cNvPicPr>
            <a:picLocks noChangeAspect="1" noChangeArrowheads="1"/>
          </p:cNvPicPr>
          <p:nvPr/>
        </p:nvPicPr>
        <p:blipFill>
          <a:blip r:embed="rId3">
            <a:extLst/>
          </a:blip>
          <a:srcRect/>
          <a:stretch>
            <a:fillRect/>
          </a:stretch>
        </p:blipFill>
        <p:spPr bwMode="auto">
          <a:xfrm>
            <a:off x="4759146" y="2996952"/>
            <a:ext cx="3915423" cy="2923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2644" name="Picture 3"/>
          <p:cNvPicPr>
            <a:picLocks noChangeAspect="1" noChangeArrowheads="1"/>
          </p:cNvPicPr>
          <p:nvPr/>
        </p:nvPicPr>
        <p:blipFill>
          <a:blip r:embed="rId4"/>
          <a:srcRect/>
          <a:stretch>
            <a:fillRect/>
          </a:stretch>
        </p:blipFill>
        <p:spPr bwMode="auto">
          <a:xfrm>
            <a:off x="6948488" y="0"/>
            <a:ext cx="2195512" cy="26336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323850" y="115888"/>
            <a:ext cx="8207375" cy="998537"/>
          </a:xfrm>
        </p:spPr>
        <p:txBody>
          <a:bodyPr/>
          <a:lstStyle/>
          <a:p>
            <a:pPr eaLnBrk="1" hangingPunct="1"/>
            <a:r>
              <a:rPr lang="en-GB" altLang="en-US" smtClean="0">
                <a:solidFill>
                  <a:schemeClr val="tx1"/>
                </a:solidFill>
              </a:rPr>
              <a:t>Defence Context &amp; Response </a:t>
            </a:r>
          </a:p>
        </p:txBody>
      </p:sp>
      <p:sp>
        <p:nvSpPr>
          <p:cNvPr id="47107" name="Rectangle 3"/>
          <p:cNvSpPr>
            <a:spLocks noGrp="1" noChangeArrowheads="1"/>
          </p:cNvSpPr>
          <p:nvPr>
            <p:ph type="body" idx="4294967295"/>
          </p:nvPr>
        </p:nvSpPr>
        <p:spPr>
          <a:xfrm>
            <a:off x="25400" y="1209675"/>
            <a:ext cx="7210425" cy="5172075"/>
          </a:xfrm>
        </p:spPr>
        <p:txBody>
          <a:bodyPr/>
          <a:lstStyle/>
          <a:p>
            <a:pPr eaLnBrk="1" hangingPunct="1">
              <a:lnSpc>
                <a:spcPct val="105000"/>
              </a:lnSpc>
              <a:buClr>
                <a:schemeClr val="tx1"/>
              </a:buClr>
              <a:buFontTx/>
              <a:buChar char="•"/>
              <a:defRPr/>
            </a:pPr>
            <a:r>
              <a:rPr lang="en-GB" altLang="en-US" sz="1800" dirty="0" smtClean="0">
                <a:solidFill>
                  <a:schemeClr val="tx1"/>
                </a:solidFill>
              </a:rPr>
              <a:t>Defence Board-inspired ‘Eng Deep Dive’ in                             late-2014 </a:t>
            </a:r>
            <a:r>
              <a:rPr lang="en-GB" altLang="en-US" sz="1800" dirty="0" smtClean="0">
                <a:solidFill>
                  <a:schemeClr val="tx1"/>
                </a:solidFill>
              </a:rPr>
              <a:t>  -  Engineering </a:t>
            </a:r>
            <a:r>
              <a:rPr lang="en-GB" altLang="en-US" sz="1800" dirty="0" smtClean="0">
                <a:solidFill>
                  <a:schemeClr val="tx1"/>
                </a:solidFill>
              </a:rPr>
              <a:t>as a ‘critical skill’ </a:t>
            </a:r>
          </a:p>
          <a:p>
            <a:pPr eaLnBrk="1" hangingPunct="1">
              <a:lnSpc>
                <a:spcPct val="105000"/>
              </a:lnSpc>
              <a:buClr>
                <a:schemeClr val="tx1"/>
              </a:buClr>
              <a:buFontTx/>
              <a:buChar char="•"/>
              <a:defRPr/>
            </a:pPr>
            <a:r>
              <a:rPr lang="en-GB" altLang="en-US" sz="1800" dirty="0" smtClean="0">
                <a:solidFill>
                  <a:schemeClr val="tx1"/>
                </a:solidFill>
              </a:rPr>
              <a:t>Defence Engineering  Champion appointed Feb </a:t>
            </a:r>
            <a:r>
              <a:rPr lang="en-GB" altLang="en-US" sz="1800" dirty="0" smtClean="0">
                <a:solidFill>
                  <a:schemeClr val="tx1"/>
                </a:solidFill>
              </a:rPr>
              <a:t>15, </a:t>
            </a:r>
            <a:r>
              <a:rPr lang="en-GB" altLang="en-US" sz="1800" dirty="0" smtClean="0">
                <a:solidFill>
                  <a:schemeClr val="tx1"/>
                </a:solidFill>
              </a:rPr>
              <a:t>amid backdrop of lots of single-Service activity, but not coherent over life-cycle: </a:t>
            </a:r>
          </a:p>
          <a:p>
            <a:pPr marL="1339850" lvl="3" indent="0" eaLnBrk="1" hangingPunct="1">
              <a:lnSpc>
                <a:spcPct val="105000"/>
              </a:lnSpc>
              <a:buFont typeface="Arial" charset="0"/>
              <a:buNone/>
              <a:defRPr/>
            </a:pPr>
            <a:r>
              <a:rPr lang="en-GB" altLang="en-US" sz="1800" b="1" dirty="0" smtClean="0">
                <a:solidFill>
                  <a:srgbClr val="000066"/>
                </a:solidFill>
              </a:rPr>
              <a:t>Attract - Recruit - Train - Develop - Retain - Transition</a:t>
            </a:r>
            <a:endParaRPr lang="en-GB" altLang="en-US" sz="1800" b="1" dirty="0"/>
          </a:p>
          <a:p>
            <a:pPr marL="477837" indent="-342900" eaLnBrk="1" hangingPunct="1">
              <a:lnSpc>
                <a:spcPct val="105000"/>
              </a:lnSpc>
              <a:buClrTx/>
              <a:buFont typeface="Arial" panose="020B0604020202020204" pitchFamily="34" charset="0"/>
              <a:buChar char="•"/>
              <a:defRPr/>
            </a:pPr>
            <a:r>
              <a:rPr lang="en-GB" altLang="en-US" sz="1800" dirty="0" smtClean="0">
                <a:solidFill>
                  <a:schemeClr val="tx1"/>
                </a:solidFill>
              </a:rPr>
              <a:t>Aim to improve strategic engagement &amp; coordination:</a:t>
            </a:r>
          </a:p>
          <a:p>
            <a:pPr lvl="2" eaLnBrk="1" hangingPunct="1">
              <a:lnSpc>
                <a:spcPct val="105000"/>
              </a:lnSpc>
              <a:buClrTx/>
              <a:buFont typeface="Arial" panose="020B0604020202020204" pitchFamily="34" charset="0"/>
              <a:buChar char="•"/>
              <a:defRPr/>
            </a:pPr>
            <a:r>
              <a:rPr lang="en-US" altLang="en-US" dirty="0" smtClean="0">
                <a:solidFill>
                  <a:schemeClr val="accent6">
                    <a:lumMod val="60000"/>
                    <a:lumOff val="40000"/>
                  </a:schemeClr>
                </a:solidFill>
              </a:rPr>
              <a:t>Prepare the ground - support to national initiatives - </a:t>
            </a:r>
            <a:r>
              <a:rPr lang="en-US" altLang="en-US" b="1" i="1" dirty="0" smtClean="0">
                <a:solidFill>
                  <a:schemeClr val="accent6">
                    <a:lumMod val="60000"/>
                    <a:lumOff val="40000"/>
                  </a:schemeClr>
                </a:solidFill>
              </a:rPr>
              <a:t>STEM</a:t>
            </a:r>
          </a:p>
          <a:p>
            <a:pPr lvl="2" eaLnBrk="1" hangingPunct="1">
              <a:lnSpc>
                <a:spcPct val="105000"/>
              </a:lnSpc>
              <a:buFontTx/>
              <a:buChar char="•"/>
              <a:defRPr/>
            </a:pPr>
            <a:r>
              <a:rPr lang="en-US" altLang="en-US" dirty="0" smtClean="0"/>
              <a:t>Improve </a:t>
            </a:r>
            <a:r>
              <a:rPr lang="en-US" altLang="en-US" dirty="0" smtClean="0"/>
              <a:t>recruitment performance  ……….</a:t>
            </a:r>
            <a:endParaRPr lang="en-US" altLang="en-US" b="1" i="1" dirty="0" smtClean="0"/>
          </a:p>
          <a:p>
            <a:pPr lvl="2" eaLnBrk="1" hangingPunct="1">
              <a:lnSpc>
                <a:spcPct val="105000"/>
              </a:lnSpc>
              <a:buFontTx/>
              <a:buChar char="•"/>
              <a:defRPr/>
            </a:pPr>
            <a:r>
              <a:rPr lang="en-US" altLang="en-US" dirty="0" smtClean="0"/>
              <a:t>Improve retention </a:t>
            </a:r>
            <a:r>
              <a:rPr lang="en-US" altLang="en-US" dirty="0" smtClean="0"/>
              <a:t> ………………</a:t>
            </a:r>
            <a:endParaRPr lang="en-US" altLang="en-US" b="1" i="1" dirty="0" smtClean="0"/>
          </a:p>
          <a:p>
            <a:pPr lvl="2" eaLnBrk="1" hangingPunct="1">
              <a:lnSpc>
                <a:spcPct val="105000"/>
              </a:lnSpc>
              <a:buFontTx/>
              <a:buChar char="•"/>
              <a:defRPr/>
            </a:pPr>
            <a:r>
              <a:rPr lang="en-US" altLang="en-US" dirty="0" smtClean="0"/>
              <a:t>Improve engagement &amp; performance </a:t>
            </a:r>
            <a:r>
              <a:rPr lang="en-US" altLang="en-US" dirty="0" smtClean="0"/>
              <a:t>– </a:t>
            </a:r>
            <a:r>
              <a:rPr lang="en-US" altLang="en-US" b="1" i="1" dirty="0" smtClean="0"/>
              <a:t>Diversity ………..</a:t>
            </a:r>
            <a:endParaRPr lang="en-US" altLang="en-US" b="1" i="1" dirty="0" smtClean="0"/>
          </a:p>
          <a:p>
            <a:pPr lvl="2" eaLnBrk="1" hangingPunct="1">
              <a:lnSpc>
                <a:spcPct val="105000"/>
              </a:lnSpc>
              <a:buFontTx/>
              <a:buChar char="•"/>
              <a:defRPr/>
            </a:pPr>
            <a:r>
              <a:rPr lang="en-US" altLang="en-US" dirty="0" smtClean="0"/>
              <a:t>Develop innovative Enterprise Approach </a:t>
            </a:r>
            <a:r>
              <a:rPr lang="en-GB" altLang="en-US" dirty="0" smtClean="0"/>
              <a:t> ………</a:t>
            </a:r>
            <a:r>
              <a:rPr lang="en-GB" altLang="en-US" sz="1400" dirty="0" smtClean="0">
                <a:solidFill>
                  <a:schemeClr val="tx1"/>
                </a:solidFill>
              </a:rPr>
              <a:t>	</a:t>
            </a:r>
          </a:p>
        </p:txBody>
      </p:sp>
      <p:pic>
        <p:nvPicPr>
          <p:cNvPr id="114691" name="Picture 2"/>
          <p:cNvPicPr>
            <a:picLocks noChangeAspect="1" noChangeArrowheads="1"/>
          </p:cNvPicPr>
          <p:nvPr/>
        </p:nvPicPr>
        <p:blipFill>
          <a:blip r:embed="rId3"/>
          <a:srcRect/>
          <a:stretch>
            <a:fillRect/>
          </a:stretch>
        </p:blipFill>
        <p:spPr bwMode="auto">
          <a:xfrm>
            <a:off x="7089775" y="188913"/>
            <a:ext cx="1762125" cy="1725612"/>
          </a:xfrm>
          <a:prstGeom prst="rect">
            <a:avLst/>
          </a:prstGeom>
          <a:noFill/>
          <a:ln w="9525">
            <a:noFill/>
            <a:miter lim="800000"/>
            <a:headEnd/>
            <a:tailEnd/>
          </a:ln>
        </p:spPr>
      </p:pic>
      <p:pic>
        <p:nvPicPr>
          <p:cNvPr id="114692" name="Picture 3"/>
          <p:cNvPicPr>
            <a:picLocks noChangeAspect="1" noChangeArrowheads="1"/>
          </p:cNvPicPr>
          <p:nvPr/>
        </p:nvPicPr>
        <p:blipFill>
          <a:blip r:embed="rId4"/>
          <a:srcRect/>
          <a:stretch>
            <a:fillRect/>
          </a:stretch>
        </p:blipFill>
        <p:spPr bwMode="auto">
          <a:xfrm>
            <a:off x="7164388" y="4673600"/>
            <a:ext cx="1922462" cy="1203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7175"/>
            <a:ext cx="8568951" cy="998538"/>
          </a:xfrm>
        </p:spPr>
        <p:txBody>
          <a:bodyPr/>
          <a:lstStyle/>
          <a:p>
            <a:pPr algn="ctr"/>
            <a:r>
              <a:rPr lang="en-GB" sz="2800" dirty="0" smtClean="0"/>
              <a:t>The Defence Youth STEM Engagement Strategy (DYES) </a:t>
            </a:r>
            <a:endParaRPr lang="en-GB" sz="2800" dirty="0"/>
          </a:p>
        </p:txBody>
      </p:sp>
      <p:sp>
        <p:nvSpPr>
          <p:cNvPr id="5" name="Content Placeholder 4"/>
          <p:cNvSpPr>
            <a:spLocks noGrp="1"/>
          </p:cNvSpPr>
          <p:nvPr>
            <p:ph idx="1"/>
          </p:nvPr>
        </p:nvSpPr>
        <p:spPr>
          <a:xfrm>
            <a:off x="457200" y="1124744"/>
            <a:ext cx="8218488" cy="5172075"/>
          </a:xfrm>
        </p:spPr>
        <p:txBody>
          <a:bodyPr/>
          <a:lstStyle/>
          <a:p>
            <a:r>
              <a:rPr lang="en-GB" dirty="0" smtClean="0"/>
              <a:t>June 15: Defence STEM/UTC Engagement Workshop:</a:t>
            </a:r>
          </a:p>
          <a:p>
            <a:pPr lvl="1"/>
            <a:r>
              <a:rPr lang="en-US" dirty="0" smtClean="0"/>
              <a:t>Aim: develop </a:t>
            </a:r>
            <a:r>
              <a:rPr lang="en-US" b="1" dirty="0"/>
              <a:t>greater coherence </a:t>
            </a:r>
            <a:r>
              <a:rPr lang="en-US" dirty="0"/>
              <a:t>and </a:t>
            </a:r>
            <a:r>
              <a:rPr lang="en-US" b="1" dirty="0"/>
              <a:t>clarity</a:t>
            </a:r>
            <a:r>
              <a:rPr lang="en-US" dirty="0"/>
              <a:t> to Defence’s approach to </a:t>
            </a:r>
            <a:r>
              <a:rPr lang="en-US" dirty="0" smtClean="0"/>
              <a:t>STEM/UTCs</a:t>
            </a:r>
          </a:p>
          <a:p>
            <a:pPr lvl="1"/>
            <a:r>
              <a:rPr lang="en-US" dirty="0" smtClean="0"/>
              <a:t>Deduction:</a:t>
            </a:r>
            <a:endParaRPr lang="en-US" dirty="0" smtClean="0"/>
          </a:p>
          <a:p>
            <a:pPr lvl="2"/>
            <a:r>
              <a:rPr lang="en-US" dirty="0" smtClean="0"/>
              <a:t>The single Services </a:t>
            </a:r>
            <a:r>
              <a:rPr lang="en-US" dirty="0" smtClean="0"/>
              <a:t>already </a:t>
            </a:r>
            <a:r>
              <a:rPr lang="en-US" dirty="0" smtClean="0"/>
              <a:t>undertaking STEM </a:t>
            </a:r>
            <a:r>
              <a:rPr lang="en-US" dirty="0" smtClean="0"/>
              <a:t>engagement -  </a:t>
            </a:r>
            <a:r>
              <a:rPr lang="en-US" dirty="0" smtClean="0"/>
              <a:t>varying </a:t>
            </a:r>
            <a:r>
              <a:rPr lang="en-US" dirty="0" smtClean="0"/>
              <a:t>degrees - </a:t>
            </a:r>
            <a:r>
              <a:rPr lang="en-US" dirty="0" smtClean="0"/>
              <a:t>lacked coherence and clarity </a:t>
            </a:r>
            <a:r>
              <a:rPr lang="en-US" dirty="0" smtClean="0"/>
              <a:t>-  sub-optimal </a:t>
            </a:r>
            <a:r>
              <a:rPr lang="en-US" dirty="0" smtClean="0"/>
              <a:t>in delivery.</a:t>
            </a:r>
          </a:p>
          <a:p>
            <a:pPr lvl="2"/>
            <a:r>
              <a:rPr lang="en-US" dirty="0" smtClean="0"/>
              <a:t>Requirement for an overarching Defence strategy </a:t>
            </a:r>
            <a:r>
              <a:rPr lang="en-GB" dirty="0" smtClean="0"/>
              <a:t> </a:t>
            </a:r>
            <a:endParaRPr lang="en-GB" dirty="0" smtClean="0"/>
          </a:p>
          <a:p>
            <a:endParaRPr lang="en-GB" dirty="0" smtClean="0"/>
          </a:p>
          <a:p>
            <a:pPr lvl="1"/>
            <a:endParaRPr lang="en-GB" dirty="0"/>
          </a:p>
        </p:txBody>
      </p:sp>
    </p:spTree>
    <p:extLst>
      <p:ext uri="{BB962C8B-B14F-4D97-AF65-F5344CB8AC3E}">
        <p14:creationId xmlns:p14="http://schemas.microsoft.com/office/powerpoint/2010/main" val="87987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DYES Vision</a:t>
            </a:r>
            <a:endParaRPr lang="en-GB"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‘Defence</a:t>
            </a:r>
            <a:r>
              <a:rPr lang="en-US" dirty="0"/>
              <a:t>, in conjunction with others, inspiring sufficient young people to study STEM subjects in order to ensure that the appropriate national talent exists from which Defence can recruit its future technical </a:t>
            </a:r>
            <a:r>
              <a:rPr lang="en-US" dirty="0" smtClean="0"/>
              <a:t>people’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168" y="3645024"/>
            <a:ext cx="2051298" cy="205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658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STEM Partners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2837652"/>
            <a:ext cx="3287321" cy="1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908720"/>
            <a:ext cx="3125993" cy="195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nearyou.imeche.org/images/Glasgow---South-West-Scotland-Area-album/primary-engineer-logo.gif?sfvrsn=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29641" y="3218704"/>
            <a:ext cx="3456384" cy="179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17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Defence Already Does - RN</a:t>
            </a:r>
            <a:endParaRPr lang="en-GB" dirty="0"/>
          </a:p>
        </p:txBody>
      </p:sp>
      <p:sp>
        <p:nvSpPr>
          <p:cNvPr id="3" name="Content Placeholder 2"/>
          <p:cNvSpPr>
            <a:spLocks noGrp="1"/>
          </p:cNvSpPr>
          <p:nvPr>
            <p:ph idx="1"/>
          </p:nvPr>
        </p:nvSpPr>
        <p:spPr>
          <a:xfrm>
            <a:off x="457200" y="1425277"/>
            <a:ext cx="8216900" cy="5172075"/>
          </a:xfrm>
        </p:spPr>
        <p:txBody>
          <a:bodyPr/>
          <a:lstStyle/>
          <a:p>
            <a:r>
              <a:rPr lang="en-US" sz="1800" dirty="0" smtClean="0"/>
              <a:t>Support to </a:t>
            </a:r>
            <a:r>
              <a:rPr lang="en-US" sz="1800" dirty="0"/>
              <a:t>the Big Bang Fair (attracting 70,000 attendees aged 7 to 19); the smaller local Big Bang </a:t>
            </a:r>
            <a:r>
              <a:rPr lang="en-US" sz="1800" dirty="0" err="1"/>
              <a:t>Solent</a:t>
            </a:r>
            <a:r>
              <a:rPr lang="en-US" sz="1800" dirty="0"/>
              <a:t> Fair; Isle of White Physics Festival; and, the UTC Engineering Challenge (a competition across the UTCs that attracts 500 </a:t>
            </a:r>
            <a:r>
              <a:rPr lang="en-US" sz="1800" dirty="0" smtClean="0"/>
              <a:t>pupils  - HMS SULTAN). </a:t>
            </a:r>
            <a:endParaRPr lang="en-US" sz="1800" dirty="0" smtClean="0"/>
          </a:p>
          <a:p>
            <a:r>
              <a:rPr lang="en-US" sz="1800" dirty="0" smtClean="0"/>
              <a:t>Sponsorship of joint BAES/RN/RAF STEM Roadshow: </a:t>
            </a:r>
            <a:r>
              <a:rPr lang="en-US" sz="1800" dirty="0"/>
              <a:t>engages over 100,000 10 to 13 year old pupils (and their teachers</a:t>
            </a:r>
            <a:r>
              <a:rPr lang="en-US" sz="1800" dirty="0" smtClean="0"/>
              <a:t>) at £140k per year</a:t>
            </a:r>
          </a:p>
          <a:p>
            <a:r>
              <a:rPr lang="en-US" sz="1800" dirty="0"/>
              <a:t>I</a:t>
            </a:r>
            <a:r>
              <a:rPr lang="en-US" sz="1800" dirty="0" smtClean="0"/>
              <a:t>nvolvement </a:t>
            </a:r>
            <a:r>
              <a:rPr lang="en-US" sz="1800" dirty="0"/>
              <a:t>in seven and the leadership of the Portsmouth </a:t>
            </a:r>
            <a:r>
              <a:rPr lang="en-US" sz="1800" dirty="0" smtClean="0"/>
              <a:t>UTC.</a:t>
            </a:r>
          </a:p>
          <a:p>
            <a:r>
              <a:rPr lang="en-US" sz="1800" dirty="0" smtClean="0"/>
              <a:t>60 STEMNET Ambassadors</a:t>
            </a:r>
            <a:endParaRPr lang="en-US" sz="1800" dirty="0"/>
          </a:p>
          <a:p>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4221088"/>
            <a:ext cx="2592288" cy="164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upload.wikimedia.org/wikipedia/en/thumb/8/89/Logo_of_the_Royal_Navy.svg/847px-Logo_of_the_Royal_Navy.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5483" y="121112"/>
            <a:ext cx="952981"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Defence Already Does - </a:t>
            </a:r>
            <a:r>
              <a:rPr lang="en-US" dirty="0" smtClean="0"/>
              <a:t>Army</a:t>
            </a:r>
            <a:endParaRPr lang="en-GB" dirty="0"/>
          </a:p>
        </p:txBody>
      </p:sp>
      <p:sp>
        <p:nvSpPr>
          <p:cNvPr id="3" name="Content Placeholder 2"/>
          <p:cNvSpPr>
            <a:spLocks noGrp="1"/>
          </p:cNvSpPr>
          <p:nvPr>
            <p:ph idx="1"/>
          </p:nvPr>
        </p:nvSpPr>
        <p:spPr/>
        <p:txBody>
          <a:bodyPr/>
          <a:lstStyle/>
          <a:p>
            <a:r>
              <a:rPr lang="en-US" sz="2000" dirty="0"/>
              <a:t>F</a:t>
            </a:r>
            <a:r>
              <a:rPr lang="en-US" sz="2000" dirty="0" smtClean="0"/>
              <a:t>orming </a:t>
            </a:r>
            <a:r>
              <a:rPr lang="en-US" sz="2000" dirty="0"/>
              <a:t>a STEM youth engagement </a:t>
            </a:r>
            <a:r>
              <a:rPr lang="en-US" sz="2000" dirty="0" smtClean="0"/>
              <a:t>team </a:t>
            </a:r>
            <a:r>
              <a:rPr lang="en-US" sz="2000" dirty="0"/>
              <a:t>to synchronise the activity of three specific ‘STEM Presentation Teams’, Corps Engagement Teams and recruiting Outreach Teams.  </a:t>
            </a:r>
            <a:endParaRPr lang="en-US" sz="2000" dirty="0" smtClean="0"/>
          </a:p>
          <a:p>
            <a:r>
              <a:rPr lang="en-US" sz="2000" dirty="0" smtClean="0"/>
              <a:t>Support to Big </a:t>
            </a:r>
            <a:r>
              <a:rPr lang="en-US" sz="2000" dirty="0"/>
              <a:t>Bang Fair; sponsorship of five female STEM teachers; </a:t>
            </a:r>
            <a:r>
              <a:rPr lang="en-US" sz="2000" dirty="0" smtClean="0"/>
              <a:t>Bloodhound </a:t>
            </a:r>
            <a:r>
              <a:rPr lang="en-US" sz="2000" dirty="0"/>
              <a:t>and the associated ‘</a:t>
            </a:r>
            <a:r>
              <a:rPr lang="en-US" sz="2000" dirty="0" err="1"/>
              <a:t>microbit</a:t>
            </a:r>
            <a:r>
              <a:rPr lang="en-US" sz="2000" dirty="0"/>
              <a:t>’ competition (expected to reach 10,000 11 to 14 years olds</a:t>
            </a:r>
            <a:r>
              <a:rPr lang="en-US" sz="2000" dirty="0" smtClean="0"/>
              <a:t>)</a:t>
            </a:r>
          </a:p>
          <a:p>
            <a:r>
              <a:rPr lang="en-US" sz="2000" dirty="0" smtClean="0"/>
              <a:t>43 STEM Ambassadors</a:t>
            </a: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3861048"/>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upload.wikimedia.org/wikipedia/en/a/a5/British_Army_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7955" y="157084"/>
            <a:ext cx="1211213" cy="103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44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ence Eng Champ">
  <a:themeElements>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ence Eng Cham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ence Eng Cha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ence Eng Cha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ence Eng Cha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ence Eng Cha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ence Eng Cha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ence Eng Cha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ence Eng Cha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ence Eng Cha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ence Eng Cha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ence Eng Cha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ence Eng Cha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ence Eng Cha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UKProtectiveMarking xmlns="http://schemas.microsoft.com/sharepoint/v3">OFFICIAL</UKProtectiveMarking>
    <PolicyIdentifier xmlns="http://schemas.microsoft.com/sharepoint/v3">UK</PolicyIdentifier>
    <DPADisclosabilityIndicator xmlns="http://schemas.microsoft.com/sharepoint/v3" xsi:nil="true"/>
    <EIRException xmlns="http://schemas.microsoft.com/sharepoint/v3" xsi:nil="true"/>
    <FOIReleasedOnRequest xmlns="http://schemas.microsoft.com/sharepoint/v3" xsi:nil="true"/>
    <Status xmlns="http://schemas.microsoft.com/sharepoint/v3">Under Review</Status>
    <MeridioEDCData xmlns="a6caf989-11f8-4763-ad9b-d31d3b9d1bc8" xsi:nil="true"/>
    <DocId xmlns="a6caf989-11f8-4763-ad9b-d31d3b9d1bc8" xsi:nil="true"/>
    <MeridioEDCStatus xmlns="a6caf989-11f8-4763-ad9b-d31d3b9d1bc8" xsi:nil="true"/>
    <MeridioUrl xmlns="a6caf989-11f8-4763-ad9b-d31d3b9d1bc8" xsi:nil="true"/>
    <AuthorOriginator xmlns="http://schemas.microsoft.com/sharepoint/v3">Willis, Andy Wg Cdr</AuthorOriginator>
    <Subject_x0020_KeywordsOOB xmlns="A6CAF989-11F8-4763-AD9B-D31D3B9D1BC8">
      <Value>Corporate governance</Value>
    </Subject_x0020_KeywordsOOB>
    <LocalKeywords xmlns="A6CAF989-11F8-4763-AD9B-D31D3B9D1BC8" xsi:nil="true"/>
    <DPAExemption xmlns="http://schemas.microsoft.com/sharepoint/v3" xsi:nil="true"/>
    <fileplanID xmlns="A6CAF989-11F8-4763-AD9B-D31D3B9D1BC8" xsi:nil="true"/>
    <fileplanIDPTH xmlns="a6caf989-11f8-4763-ad9b-d31d3b9d1bc8">03_Support/03_03 Manage Projects</fileplanIDPTH>
    <Business_x0020_OwnerOOB xmlns="A6CAF989-11F8-4763-AD9B-D31D3B9D1BC8">Defence Engineering Champion</Business_x0020_OwnerOOB>
    <Copyright xmlns="http://schemas.microsoft.com/sharepoint/v3" xsi:nil="true"/>
    <SecurityDescriptors xmlns="http://schemas.microsoft.com/sharepoint/v3">None</SecurityDescriptors>
    <Local_x0020_KeywordsOOB xmlns="A6CAF989-11F8-4763-AD9B-D31D3B9D1BC8">
      <Value>Def Eng Champ</Value>
      <Value>STEM</Value>
    </Local_x0020_KeywordsOOB>
    <BusinessOwner xmlns="A6CAF989-11F8-4763-AD9B-D31D3B9D1BC8" xsi:nil="true"/>
    <fileplanIDOOB xmlns="A6CAF989-11F8-4763-AD9B-D31D3B9D1BC8">03_03 Manage Projects</fileplanIDOOB>
    <Declared xmlns="a6caf989-11f8-4763-ad9b-d31d3b9d1bc8">false</Declared>
    <SubjectCategory xmlns="A6CAF989-11F8-4763-AD9B-D31D3B9D1BC8" xsi:nil="true"/>
    <RetentionCategory xmlns="http://schemas.microsoft.com/sharepoint/v3">None</RetentionCategory>
    <SecurityNonUKConstraints xmlns="http://schemas.microsoft.com/sharepoint/v3" xsi:nil="true"/>
    <FOIPublicationDate xmlns="http://schemas.microsoft.com/sharepoint/v3" xsi:nil="true"/>
    <DocumentVersion xmlns="http://schemas.microsoft.com/sharepoint/v3" xsi:nil="true"/>
    <EIRDisclosabilityIndicator xmlns="http://schemas.microsoft.com/sharepoint/v3" xsi:nil="true"/>
    <Subject_x0020_CategoryOOB xmlns="A6CAF989-11F8-4763-AD9B-D31D3B9D1BC8">
      <Value>ARMED FORCES DEVELOPMENT</Value>
    </Subject_x0020_CategoryOOB>
    <SubjectKeywords xmlns="A6CAF989-11F8-4763-AD9B-D31D3B9D1BC8" xsi:nil="true"/>
    <CreatedOriginated xmlns="http://schemas.microsoft.com/sharepoint/v3">2016-06-30T13:20:00+00:00</CreatedOriginated>
    <FOIExemption xmlns="http://schemas.microsoft.com/sharepoint/v3">No</FOIExemption>
    <Descrip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OD Document" ma:contentTypeID="0x0101002817DCC3B91A4B7EA656B27E1AE952E30087962A88E2BF694CB540F1F6166D9426" ma:contentTypeVersion="8" ma:contentTypeDescription="Designed to facilitate the storage of MOD Documents with a '.doc' or '.docx' extension" ma:contentTypeScope="" ma:versionID="f0ed6cea3b80ff1d30f359cf830cd6db">
  <xsd:schema xmlns:xsd="http://www.w3.org/2001/XMLSchema" xmlns:p="http://schemas.microsoft.com/office/2006/metadata/properties" xmlns:ns1="http://schemas.microsoft.com/sharepoint/v3" xmlns:ns2="A6CAF989-11F8-4763-AD9B-D31D3B9D1BC8" xmlns:ns3="a6caf989-11f8-4763-ad9b-d31d3b9d1bc8" targetNamespace="http://schemas.microsoft.com/office/2006/metadata/properties" ma:root="true" ma:fieldsID="75e416e7fac62c3702ac4f0058817621" ns1:_="" ns2:_="" ns3:_="">
    <xsd:import namespace="http://schemas.microsoft.com/sharepoint/v3"/>
    <xsd:import namespace="A6CAF989-11F8-4763-AD9B-D31D3B9D1BC8"/>
    <xsd:import namespace="a6caf989-11f8-4763-ad9b-d31d3b9d1bc8"/>
    <xsd:element name="properties">
      <xsd:complexType>
        <xsd:sequence>
          <xsd:element name="documentManagement">
            <xsd:complexType>
              <xsd:all>
                <xsd:element ref="ns1:Description" minOccurs="0"/>
                <xsd:element ref="ns1:UKProtectiveMarking"/>
                <xsd:element ref="ns1:AuthorOriginator"/>
                <xsd:element ref="ns2:SubjectCategory" minOccurs="0"/>
                <xsd:element ref="ns2:Subject_x0020_CategoryOOB" minOccurs="0"/>
                <xsd:element ref="ns2:SubjectKeywords" minOccurs="0"/>
                <xsd:element ref="ns2:Subject_x0020_KeywordsOOB" minOccurs="0"/>
                <xsd:element ref="ns2:LocalKeywords" minOccurs="0"/>
                <xsd:element ref="ns2:Local_x0020_KeywordsOOB" minOccurs="0"/>
                <xsd:element ref="ns2:BusinessOwner" minOccurs="0"/>
                <xsd:element ref="ns2:Business_x0020_OwnerOOB"/>
                <xsd:element ref="ns1:DocumentVersion" minOccurs="0"/>
                <xsd:element ref="ns2:fileplanID" minOccurs="0"/>
                <xsd:element ref="ns2:fileplanIDOOB"/>
                <xsd:element ref="ns3:fileplanIDPTH" minOccurs="0"/>
                <xsd:element ref="ns1:Status" minOccurs="0"/>
                <xsd:element ref="ns1:Copyright" minOccurs="0"/>
                <xsd:element ref="ns1:SecurityNonUKConstraints" minOccurs="0"/>
                <xsd:element ref="ns1:CreatedOriginated"/>
                <xsd:element ref="ns1:SecurityDescriptors" minOccurs="0"/>
                <xsd:element ref="ns1:DPAExemption" minOccurs="0"/>
                <xsd:element ref="ns1:RetentionCategory" minOccurs="0"/>
                <xsd:element ref="ns1:DPADisclosabilityIndicator" minOccurs="0"/>
                <xsd:element ref="ns1:FOIExemption" minOccurs="0"/>
                <xsd:element ref="ns1:EIRDisclosabilityIndicator" minOccurs="0"/>
                <xsd:element ref="ns1:EIRException" minOccurs="0"/>
                <xsd:element ref="ns1:PolicyIdentifier" minOccurs="0"/>
                <xsd:element ref="ns1:FOIPublicationDate" minOccurs="0"/>
                <xsd:element ref="ns1:FOIReleasedOnRequest" minOccurs="0"/>
                <xsd:element ref="ns3:Declared" minOccurs="0"/>
                <xsd:element ref="ns3:DocId" minOccurs="0"/>
                <xsd:element ref="ns3:MeridioUrl" minOccurs="0"/>
                <xsd:element ref="ns3:MeridioEDCStatus" minOccurs="0"/>
                <xsd:element ref="ns3:MeridioEDCData"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escription" ma:index="3" nillable="true" ma:displayName="Description" ma:description="A description of the document." ma:internalName="Description0">
      <xsd:simpleType>
        <xsd:restriction base="dms:Text"/>
      </xsd:simpleType>
    </xsd:element>
    <xsd:element name="UKProtectiveMarking" ma:index="4" ma:displayName="UK Protective Marking" ma:description="The OFFICIAL-SENSITIVE marking should be used if it is clear that consequence of compromise would cause significant harm; Over 80% of MOD material is expected to be marked OFFICIAL." ma:format="RadioButtons" ma:internalName="UKProtectiveMarking">
      <xsd:simpleType>
        <xsd:restriction base="dms:Choice">
          <xsd:enumeration value="OFFICIAL"/>
          <xsd:enumeration value="OFFICIAL-SENSITIVE"/>
        </xsd:restriction>
      </xsd:simpleType>
    </xsd:element>
    <xsd:element name="AuthorOriginator" ma:index="5" ma:displayName="Author (Originator)" ma:description="The person(s), group or organisation primarily responsible for creating the document." ma:internalName="AuthorOriginator">
      <xsd:simpleType>
        <xsd:restriction base="dms:Text"/>
      </xsd:simpleType>
    </xsd:element>
    <xsd:element name="DocumentVersion" ma:index="14" nillable="true" ma:displayName="Document Version" ma:description="Version number in the format X_X_X e.g. 1_2_1.You do not need a set number of digits, 1_1 is valid for example." ma:internalName="DocumentVersion">
      <xsd:simpleType>
        <xsd:restriction base="dms:Text"/>
      </xsd:simpleType>
    </xsd:element>
    <xsd:element name="Status" ma:index="18" nillable="true" ma:displayName="Status" ma:description="The document lifecycle stage." ma:format="RadioButtons" ma:internalName="Status">
      <xsd:simpleType>
        <xsd:restriction base="dms:Choice">
          <xsd:enumeration value="Draft"/>
          <xsd:enumeration value="Under Review"/>
          <xsd:enumeration value="Final"/>
          <xsd:enumeration value="Superseded"/>
        </xsd:restriction>
      </xsd:simpleType>
    </xsd:element>
    <xsd:element name="Copyright" ma:index="19" nillable="true" ma:displayName="Copyright" ma:description="The person, group or organisation that has legal copyright of the document e.g. Crown Copyright, and any reference(s) to further copyright information/license details." ma:internalName="Copyright">
      <xsd:simpleType>
        <xsd:restriction base="dms:Text"/>
      </xsd:simpleType>
    </xsd:element>
    <xsd:element name="SecurityNonUKConstraints" ma:index="20" nillable="true" ma:displayName="Security Non-UK Constraints" ma:description="For non-UK sourced documents the security classification and/or constraints that apply." ma:format="RadioButtons" ma:internalName="SecurityNonUKConstraints">
      <xsd:simpleType>
        <xsd:restriction base="dms:Choice">
          <xsd:enumeration value="None"/>
          <xsd:enumeration value="NATO"/>
          <xsd:enumeration value="WEU"/>
        </xsd:restriction>
      </xsd:simpleType>
    </xsd:element>
    <xsd:element name="CreatedOriginated" ma:index="21" ma:displayName="Created (Originated)" ma:description="The date the document was originally created." ma:internalName="CreatedOriginated" ma:readOnly="false">
      <xsd:simpleType>
        <xsd:restriction base="dms:DateTime"/>
      </xsd:simpleType>
    </xsd:element>
    <xsd:element name="SecurityDescriptors" ma:index="22" nillable="true" ma:displayName="Security Descriptors" ma:default="None" ma:description="Descriptor to show the nature of the document's sensitivity and the need to limit access to it." ma:internalName="SecurityDescriptors">
      <xsd:simpleType>
        <xsd:restriction base="dms:Choice">
          <xsd:enumeration value="None"/>
          <xsd:enumeration value="COMMERCIAL"/>
          <xsd:enumeration value="PERSONAL"/>
          <xsd:enumeration value="LOCSEN"/>
        </xsd:restriction>
      </xsd:simpleType>
    </xsd:element>
    <xsd:element name="DPAExemption" ma:index="23" nillable="true" ma:displayName="DPA Exemption" ma:description="Under the Data Protection Act (DPA) certain kinds of exempt information can be withheld. If the document is exempt from DPA access provisions then enter the reason here." ma:internalName="DPAExemption">
      <xsd:simpleType>
        <xsd:restriction base="dms:Text"/>
      </xsd:simpleType>
    </xsd:element>
    <xsd:element name="RetentionCategory" ma:index="24" nillable="true" ma:displayName="Retention Category" ma:default="None" ma:description="Set a Retention Category to enable Records Managers to determine the documents required retention period" ma:hidden="true" ma:internalName="RetentionCategory">
      <xsd:simpleType>
        <xsd:restriction base="dms:Choice">
          <xsd:enumeration value="None"/>
          <xsd:enumeration value="Building"/>
          <xsd:enumeration value="Personnel"/>
          <xsd:enumeration value="Accounting"/>
          <xsd:enumeration value="Health and Safety"/>
          <xsd:enumeration value="Contractual"/>
          <xsd:enumeration value="Project"/>
          <xsd:enumeration value="Complaints"/>
          <xsd:enumeration value="Press Office and public relations"/>
          <xsd:enumeration value="Information management"/>
          <xsd:enumeration value="Central expenditure"/>
          <xsd:enumeration value="Internal audit"/>
          <xsd:enumeration value="Parliamentary"/>
          <xsd:enumeration value="MOD Operational Records"/>
        </xsd:restriction>
      </xsd:simpleType>
    </xsd:element>
    <xsd:element name="DPADisclosabilityIndicator" ma:index="25" nillable="true" ma:displayName="DPA Disclosability Indicator" ma:description="The Data Protection Act (DPA) is about access by individuals to personal data held on them by any organisation. Disclosability indicates whether or not the document can be disclosed in accordance with the DPA." ma:format="RadioButtons" ma:internalName="DPADisclosabilityIndicator">
      <xsd:simpleType>
        <xsd:restriction base="dms:Choice">
          <xsd:enumeration value="No"/>
          <xsd:enumeration value="Yes"/>
          <xsd:enumeration value="Not Assessed"/>
        </xsd:restriction>
      </xsd:simpleType>
    </xsd:element>
    <xsd:element name="FOIExemption" ma:index="26" nillable="true" ma:displayName="FOI Exemption" ma:default="No" ma:description="Under the Freedom of Information Act (FOIA) certain kinds of exempt information can be withheld. FOIA exemption to be selected from the list provided." ma:internalName="FOIExemption">
      <xsd:simpleType>
        <xsd:restriction base="dms:Choice">
          <xsd:enumeration value="No"/>
          <xsd:enumeration value="s.21 Information reasonably accessible to the applicant by other means. (Absolute)"/>
          <xsd:enumeration value="s.22 Information intended for future publication. (Qualified)"/>
          <xsd:enumeration value="s.23 Information supplied by, or relating to, bodies dealing with security matters. (Absolute)"/>
          <xsd:enumeration value="s.24 National Security. (Qualified)"/>
          <xsd:enumeration value="s.26 Defence. (Qualified)"/>
          <xsd:enumeration value="s.27 International Relations. (Qualified)"/>
          <xsd:enumeration value="s.28 Relations within the UK. (Qualified)"/>
          <xsd:enumeration value="s.29 The economy. (Qualified)"/>
          <xsd:enumeration value="s.30 Investigations and proceedings conducted by public authorities. (Qualified)"/>
          <xsd:enumeration value="s.31 Law enforcement. (Qualified)"/>
          <xsd:enumeration value="s.32 Court records. (Absolute)"/>
          <xsd:enumeration value="s.33 Audit functions. (Qualified)"/>
          <xsd:enumeration value="s.34 Parliamentary privilege. (Absolute)"/>
          <xsd:enumeration value="s.35 Formulation of government policy, etc. (Qualified)"/>
          <xsd:enumeration value="s.36 Prejudice to effective conduct of public affairs. (Absolute)"/>
          <xsd:enumeration value="s.36 Prejudice to the effective conduct of public affairs. (Qualified)"/>
          <xsd:enumeration value="s.37 Communications with Her Majesty etc. and honours. (Qualified)"/>
          <xsd:enumeration value="s.38 Health and safety. (Qualified)"/>
          <xsd:enumeration value="s.39 Environmental information. (Qualified)"/>
          <xsd:enumeration value="s.40 Personal information. (Absolute)"/>
          <xsd:enumeration value="s.41 Information provided in confidence. (Absolute)"/>
          <xsd:enumeration value="s.42 Legal professional privilege. (Qualified)"/>
          <xsd:enumeration value="s.43 Commercial interests. (Qualified)"/>
          <xsd:enumeration value="s.44 Prohibitions on Disclosure. (Absolute)"/>
        </xsd:restriction>
      </xsd:simpleType>
    </xsd:element>
    <xsd:element name="EIRDisclosabilityIndicator" ma:index="27" nillable="true" ma:displayName="EIR Disclosability Indicator" ma:description="Whether the document can be disclosed in accordance with Environmental Information Regulations (EIR)." ma:format="RadioButtons" ma:internalName="EIRDisclosabilityIndicator">
      <xsd:simpleType>
        <xsd:restriction base="dms:Choice">
          <xsd:enumeration value="No"/>
          <xsd:enumeration value="Yes"/>
          <xsd:enumeration value="Not Assessed"/>
        </xsd:restriction>
      </xsd:simpleType>
    </xsd:element>
    <xsd:element name="EIRException" ma:index="28" nillable="true" ma:displayName="EIR Exception" ma:description="Whether there are exceptions which allow MOD to refuse to disclose environmental information in accordance with Environmental Information Regulations (EIR)." ma:internalName="EIRException">
      <xsd:simpleType>
        <xsd:restriction base="dms:Text"/>
      </xsd:simpleType>
    </xsd:element>
    <xsd:element name="PolicyIdentifier" ma:index="29" nillable="true" ma:displayName="Policy Identifier" ma:default="UK" ma:description="Policy Identifier necessary to identify the originating nation. For security labelling use only." ma:format="Dropdown" ma:internalName="PolicyIdentifier">
      <xsd:simpleType>
        <xsd:restriction base="dms:Choice">
          <xsd:enumeration value="None"/>
          <xsd:enumeration value="NATO"/>
          <xsd:enumeration value="WEU"/>
          <xsd:enumeration value="UK"/>
          <xsd:enumeration value="USA"/>
          <xsd:enumeration value="CAN"/>
          <xsd:enumeration value="AUS"/>
          <xsd:enumeration value="NZL"/>
        </xsd:restriction>
      </xsd:simpleType>
    </xsd:element>
    <xsd:element name="FOIPublicationDate" ma:index="30" nillable="true" ma:displayName="FOI Publication Date" ma:description="The date the document was published or is due to be published via the Freedom of Information Act (FOIA) Publication Scheme." ma:internalName="FOIPublicationDate">
      <xsd:simpleType>
        <xsd:restriction base="dms:DateTime"/>
      </xsd:simpleType>
    </xsd:element>
    <xsd:element name="FOIReleasedOnRequest" ma:index="31" nillable="true" ma:displayName="FOI Released On Request" ma:default="" ma:description="Information has been released following consideration in response to a request from a member of the public" ma:internalName="FOIReleasedOnRequest">
      <xsd:simpleType>
        <xsd:restriction base="dms:Text"/>
      </xsd:simpleType>
    </xsd:element>
  </xsd:schema>
  <xsd:schema xmlns:xsd="http://www.w3.org/2001/XMLSchema" xmlns:dms="http://schemas.microsoft.com/office/2006/documentManagement/types" targetNamespace="A6CAF989-11F8-4763-AD9B-D31D3B9D1BC8" elementFormDefault="qualified">
    <xsd:import namespace="http://schemas.microsoft.com/office/2006/documentManagement/types"/>
    <xsd:element name="SubjectCategory" ma:index="6" nillable="true" ma:displayName="Subject Category" ma:description="Subject Categories to describe, as specifically as possible, the document content. Selected from the UK Defence Taxonomy." ma:hidden="true" ma:internalName="SubjectCategory">
      <xsd:simpleType>
        <xsd:restriction base="dms:Unknown">
          <xsd:enumeration value="None"/>
        </xsd:restriction>
      </xsd:simpleType>
    </xsd:element>
    <xsd:element name="Subject_x0020_CategoryOOB" ma:index="7" nillable="true" ma:displayName="Subject Category:" ma:default="ARMED FORCES DEVELOPMENT" ma:description="Subject Categories to describe, as specifically as possible, the document content. Selected from the UK Defence Taxonomy." ma:internalName="Subject_x0020_CategoryOOB"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RMED FORCES DEVELOPMENT"/>
                        <xsd:maxLength value="255"/>
                      </xsd:restriction>
                    </xsd:simpleType>
                  </xsd:union>
                </xsd:simpleType>
              </xsd:element>
            </xsd:sequence>
          </xsd:extension>
        </xsd:complexContent>
      </xsd:complexType>
    </xsd:element>
    <xsd:element name="SubjectKeywords" ma:index="8" nillable="true" ma:displayName="Subject Keywords" ma:description="Subject Keywords to describe, as specifically as possible, the document content. Selected from the UK Defence Thesaurus." ma:hidden="true" ma:internalName="SubjectKeywords">
      <xsd:simpleType>
        <xsd:restriction base="dms:Unknown">
          <xsd:enumeration value="None"/>
        </xsd:restriction>
      </xsd:simpleType>
    </xsd:element>
    <xsd:element name="Subject_x0020_KeywordsOOB" ma:index="9" nillable="true" ma:displayName="Subject Keywords:" ma:default="Corporate governance" ma:description="Subject Keywords to describe, as specifically as possible, the document content. Selected from the UK Defence Thesaurus." ma:internalName="Subject_x0020_KeywordsOOB" ma:requiredMultiChoice="true">
      <xsd:complexType>
        <xsd:complexContent>
          <xsd:extension base="dms:MultiChoiceFillIn">
            <xsd:sequence>
              <xsd:element name="Value" maxOccurs="unbounded" minOccurs="0" nillable="true">
                <xsd:simpleType>
                  <xsd:union memberTypes="dms:Text">
                    <xsd:simpleType>
                      <xsd:restriction base="dms:Choice">
                        <xsd:enumeration value="Corporate governance"/>
                        <xsd:enumeration value="Management and communication"/>
                        <xsd:enumeration value="Management practice and policy"/>
                        <xsd:enumeration value="Operational capability"/>
                        <xsd:enumeration value="Project management"/>
                        <xsd:maxLength value="255"/>
                      </xsd:restriction>
                    </xsd:simpleType>
                  </xsd:union>
                </xsd:simpleType>
              </xsd:element>
            </xsd:sequence>
          </xsd:extension>
        </xsd:complexContent>
      </xsd:complexType>
    </xsd:element>
    <xsd:element name="LocalKeywords" ma:index="10" nillable="true" ma:displayName="Local Keywords" ma:description="Add any locally used keywords that are not in the UK Defence Thesaurus to help you organise and browse documents on your site. Multiple local keywords must be separated by commas." ma:hidden="true" ma:internalName="LocalKeywords">
      <xsd:simpleType>
        <xsd:restriction base="dms:Unknown"/>
      </xsd:simpleType>
    </xsd:element>
    <xsd:element name="Local_x0020_KeywordsOOB" ma:index="11" nillable="true" ma:displayName="Local Keywords:" ma:default="Def Eng Champ" ma:description="Add any locally used keywords that are not in the UK Defence Thesaurus to help you organise and browse documents on your site. Multiple local keywords must be separated by commas." ma:internalName="Local_x0020_KeywordsOOB">
      <xsd:complexType>
        <xsd:complexContent>
          <xsd:extension base="dms:MultiChoiceFillIn">
            <xsd:sequence>
              <xsd:element name="Value" maxOccurs="unbounded" minOccurs="0" nillable="true">
                <xsd:simpleType>
                  <xsd:union memberTypes="dms:Text">
                    <xsd:simpleType>
                      <xsd:restriction base="dms:Choice">
                        <xsd:enumeration value="Def Eng Champ"/>
                        <xsd:enumeration value="Eng Champ"/>
                        <xsd:enumeration value="Engineering Champion"/>
                        <xsd:enumeration value="Project Management"/>
                      </xsd:restriction>
                    </xsd:simpleType>
                  </xsd:union>
                </xsd:simpleType>
              </xsd:element>
            </xsd:sequence>
          </xsd:extension>
        </xsd:complexContent>
      </xsd:complexType>
    </xsd:element>
    <xsd:element name="BusinessOwner" ma:index="12" nillable="true" ma:displayName="Business Owner" ma:description="The organisation primarily responsible for the content of the document.  Values to be selected from the list of approved Defence EUN names." ma:hidden="true" ma:internalName="BusinessOwner">
      <xsd:simpleType>
        <xsd:restriction base="dms:Unknown">
          <xsd:enumeration value="None"/>
        </xsd:restriction>
      </xsd:simpleType>
    </xsd:element>
    <xsd:element name="Business_x0020_OwnerOOB" ma:index="13" ma:displayName="Business Owner:" ma:default="Defence Engineering Champion" ma:description="The organisation primarily responsible for the content of the document.  Values to be selected from the list of approved Defence EUN names." ma:format="Dropdown" ma:internalName="Business_x0020_OwnerOOB">
      <xsd:simpleType>
        <xsd:union memberTypes="dms:Text">
          <xsd:simpleType>
            <xsd:restriction base="dms:Choice">
              <xsd:enumeration value="DE&amp;S Director Technical"/>
              <xsd:maxLength value="255"/>
            </xsd:restriction>
          </xsd:simpleType>
        </xsd:union>
      </xsd:simpleType>
    </xsd:element>
    <xsd:element name="fileplanID" ma:index="15" nillable="true" ma:displayName="UK Defence File Plan" ma:description="File Plan values from the top two levels of the UK Defence File Plan." ma:hidden="true" ma:internalName="fileplanID">
      <xsd:simpleType>
        <xsd:restriction base="dms:Unknown">
          <xsd:enumeration value="None"/>
        </xsd:restriction>
      </xsd:simpleType>
    </xsd:element>
    <xsd:element name="fileplanIDOOB" ma:index="16" ma:displayName="UK Defence File Plan:" ma:default="03_03 Manage Projects" ma:description="File Plan values from the top two levels of the UK Defence File Plan." ma:format="Dropdown" ma:internalName="fileplanIDOOB">
      <xsd:simpleType>
        <xsd:union memberTypes="dms:Text">
          <xsd:simpleType>
            <xsd:restriction base="dms:Choice">
              <xsd:enumeration value="03_03 Manage Projects"/>
              <xsd:maxLength value="255"/>
            </xsd:restriction>
          </xsd:simpleType>
        </xsd:union>
      </xsd:simpleType>
    </xsd:element>
  </xsd:schema>
  <xsd:schema xmlns:xsd="http://www.w3.org/2001/XMLSchema" xmlns:dms="http://schemas.microsoft.com/office/2006/documentManagement/types" targetNamespace="a6caf989-11f8-4763-ad9b-d31d3b9d1bc8" elementFormDefault="qualified">
    <xsd:import namespace="http://schemas.microsoft.com/office/2006/documentManagement/types"/>
    <xsd:element name="fileplanIDPTH" ma:index="17" nillable="true" ma:displayName="UK Defence File Plan Path" ma:hidden="true" ma:internalName="fileplanIDPTH">
      <xsd:simpleType>
        <xsd:union memberTypes="dms:Text">
          <xsd:simpleType>
            <xsd:restriction base="dms:Choice">
              <xsd:enumeration value="None"/>
            </xsd:restriction>
          </xsd:simpleType>
        </xsd:union>
      </xsd:simpleType>
    </xsd:element>
    <xsd:element name="Declared" ma:index="37" nillable="true" ma:displayName="Declared" ma:default="FALSE" ma:hidden="true" ma:internalName="Declared">
      <xsd:simpleType>
        <xsd:restriction base="dms:Boolean"/>
      </xsd:simpleType>
    </xsd:element>
    <xsd:element name="DocId" ma:index="38" nillable="true" ma:displayName="DocId" ma:hidden="true" ma:internalName="DocId">
      <xsd:simpleType>
        <xsd:restriction base="dms:Text"/>
      </xsd:simpleType>
    </xsd:element>
    <xsd:element name="MeridioUrl" ma:index="39" nillable="true" ma:displayName="MeridioUrl" ma:hidden="true" ma:internalName="MeridioUrl">
      <xsd:simpleType>
        <xsd:restriction base="dms:Text"/>
      </xsd:simpleType>
    </xsd:element>
    <xsd:element name="MeridioEDCStatus" ma:index="40" nillable="true" ma:displayName="MeridioEDCStatus" ma:hidden="true" ma:internalName="MeridioEDCStatus">
      <xsd:simpleType>
        <xsd:restriction base="dms:Text"/>
      </xsd:simpleType>
    </xsd:element>
    <xsd:element name="MeridioEDCData" ma:index="41" nillable="true" ma:displayName="MeridioEDCData" ma:hidden="true" ma:internalName="MeridioEDCData">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FEC42D5-F49C-45CF-B0E9-8AE9C7B8977E}">
  <ds:schemaRefs>
    <ds:schemaRef ds:uri="http://schemas.microsoft.com/sharepoint/v3/contenttype/forms"/>
  </ds:schemaRefs>
</ds:datastoreItem>
</file>

<file path=customXml/itemProps2.xml><?xml version="1.0" encoding="utf-8"?>
<ds:datastoreItem xmlns:ds="http://schemas.openxmlformats.org/officeDocument/2006/customXml" ds:itemID="{96D26090-A240-45DC-942A-FA5101FF5FE6}">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a6caf989-11f8-4763-ad9b-d31d3b9d1bc8"/>
    <ds:schemaRef ds:uri="A6CAF989-11F8-4763-AD9B-D31D3B9D1BC8"/>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61A15A99-EC34-478C-826B-D69869962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CAF989-11F8-4763-AD9B-D31D3B9D1BC8"/>
    <ds:schemaRef ds:uri="a6caf989-11f8-4763-ad9b-d31d3b9d1bc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752</TotalTime>
  <Words>713</Words>
  <Application>Microsoft Office PowerPoint</Application>
  <PresentationFormat>On-screen Show (4:3)</PresentationFormat>
  <Paragraphs>93</Paragraphs>
  <Slides>14</Slides>
  <Notes>3</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Defence Eng Champ</vt:lpstr>
      <vt:lpstr>1_Defence Eng Champ</vt:lpstr>
      <vt:lpstr>2_Defence Eng Champ</vt:lpstr>
      <vt:lpstr>3_Defence Eng Champ</vt:lpstr>
      <vt:lpstr>4_Defence Eng Champ</vt:lpstr>
      <vt:lpstr>7_Defence Eng Champ</vt:lpstr>
      <vt:lpstr>PowerPoint Presentation</vt:lpstr>
      <vt:lpstr>Scope</vt:lpstr>
      <vt:lpstr>PowerPoint Presentation</vt:lpstr>
      <vt:lpstr>Defence Context &amp; Response </vt:lpstr>
      <vt:lpstr>The Defence Youth STEM Engagement Strategy (DYES) </vt:lpstr>
      <vt:lpstr>The DYES Vision</vt:lpstr>
      <vt:lpstr>STEM Partners</vt:lpstr>
      <vt:lpstr>What Defence Already Does - RN</vt:lpstr>
      <vt:lpstr>What Defence Already Does - Army</vt:lpstr>
      <vt:lpstr>What Defence Already Does - RAF</vt:lpstr>
      <vt:lpstr>Civil Service</vt:lpstr>
      <vt:lpstr>What Defence Can Offer</vt:lpstr>
      <vt:lpstr>Next Steps</vt:lpstr>
      <vt:lpstr>Questions?</vt:lpstr>
    </vt:vector>
  </TitlesOfParts>
  <Company>Ministry of Defence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Defence Engineering Champion Team Update  Defence Authority for Technical and Quality Assurance Senior Forum: 3rd meeting  20 May 15   Wg Cdr Andy Willis</dc:title>
  <dc:creator>willisa862</dc:creator>
  <cp:lastModifiedBy>RoseM626</cp:lastModifiedBy>
  <cp:revision>74</cp:revision>
  <cp:lastPrinted>2015-05-20T07:55:03Z</cp:lastPrinted>
  <dcterms:created xsi:type="dcterms:W3CDTF">2015-05-18T11:11:35Z</dcterms:created>
  <dcterms:modified xsi:type="dcterms:W3CDTF">2016-07-04T18:50:10Z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0x0101002817DCC3B91A4B7EA656B27E1AE952E30087962A88E2BF694CB540F1F6166D9426</vt:lpwstr>
  </property>
</Properties>
</file>