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72" r:id="rId3"/>
    <p:sldId id="273" r:id="rId4"/>
    <p:sldId id="274" r:id="rId5"/>
    <p:sldId id="275" r:id="rId6"/>
    <p:sldId id="276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1E64BB-9CD5-4F2A-92AA-5BA54871D22D}">
          <p14:sldIdLst>
            <p14:sldId id="256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2D464-BB78-4DEF-A8AE-06F147E768CC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509A8-3E67-4079-8F01-FCE66ADDE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821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3" y="1700808"/>
            <a:ext cx="11137237" cy="14700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3" y="3501005"/>
            <a:ext cx="11137237" cy="163103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4767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3" y="332656"/>
            <a:ext cx="11122421" cy="792088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27051" y="1268415"/>
            <a:ext cx="11122752" cy="4104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b="1" dirty="0" err="1" smtClean="0"/>
            </a:lvl1pPr>
            <a:lvl2pPr marL="0" indent="0">
              <a:buFontTx/>
              <a:buNone/>
              <a:defRPr sz="2400" b="0"/>
            </a:lvl2pPr>
            <a:lvl3pPr marL="719138" indent="-363538">
              <a:tabLst>
                <a:tab pos="719138" algn="l"/>
              </a:tabLst>
              <a:defRPr baseline="0"/>
            </a:lvl3pPr>
            <a:lvl4pPr marL="1074738" indent="-355600">
              <a:buFont typeface="Arial" panose="020B0604020202020204" pitchFamily="34" charset="0"/>
              <a:buChar char="•"/>
              <a:tabLst>
                <a:tab pos="1074738" algn="l"/>
              </a:tabLst>
              <a:defRPr sz="2400"/>
            </a:lvl4pPr>
            <a:lvl5pPr marL="1438275" indent="-363538">
              <a:buFont typeface="Arial" panose="020B0604020202020204" pitchFamily="34" charset="0"/>
              <a:buChar char="•"/>
              <a:tabLst>
                <a:tab pos="1438275" algn="l"/>
              </a:tabLst>
              <a:defRPr sz="24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248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6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5589588"/>
            <a:ext cx="12192000" cy="0"/>
          </a:xfrm>
          <a:prstGeom prst="line">
            <a:avLst/>
          </a:prstGeom>
          <a:ln w="25400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9" y="5724000"/>
            <a:ext cx="3142620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13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CF2453"/>
          </a:solidFill>
          <a:latin typeface="Arial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47678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747678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47678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Key </a:t>
            </a:r>
            <a:r>
              <a:rPr lang="en-GB" dirty="0"/>
              <a:t>opportunities and priorities of the next phase of the </a:t>
            </a:r>
            <a:r>
              <a:rPr lang="en-GB" dirty="0" smtClean="0"/>
              <a:t>Network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GB" dirty="0" smtClean="0"/>
          </a:p>
          <a:p>
            <a:pPr algn="r"/>
            <a:r>
              <a:rPr lang="en-GB" dirty="0" smtClean="0"/>
              <a:t>Claire </a:t>
            </a:r>
            <a:r>
              <a:rPr lang="en-GB" dirty="0" smtClean="0"/>
              <a:t>Arbery</a:t>
            </a:r>
            <a:endParaRPr lang="en-GB" dirty="0" smtClean="0"/>
          </a:p>
          <a:p>
            <a:pPr algn="r"/>
            <a:r>
              <a:rPr lang="en-GB" dirty="0" smtClean="0"/>
              <a:t>July 2016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45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3514" y="1151467"/>
            <a:ext cx="11444486" cy="4064000"/>
          </a:xfrm>
        </p:spPr>
        <p:txBody>
          <a:bodyPr/>
          <a:lstStyle/>
          <a:p>
            <a:pPr marL="185737"/>
            <a:r>
              <a:rPr lang="en-GB" sz="2800" b="0" dirty="0" smtClean="0"/>
              <a:t>Published in March 2016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Excellence</a:t>
            </a:r>
            <a:r>
              <a:rPr lang="en-GB" sz="2400" b="0" dirty="0"/>
              <a:t>: </a:t>
            </a:r>
            <a:r>
              <a:rPr lang="en-GB" sz="2400" b="0" dirty="0" smtClean="0"/>
              <a:t>High </a:t>
            </a:r>
            <a:r>
              <a:rPr lang="en-GB" sz="2400" b="0" dirty="0"/>
              <a:t>expectations for all </a:t>
            </a:r>
            <a:r>
              <a:rPr lang="en-GB" sz="2400" b="0" dirty="0" smtClean="0"/>
              <a:t>children </a:t>
            </a:r>
            <a:r>
              <a:rPr lang="en-GB" sz="2400" b="0" dirty="0"/>
              <a:t>and should be for children from all backgrounds, </a:t>
            </a:r>
            <a:r>
              <a:rPr lang="en-GB" sz="2400" b="0" dirty="0" smtClean="0"/>
              <a:t>When the bar </a:t>
            </a:r>
            <a:r>
              <a:rPr lang="en-GB" sz="2400" b="0" dirty="0"/>
              <a:t>is raised, everyone benefits </a:t>
            </a:r>
            <a:endParaRPr lang="en-GB" sz="2400" b="0" dirty="0" smtClean="0"/>
          </a:p>
          <a:p>
            <a:endParaRPr lang="en-GB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Everywhere</a:t>
            </a:r>
            <a:r>
              <a:rPr lang="en-GB" sz="2400" b="0" dirty="0"/>
              <a:t>: </a:t>
            </a:r>
            <a:r>
              <a:rPr lang="en-GB" sz="2400" b="0" dirty="0" smtClean="0"/>
              <a:t>Focus </a:t>
            </a:r>
            <a:r>
              <a:rPr lang="en-GB" sz="2400" b="0" dirty="0"/>
              <a:t>on intensively tackling areas of the country that have lagged behind for too long. </a:t>
            </a:r>
            <a:r>
              <a:rPr lang="en-GB" sz="2400" b="0" dirty="0" smtClean="0"/>
              <a:t>Where </a:t>
            </a:r>
            <a:r>
              <a:rPr lang="en-GB" sz="2400" b="0" dirty="0"/>
              <a:t>underperformance has become entrenched </a:t>
            </a:r>
            <a:r>
              <a:rPr lang="en-GB" sz="2400" b="0" dirty="0" smtClean="0"/>
              <a:t>schools  </a:t>
            </a:r>
            <a:r>
              <a:rPr lang="en-GB" sz="2400" b="0" dirty="0"/>
              <a:t>can learn from the areas, leaders and schools that have made such impressive progress over the last five years </a:t>
            </a:r>
            <a:r>
              <a:rPr lang="en-GB" sz="2400" b="0" dirty="0" smtClean="0"/>
              <a:t>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Educational Excellence Everywhere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47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Seven key elements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800" b="0" dirty="0" smtClean="0"/>
              <a:t>Great teachers – everywhere they are needed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0" dirty="0" smtClean="0"/>
              <a:t>Great Leaders running schools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0" dirty="0" smtClean="0"/>
              <a:t>A school led system with every school an academy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0" dirty="0" smtClean="0"/>
              <a:t>Preventing underperformance – moving from good to great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0" dirty="0" smtClean="0"/>
              <a:t>World leading curriculum for all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0" dirty="0" smtClean="0"/>
              <a:t>Fair, stretching accountability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0" dirty="0" smtClean="0"/>
              <a:t>Right resources in the right hands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31367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Tasks – 20 mins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b="0" dirty="0" smtClean="0"/>
              <a:t>How </a:t>
            </a:r>
            <a:r>
              <a:rPr lang="en-GB" b="0" dirty="0"/>
              <a:t>SLPs are and can meet the challenges from the </a:t>
            </a:r>
            <a:r>
              <a:rPr lang="en-GB" b="0" dirty="0" smtClean="0"/>
              <a:t>White </a:t>
            </a:r>
            <a:r>
              <a:rPr lang="en-GB" b="0" dirty="0"/>
              <a:t>P</a:t>
            </a:r>
            <a:r>
              <a:rPr lang="en-GB" b="0" dirty="0" smtClean="0"/>
              <a:t>aper </a:t>
            </a:r>
          </a:p>
          <a:p>
            <a:pPr marL="514350" indent="-514350">
              <a:buAutoNum type="arabicPeriod"/>
            </a:pPr>
            <a:r>
              <a:rPr lang="en-GB" b="0" dirty="0" smtClean="0"/>
              <a:t>What </a:t>
            </a:r>
            <a:r>
              <a:rPr lang="en-GB" b="0" dirty="0"/>
              <a:t>support is needed for the SLPs </a:t>
            </a:r>
            <a:endParaRPr lang="en-GB" b="0" dirty="0" smtClean="0"/>
          </a:p>
          <a:p>
            <a:pPr marL="514350" indent="-514350">
              <a:buAutoNum type="arabicPeriod"/>
            </a:pPr>
            <a:r>
              <a:rPr lang="en-GB" b="0" dirty="0" smtClean="0"/>
              <a:t>Is </a:t>
            </a:r>
            <a:r>
              <a:rPr lang="en-GB" b="0" dirty="0"/>
              <a:t>there anything that the network could do that it currently does not do, that help to address the agenda of the </a:t>
            </a:r>
            <a:r>
              <a:rPr lang="en-GB" b="0" dirty="0" err="1"/>
              <a:t>DfE</a:t>
            </a:r>
            <a:r>
              <a:rPr lang="en-GB" b="0" dirty="0"/>
              <a:t>. </a:t>
            </a:r>
            <a:r>
              <a:rPr lang="en-GB" b="0" dirty="0" smtClean="0"/>
              <a:t> Time to think creatively……..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9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task 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Discussion and agreeme</a:t>
            </a:r>
            <a:r>
              <a:rPr lang="en-GB" dirty="0" smtClean="0"/>
              <a:t>nt on items to take forward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83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to </a:t>
            </a:r>
            <a:r>
              <a:rPr lang="en-GB" smtClean="0"/>
              <a:t>main stage 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1 point from each section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TE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P_template_2016_16x9_widescreen.potx" id="{D02411FB-7E94-4A45-8E30-42E69B6BAD17}" vid="{2F50E2B2-F17B-4110-86D8-8D343317E2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SLPN_template_2016</Template>
  <TotalTime>428</TotalTime>
  <Words>208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HEaTED Theme</vt:lpstr>
      <vt:lpstr>Key opportunities and priorities of the next phase of the Network </vt:lpstr>
      <vt:lpstr>Educational Excellence Everywhere </vt:lpstr>
      <vt:lpstr>Seven key elements </vt:lpstr>
      <vt:lpstr>Tasks – 20 mins </vt:lpstr>
      <vt:lpstr>Group task  </vt:lpstr>
      <vt:lpstr>Feedback to main stage </vt:lpstr>
    </vt:vector>
  </TitlesOfParts>
  <Company>Myscience.co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Irina Kudenko</dc:creator>
  <cp:lastModifiedBy>Claire Arbery</cp:lastModifiedBy>
  <cp:revision>53</cp:revision>
  <cp:lastPrinted>2016-03-22T13:40:08Z</cp:lastPrinted>
  <dcterms:created xsi:type="dcterms:W3CDTF">2016-03-21T17:33:31Z</dcterms:created>
  <dcterms:modified xsi:type="dcterms:W3CDTF">2016-07-06T09:05:53Z</dcterms:modified>
</cp:coreProperties>
</file>