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47678"/>
    <a:srgbClr val="CF24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62" autoAdjust="0"/>
  </p:normalViewPr>
  <p:slideViewPr>
    <p:cSldViewPr>
      <p:cViewPr varScale="1">
        <p:scale>
          <a:sx n="100" d="100"/>
          <a:sy n="100" d="100"/>
        </p:scale>
        <p:origin x="153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379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645024" y="163147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533141A3-1B1D-499B-8EF6-0BB01072C42A}" type="datetimeFigureOut">
              <a:rPr lang="en-GB"/>
              <a:pPr>
                <a:defRPr/>
              </a:pPr>
              <a:t>05/07/2016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16632" y="8532440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699856" y="8532440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80317889-7F52-4FE7-8ABA-65F3AA83C9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6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9335" y="138113"/>
            <a:ext cx="1903699" cy="761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9664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732463" y="152400"/>
            <a:ext cx="955675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100" smtClean="0"/>
            </a:lvl1pPr>
          </a:lstStyle>
          <a:p>
            <a:pPr>
              <a:defRPr/>
            </a:pPr>
            <a:fld id="{CFEEF0ED-5334-488F-92B1-69662E749F80}" type="datetimeFigureOut">
              <a:rPr lang="en-GB"/>
              <a:pPr>
                <a:defRPr/>
              </a:pPr>
              <a:t>05/07/2016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724400" y="8532813"/>
            <a:ext cx="1963738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CDF1C27B-6FDC-4395-9A18-99386A8125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2055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9335" y="138113"/>
            <a:ext cx="1903699" cy="761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201214" y="8532812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09643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Probably been some misunderstanding of what it is and what it’s for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F1C27B-6FDC-4395-9A18-99386A812577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74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Based on self-assessment against a series of criteria and the assessment and selection of evidence. Interim and final submissions examined by an independent assessor and feedback given before award allocated.</a:t>
            </a:r>
          </a:p>
          <a:p>
            <a:r>
              <a:rPr lang="en-GB" dirty="0" smtClean="0"/>
              <a:t>Speak to Adam about joining Cohort 3 a.little@stem.org.uk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F1C27B-6FDC-4395-9A18-99386A812577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515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Focus has been placed on recognition, but feedback from participants is that it’s been as much about development</a:t>
            </a:r>
            <a:r>
              <a:rPr lang="en-GB" baseline="0" dirty="0" smtClean="0"/>
              <a:t> – good value</a:t>
            </a:r>
            <a:endParaRPr lang="en-GB" dirty="0" smtClean="0"/>
          </a:p>
          <a:p>
            <a:r>
              <a:rPr lang="en-GB" dirty="0" smtClean="0"/>
              <a:t>Three</a:t>
            </a:r>
            <a:r>
              <a:rPr lang="en-GB" baseline="0" dirty="0" smtClean="0"/>
              <a:t> years, must think of fee in those terms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F1C27B-6FDC-4395-9A18-99386A812577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719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No point me explaining this, pass to an SLP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F1C27B-6FDC-4395-9A18-99386A812577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978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7" y="1988842"/>
            <a:ext cx="8352928" cy="14700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7" y="3789040"/>
            <a:ext cx="8352928" cy="163103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4767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463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7" y="332656"/>
            <a:ext cx="8341816" cy="792088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395288" y="1268414"/>
            <a:ext cx="8342064" cy="410480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b="1" dirty="0" err="1" smtClean="0"/>
            </a:lvl1pPr>
            <a:lvl2pPr marL="0" indent="0">
              <a:buFontTx/>
              <a:buNone/>
              <a:defRPr sz="2400" b="0"/>
            </a:lvl2pPr>
            <a:lvl3pPr marL="719138" indent="-363538">
              <a:tabLst>
                <a:tab pos="719138" algn="l"/>
              </a:tabLst>
              <a:defRPr baseline="0"/>
            </a:lvl3pPr>
            <a:lvl4pPr marL="1074738" indent="-355600">
              <a:buFont typeface="Arial" panose="020B0604020202020204" pitchFamily="34" charset="0"/>
              <a:buChar char="•"/>
              <a:tabLst>
                <a:tab pos="1074738" algn="l"/>
              </a:tabLst>
              <a:defRPr sz="2400"/>
            </a:lvl4pPr>
            <a:lvl5pPr marL="1438275" indent="-363538">
              <a:buFont typeface="Arial" panose="020B0604020202020204" pitchFamily="34" charset="0"/>
              <a:buChar char="•"/>
              <a:tabLst>
                <a:tab pos="1438275" algn="l"/>
              </a:tabLst>
              <a:defRPr sz="24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51710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4329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0" y="5589588"/>
            <a:ext cx="9144000" cy="0"/>
          </a:xfrm>
          <a:prstGeom prst="line">
            <a:avLst/>
          </a:prstGeom>
          <a:ln w="25400">
            <a:solidFill>
              <a:srgbClr val="7476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2000" y="5724000"/>
            <a:ext cx="2655092" cy="106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rgbClr val="CF2453"/>
          </a:solidFill>
          <a:latin typeface="Arial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CF2453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CF2453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CF2453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CF2453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747678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747678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747678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747678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747678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747678"/>
          </a:solidFill>
          <a:latin typeface="Arial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747678"/>
          </a:solidFill>
          <a:latin typeface="Arial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747678"/>
          </a:solidFill>
          <a:latin typeface="Arial" pitchFamily="34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rgbClr val="747678"/>
          </a:solidFill>
          <a:latin typeface="Aria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.little@stem.org.uk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 bwMode="auto">
          <a:xfrm>
            <a:off x="395288" y="1989138"/>
            <a:ext cx="8353425" cy="147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altLang="en-US" dirty="0" smtClean="0"/>
              <a:t>Why do Science Mark?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 bwMode="auto">
          <a:xfrm>
            <a:off x="395288" y="3789363"/>
            <a:ext cx="8353425" cy="16303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altLang="en-US" dirty="0" smtClean="0"/>
              <a:t>6 July, David Craven</a:t>
            </a:r>
          </a:p>
          <a:p>
            <a:pPr eaLnBrk="1" hangingPunct="1"/>
            <a:r>
              <a:rPr lang="en-GB" altLang="en-US" dirty="0" smtClean="0"/>
              <a:t>National STEM Learning Centre and Network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/>
          <p:cNvSpPr>
            <a:spLocks noGrp="1"/>
          </p:cNvSpPr>
          <p:nvPr>
            <p:ph type="title"/>
          </p:nvPr>
        </p:nvSpPr>
        <p:spPr bwMode="auto">
          <a:xfrm>
            <a:off x="395288" y="333375"/>
            <a:ext cx="8342312" cy="7921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dirty="0" smtClean="0"/>
              <a:t>What is Science Mark?</a:t>
            </a:r>
          </a:p>
        </p:txBody>
      </p:sp>
      <p:sp>
        <p:nvSpPr>
          <p:cNvPr id="5123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395288" y="1268413"/>
            <a:ext cx="8342312" cy="4105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dirty="0" smtClean="0"/>
              <a:t>Science </a:t>
            </a:r>
            <a:r>
              <a:rPr lang="en-GB" sz="2400" b="0" dirty="0"/>
              <a:t>Mark is an award scheme to enable secondary schools across the UK to evaluate, strengthen and celebrate their excellent science provision.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dirty="0" smtClean="0"/>
              <a:t>Schools </a:t>
            </a:r>
            <a:r>
              <a:rPr lang="en-GB" sz="2400" b="0" dirty="0"/>
              <a:t>can achieve silver, gold or platinum awards. </a:t>
            </a:r>
            <a:endParaRPr lang="en-GB" sz="2400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dirty="0" smtClean="0"/>
              <a:t>For 2016/17 – a one fee approach, reduced from 2015/16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dirty="0" smtClean="0"/>
              <a:t>Applications open now for Autumn term </a:t>
            </a:r>
            <a:r>
              <a:rPr lang="en-GB" sz="2400" b="0" dirty="0" smtClean="0">
                <a:hlinkClick r:id="rId3"/>
              </a:rPr>
              <a:t>a.little@stem.org.uk</a:t>
            </a:r>
            <a:endParaRPr lang="en-GB" sz="2400" b="0" dirty="0" smtClean="0"/>
          </a:p>
          <a:p>
            <a:endParaRPr lang="en-GB" sz="2400" dirty="0"/>
          </a:p>
          <a:p>
            <a:endParaRPr lang="en-GB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/>
          <p:cNvSpPr>
            <a:spLocks noGrp="1"/>
          </p:cNvSpPr>
          <p:nvPr>
            <p:ph type="title"/>
          </p:nvPr>
        </p:nvSpPr>
        <p:spPr bwMode="auto">
          <a:xfrm>
            <a:off x="395288" y="333375"/>
            <a:ext cx="8342312" cy="143944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dirty="0" smtClean="0"/>
              <a:t>What do I get from Science Mark?</a:t>
            </a:r>
          </a:p>
        </p:txBody>
      </p:sp>
      <p:sp>
        <p:nvSpPr>
          <p:cNvPr id="5123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395288" y="2060848"/>
            <a:ext cx="8342312" cy="302433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dirty="0" smtClean="0"/>
              <a:t>Up to two days of consultancy support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dirty="0" smtClean="0"/>
              <a:t>An opportunity to develop your science department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dirty="0" smtClean="0"/>
              <a:t>Recognition for your science provision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dirty="0" smtClean="0"/>
              <a:t>Three years of accreditation</a:t>
            </a:r>
            <a:endParaRPr lang="en-GB" sz="2400" b="0" dirty="0"/>
          </a:p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3302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/>
          <p:cNvSpPr>
            <a:spLocks noGrp="1"/>
          </p:cNvSpPr>
          <p:nvPr>
            <p:ph type="title"/>
          </p:nvPr>
        </p:nvSpPr>
        <p:spPr bwMode="auto">
          <a:xfrm>
            <a:off x="395288" y="333375"/>
            <a:ext cx="8342312" cy="151144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dirty="0" smtClean="0"/>
              <a:t>What’s in Science Mark for an SLP?</a:t>
            </a:r>
          </a:p>
        </p:txBody>
      </p:sp>
      <p:sp>
        <p:nvSpPr>
          <p:cNvPr id="5123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395288" y="2060848"/>
            <a:ext cx="8342312" cy="302433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dirty="0" smtClean="0"/>
              <a:t>Over to an SLP…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8621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EaTED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SLC_template_2016_4x3_standard.potx" id="{A0881E83-87B7-422B-975C-2FCB31A1253A}" vid="{6727317F-12DF-4327-B3DD-97F4E441D4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NSLC_template_2016_4x3_standard</Template>
  <TotalTime>90</TotalTime>
  <Words>215</Words>
  <Application>Microsoft Office PowerPoint</Application>
  <PresentationFormat>On-screen Show (4:3)</PresentationFormat>
  <Paragraphs>25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HEaTED Theme</vt:lpstr>
      <vt:lpstr>Why do Science Mark?</vt:lpstr>
      <vt:lpstr>What is Science Mark?</vt:lpstr>
      <vt:lpstr>What do I get from Science Mark?</vt:lpstr>
      <vt:lpstr>What’s in Science Mark for an SLP?</vt:lpstr>
    </vt:vector>
  </TitlesOfParts>
  <Company>Myscience.co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do Science Mark?</dc:title>
  <dc:creator>David Craven</dc:creator>
  <cp:lastModifiedBy>Jennifer Lam</cp:lastModifiedBy>
  <cp:revision>9</cp:revision>
  <dcterms:created xsi:type="dcterms:W3CDTF">2016-07-04T09:35:13Z</dcterms:created>
  <dcterms:modified xsi:type="dcterms:W3CDTF">2016-07-05T15:31:11Z</dcterms:modified>
</cp:coreProperties>
</file>