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75" r:id="rId3"/>
    <p:sldId id="278" r:id="rId4"/>
    <p:sldId id="279" r:id="rId5"/>
    <p:sldId id="280" r:id="rId6"/>
    <p:sldId id="281" r:id="rId7"/>
    <p:sldId id="273" r:id="rId8"/>
    <p:sldId id="277" r:id="rId9"/>
    <p:sldId id="274" r:id="rId10"/>
    <p:sldId id="276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2D464-BB78-4DEF-A8AE-06F147E768CC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509A8-3E67-4079-8F01-FCE66AD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821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3" y="1700808"/>
            <a:ext cx="11137237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3" y="3501005"/>
            <a:ext cx="11137237" cy="163103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476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3" y="332656"/>
            <a:ext cx="11122421" cy="79208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27051" y="1268415"/>
            <a:ext cx="11122752" cy="41048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b="1" dirty="0" err="1" smtClean="0"/>
            </a:lvl1pPr>
            <a:lvl2pPr marL="0" indent="0">
              <a:buFontTx/>
              <a:buNone/>
              <a:defRPr sz="2400" b="0"/>
            </a:lvl2pPr>
            <a:lvl3pPr marL="719138" indent="-363538">
              <a:tabLst>
                <a:tab pos="719138" algn="l"/>
              </a:tabLst>
              <a:defRPr baseline="0"/>
            </a:lvl3pPr>
            <a:lvl4pPr marL="1074738" indent="-355600">
              <a:buFont typeface="Arial" panose="020B0604020202020204" pitchFamily="34" charset="0"/>
              <a:buChar char="•"/>
              <a:tabLst>
                <a:tab pos="1074738" algn="l"/>
              </a:tabLst>
              <a:defRPr sz="2400"/>
            </a:lvl4pPr>
            <a:lvl5pPr marL="1438275" indent="-363538">
              <a:buFont typeface="Arial" panose="020B0604020202020204" pitchFamily="34" charset="0"/>
              <a:buChar char="•"/>
              <a:tabLst>
                <a:tab pos="1438275" algn="l"/>
              </a:tabLst>
              <a:defRPr sz="24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248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6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7D60CD-597E-483E-BDF9-B17DF1CA196A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B22595-CB49-4634-9414-21C0E4D19C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50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589588"/>
            <a:ext cx="12192000" cy="0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9" y="5724000"/>
            <a:ext cx="3142620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13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F2453"/>
          </a:solidFill>
          <a:latin typeface="Arial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47678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747678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47678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nationalcollege.org.uk/s2ssd_ne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Workshop 1 – Partnerships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GB" dirty="0" smtClean="0"/>
          </a:p>
          <a:p>
            <a:pPr algn="r"/>
            <a:r>
              <a:rPr lang="en-GB" dirty="0" smtClean="0"/>
              <a:t>Claire Arbery, Chris Catto and Nadine Payne </a:t>
            </a:r>
          </a:p>
          <a:p>
            <a:pPr algn="r"/>
            <a:r>
              <a:rPr lang="en-GB" dirty="0" smtClean="0"/>
              <a:t>July 2016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4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to main stage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80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will aim to cover: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Reach </a:t>
            </a:r>
            <a:r>
              <a:rPr lang="en-GB" b="0" dirty="0"/>
              <a:t>of SLP partnerships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b="0" dirty="0"/>
              <a:t>Direction and leadership of SLPs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b="0" dirty="0"/>
              <a:t>Depth of use of partnership knowledge and expertise</a:t>
            </a:r>
          </a:p>
        </p:txBody>
      </p:sp>
    </p:spTree>
    <p:extLst>
      <p:ext uri="{BB962C8B-B14F-4D97-AF65-F5344CB8AC3E}">
        <p14:creationId xmlns:p14="http://schemas.microsoft.com/office/powerpoint/2010/main" val="2869835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 of Central Midlands SLP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How we created the partnership: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Sent out invites to TSAs in the area to an initial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Interested TSAs then joined the partnership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However….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18" y="144340"/>
            <a:ext cx="6753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63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 of Central Midlands SLP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27051" y="1198077"/>
            <a:ext cx="11122752" cy="4104803"/>
          </a:xfrm>
        </p:spPr>
        <p:txBody>
          <a:bodyPr/>
          <a:lstStyle/>
          <a:p>
            <a:r>
              <a:rPr lang="en-GB" dirty="0" smtClean="0"/>
              <a:t>Active Partners: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The original meeting didn’t produce our most active partners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These mostly came from personal contacts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18" y="144340"/>
            <a:ext cx="6753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94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 of Central Midlands SLP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27051" y="1198077"/>
            <a:ext cx="11122752" cy="4104803"/>
          </a:xfrm>
        </p:spPr>
        <p:txBody>
          <a:bodyPr/>
          <a:lstStyle/>
          <a:p>
            <a:r>
              <a:rPr lang="en-GB" dirty="0" smtClean="0"/>
              <a:t>How we work with our partners: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Host courses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Teacher presenters - from at least four partner schools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Ten partner schools hosted at least one CPD day during this academic year; some hosted several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RCUK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18" y="144340"/>
            <a:ext cx="6753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72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7-Point Star 9"/>
          <p:cNvSpPr/>
          <p:nvPr/>
        </p:nvSpPr>
        <p:spPr>
          <a:xfrm>
            <a:off x="3584824" y="1658245"/>
            <a:ext cx="5178176" cy="4588443"/>
          </a:xfrm>
          <a:prstGeom prst="star7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8349"/>
          </a:xfrm>
        </p:spPr>
        <p:txBody>
          <a:bodyPr/>
          <a:lstStyle/>
          <a:p>
            <a:r>
              <a:rPr lang="en-GB" b="1" dirty="0" smtClean="0"/>
              <a:t>Building Partnerships</a:t>
            </a:r>
            <a:endParaRPr lang="en-GB" sz="2400" b="1" dirty="0"/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4" y="3852123"/>
            <a:ext cx="2506895" cy="2820257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322853" y="2188712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                     Who?</a:t>
            </a:r>
          </a:p>
          <a:p>
            <a:r>
              <a:rPr lang="en-GB" sz="2400" dirty="0" smtClean="0"/>
              <a:t>Schools</a:t>
            </a:r>
          </a:p>
          <a:p>
            <a:r>
              <a:rPr lang="en-GB" sz="2400" dirty="0" smtClean="0"/>
              <a:t>Local Industry</a:t>
            </a:r>
          </a:p>
          <a:p>
            <a:r>
              <a:rPr lang="en-GB" sz="2400" dirty="0" smtClean="0"/>
              <a:t>LEA</a:t>
            </a:r>
          </a:p>
          <a:p>
            <a:r>
              <a:rPr lang="en-GB" sz="2400" dirty="0" smtClean="0"/>
              <a:t>Presenters</a:t>
            </a:r>
          </a:p>
          <a:p>
            <a:r>
              <a:rPr lang="en-GB" sz="2400" dirty="0" smtClean="0"/>
              <a:t>Science/STEM organisations</a:t>
            </a:r>
            <a:endParaRPr lang="en-GB" sz="2400" dirty="0"/>
          </a:p>
        </p:txBody>
      </p:sp>
      <p:pic>
        <p:nvPicPr>
          <p:cNvPr id="4" name="Picture 2" descr="Norfolk-Suffolk-SLP-Logo-Propos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537" y="5814646"/>
            <a:ext cx="3749014" cy="85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00006" y="5878622"/>
            <a:ext cx="228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Where?</a:t>
            </a:r>
            <a:endParaRPr lang="en-GB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28216" y="295029"/>
            <a:ext cx="36541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Improved Student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Supporting and making Teachers feel valued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1264525"/>
            <a:ext cx="34846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What?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Bespoke School to School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Traditional CPD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STEM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PSQM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TSST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928243" y="2338931"/>
            <a:ext cx="32637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Original Set up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Continued Strategic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Heads of Science /Science Coordinator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Science Festivals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898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have you identified as a issue 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b="0" dirty="0" smtClean="0"/>
              <a:t>Discussion on issues identified by SLPs with Partnerships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0" dirty="0" smtClean="0"/>
              <a:t>Top 3 areas for development to feedback </a:t>
            </a:r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3136713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issues identified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82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Local Teaching School Alliances </a:t>
            </a:r>
            <a:endParaRPr lang="en-GB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>
                <a:hlinkClick r:id="rId2"/>
              </a:rPr>
              <a:t>http://</a:t>
            </a:r>
            <a:r>
              <a:rPr lang="en-GB" b="0">
                <a:hlinkClick r:id="rId2"/>
              </a:rPr>
              <a:t>apps.nationalcollege.org.uk/s2ssd_new</a:t>
            </a:r>
            <a:r>
              <a:rPr lang="en-GB" b="0" smtClean="0">
                <a:hlinkClick r:id="rId2"/>
              </a:rPr>
              <a:t>/</a:t>
            </a:r>
            <a:endParaRPr lang="en-GB" b="0" smtClean="0"/>
          </a:p>
          <a:p>
            <a:endParaRPr lang="en-GB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Emerging Multi Academy Trusts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Science Bodies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Museums and Science Centres 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010959953"/>
      </p:ext>
    </p:extLst>
  </p:cSld>
  <p:clrMapOvr>
    <a:masterClrMapping/>
  </p:clrMapOvr>
</p:sld>
</file>

<file path=ppt/theme/theme1.xml><?xml version="1.0" encoding="utf-8"?>
<a:theme xmlns:a="http://schemas.openxmlformats.org/drawingml/2006/main" name="HEaTE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P_template_2016_16x9_widescreen.potx" id="{D02411FB-7E94-4A45-8E30-42E69B6BAD17}" vid="{2F50E2B2-F17B-4110-86D8-8D343317E2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SLPN_template_2016</Template>
  <TotalTime>552</TotalTime>
  <Words>237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HEaTED Theme</vt:lpstr>
      <vt:lpstr>Workshop 1 – Partnerships </vt:lpstr>
      <vt:lpstr>Session will aim to cover:</vt:lpstr>
      <vt:lpstr>Experience of Central Midlands SLP </vt:lpstr>
      <vt:lpstr>Experience of Central Midlands SLP </vt:lpstr>
      <vt:lpstr>Experience of Central Midlands SLP </vt:lpstr>
      <vt:lpstr>Building Partnerships</vt:lpstr>
      <vt:lpstr>What have you identified as a issue ?</vt:lpstr>
      <vt:lpstr>Common issues identified</vt:lpstr>
      <vt:lpstr>Opportunities </vt:lpstr>
      <vt:lpstr>Feedback to main stage </vt:lpstr>
    </vt:vector>
  </TitlesOfParts>
  <Company>Myscience.co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Kudenko</dc:creator>
  <cp:lastModifiedBy>Claire Arbery</cp:lastModifiedBy>
  <cp:revision>63</cp:revision>
  <cp:lastPrinted>2016-03-22T13:40:08Z</cp:lastPrinted>
  <dcterms:created xsi:type="dcterms:W3CDTF">2016-03-21T17:33:31Z</dcterms:created>
  <dcterms:modified xsi:type="dcterms:W3CDTF">2016-07-07T12:53:35Z</dcterms:modified>
</cp:coreProperties>
</file>