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3"/>
    <a:srgbClr val="0E5475"/>
    <a:srgbClr val="4A4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6DB50-E408-4CDF-9961-30396941A958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F7148D5-D24F-4D70-AEBA-04FF5AA2C7FD}">
      <dgm:prSet phldrT="[Text]"/>
      <dgm:spPr/>
      <dgm:t>
        <a:bodyPr/>
        <a:lstStyle/>
        <a:p>
          <a:r>
            <a:rPr lang="en-GB"/>
            <a:t>Network and Gateways</a:t>
          </a:r>
        </a:p>
      </dgm:t>
    </dgm:pt>
    <dgm:pt modelId="{23071C85-311B-4A05-82CE-AE30D4612018}" type="parTrans" cxnId="{21698A44-35B0-48D1-B77F-ADECD34B5C11}">
      <dgm:prSet/>
      <dgm:spPr/>
      <dgm:t>
        <a:bodyPr/>
        <a:lstStyle/>
        <a:p>
          <a:endParaRPr lang="en-GB"/>
        </a:p>
      </dgm:t>
    </dgm:pt>
    <dgm:pt modelId="{83F94579-DE29-4A83-A693-FCAD8B168C2A}" type="sibTrans" cxnId="{21698A44-35B0-48D1-B77F-ADECD34B5C11}">
      <dgm:prSet/>
      <dgm:spPr/>
      <dgm:t>
        <a:bodyPr/>
        <a:lstStyle/>
        <a:p>
          <a:endParaRPr lang="en-GB"/>
        </a:p>
      </dgm:t>
    </dgm:pt>
    <dgm:pt modelId="{776B5571-7901-498C-B90A-22EFF6CE5892}">
      <dgm:prSet phldrT="[Text]"/>
      <dgm:spPr/>
      <dgm:t>
        <a:bodyPr/>
        <a:lstStyle/>
        <a:p>
          <a:r>
            <a:rPr lang="en-GB"/>
            <a:t>Processors</a:t>
          </a:r>
        </a:p>
      </dgm:t>
    </dgm:pt>
    <dgm:pt modelId="{9D6CD0EE-F318-4D35-ADAE-DADDEDCE0223}" type="parTrans" cxnId="{55CD8718-8934-4DD6-B8DC-35B6989A9E19}">
      <dgm:prSet/>
      <dgm:spPr/>
      <dgm:t>
        <a:bodyPr/>
        <a:lstStyle/>
        <a:p>
          <a:endParaRPr lang="en-GB"/>
        </a:p>
      </dgm:t>
    </dgm:pt>
    <dgm:pt modelId="{6C39D82D-410C-4CD8-9A0F-3C3AC7419EFE}" type="sibTrans" cxnId="{55CD8718-8934-4DD6-B8DC-35B6989A9E19}">
      <dgm:prSet/>
      <dgm:spPr/>
      <dgm:t>
        <a:bodyPr/>
        <a:lstStyle/>
        <a:p>
          <a:endParaRPr lang="en-GB"/>
        </a:p>
      </dgm:t>
    </dgm:pt>
    <dgm:pt modelId="{43DA8EB2-717E-4870-A84E-417616EED8DE}">
      <dgm:prSet phldrT="[Text]"/>
      <dgm:spPr/>
      <dgm:t>
        <a:bodyPr/>
        <a:lstStyle/>
        <a:p>
          <a:r>
            <a:rPr lang="en-GB"/>
            <a:t>Sensors</a:t>
          </a:r>
        </a:p>
      </dgm:t>
    </dgm:pt>
    <dgm:pt modelId="{FF30B663-1946-4107-8DB9-7D19834C8008}" type="parTrans" cxnId="{CE6EF873-F4E3-4839-8571-2CF0CB4DCFB7}">
      <dgm:prSet/>
      <dgm:spPr/>
      <dgm:t>
        <a:bodyPr/>
        <a:lstStyle/>
        <a:p>
          <a:endParaRPr lang="en-GB"/>
        </a:p>
      </dgm:t>
    </dgm:pt>
    <dgm:pt modelId="{45920498-30E8-4652-86B4-6CAA8B93FAD7}" type="sibTrans" cxnId="{CE6EF873-F4E3-4839-8571-2CF0CB4DCFB7}">
      <dgm:prSet/>
      <dgm:spPr/>
      <dgm:t>
        <a:bodyPr/>
        <a:lstStyle/>
        <a:p>
          <a:endParaRPr lang="en-GB"/>
        </a:p>
      </dgm:t>
    </dgm:pt>
    <dgm:pt modelId="{A77CF64B-FB46-4C59-A61A-40973425EC4E}">
      <dgm:prSet phldrT="[Text]"/>
      <dgm:spPr/>
      <dgm:t>
        <a:bodyPr/>
        <a:lstStyle/>
        <a:p>
          <a:r>
            <a:rPr lang="en-GB"/>
            <a:t>Applications</a:t>
          </a:r>
        </a:p>
      </dgm:t>
    </dgm:pt>
    <dgm:pt modelId="{7B8FACB2-2BB2-4986-A863-8DFFB9D68F9E}" type="parTrans" cxnId="{BFDDE8BE-5E07-4391-B601-A99A98675051}">
      <dgm:prSet/>
      <dgm:spPr/>
      <dgm:t>
        <a:bodyPr/>
        <a:lstStyle/>
        <a:p>
          <a:endParaRPr lang="en-GB"/>
        </a:p>
      </dgm:t>
    </dgm:pt>
    <dgm:pt modelId="{5D83C87F-2616-41C0-88FC-A94201E14F61}" type="sibTrans" cxnId="{BFDDE8BE-5E07-4391-B601-A99A98675051}">
      <dgm:prSet/>
      <dgm:spPr/>
      <dgm:t>
        <a:bodyPr/>
        <a:lstStyle/>
        <a:p>
          <a:endParaRPr lang="en-GB"/>
        </a:p>
      </dgm:t>
    </dgm:pt>
    <dgm:pt modelId="{B79FEF6F-FABD-486D-82F5-64C5864E8F80}" type="pres">
      <dgm:prSet presAssocID="{2CF6DB50-E408-4CDF-9961-30396941A958}" presName="Name0" presStyleCnt="0">
        <dgm:presLayoutVars>
          <dgm:dir/>
          <dgm:animLvl val="lvl"/>
          <dgm:resizeHandles val="exact"/>
        </dgm:presLayoutVars>
      </dgm:prSet>
      <dgm:spPr/>
    </dgm:pt>
    <dgm:pt modelId="{EAF4A4F0-1B3A-4EEE-8953-F9A81DD19CDC}" type="pres">
      <dgm:prSet presAssocID="{A77CF64B-FB46-4C59-A61A-40973425EC4E}" presName="Name8" presStyleCnt="0"/>
      <dgm:spPr/>
    </dgm:pt>
    <dgm:pt modelId="{A6B5BAF0-3366-46BE-9123-1D3CE279520B}" type="pres">
      <dgm:prSet presAssocID="{A77CF64B-FB46-4C59-A61A-40973425EC4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99E85-AA60-4216-9F73-B66658FD72E7}" type="pres">
      <dgm:prSet presAssocID="{A77CF64B-FB46-4C59-A61A-40973425E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E03950-F050-42D2-9238-C0243ADD7EC1}" type="pres">
      <dgm:prSet presAssocID="{BF7148D5-D24F-4D70-AEBA-04FF5AA2C7FD}" presName="Name8" presStyleCnt="0"/>
      <dgm:spPr/>
    </dgm:pt>
    <dgm:pt modelId="{082AA50B-9E70-40CA-8A94-0A08BD55A549}" type="pres">
      <dgm:prSet presAssocID="{BF7148D5-D24F-4D70-AEBA-04FF5AA2C7F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2D46C-DB17-422F-83AD-53524B94A43C}" type="pres">
      <dgm:prSet presAssocID="{BF7148D5-D24F-4D70-AEBA-04FF5AA2C7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CCCE81-2BDF-46A5-B298-811913C7145B}" type="pres">
      <dgm:prSet presAssocID="{776B5571-7901-498C-B90A-22EFF6CE5892}" presName="Name8" presStyleCnt="0"/>
      <dgm:spPr/>
    </dgm:pt>
    <dgm:pt modelId="{36CF0767-9841-468F-BCAC-F355F472F6AD}" type="pres">
      <dgm:prSet presAssocID="{776B5571-7901-498C-B90A-22EFF6CE589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5B277-78D9-4F53-9695-BEEE3E043806}" type="pres">
      <dgm:prSet presAssocID="{776B5571-7901-498C-B90A-22EFF6CE58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98B42-B4C8-4D74-9110-E3E68CCB5CAC}" type="pres">
      <dgm:prSet presAssocID="{43DA8EB2-717E-4870-A84E-417616EED8DE}" presName="Name8" presStyleCnt="0"/>
      <dgm:spPr/>
    </dgm:pt>
    <dgm:pt modelId="{8012ABB0-A6E8-43A4-8A01-F738D48D05B2}" type="pres">
      <dgm:prSet presAssocID="{43DA8EB2-717E-4870-A84E-417616EED8D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727F5-192B-4270-8286-406C903500E0}" type="pres">
      <dgm:prSet presAssocID="{43DA8EB2-717E-4870-A84E-417616EED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6EF873-F4E3-4839-8571-2CF0CB4DCFB7}" srcId="{2CF6DB50-E408-4CDF-9961-30396941A958}" destId="{43DA8EB2-717E-4870-A84E-417616EED8DE}" srcOrd="3" destOrd="0" parTransId="{FF30B663-1946-4107-8DB9-7D19834C8008}" sibTransId="{45920498-30E8-4652-86B4-6CAA8B93FAD7}"/>
    <dgm:cxn modelId="{893FBC13-F645-4E96-924C-A572261B4C54}" type="presOf" srcId="{A77CF64B-FB46-4C59-A61A-40973425EC4E}" destId="{06B99E85-AA60-4216-9F73-B66658FD72E7}" srcOrd="1" destOrd="0" presId="urn:microsoft.com/office/officeart/2005/8/layout/pyramid1"/>
    <dgm:cxn modelId="{2F1FEC55-DE7F-4975-833E-936EB3303450}" type="presOf" srcId="{A77CF64B-FB46-4C59-A61A-40973425EC4E}" destId="{A6B5BAF0-3366-46BE-9123-1D3CE279520B}" srcOrd="0" destOrd="0" presId="urn:microsoft.com/office/officeart/2005/8/layout/pyramid1"/>
    <dgm:cxn modelId="{6FDD22FB-C1EF-4AF2-A42E-EBB569A585DF}" type="presOf" srcId="{776B5571-7901-498C-B90A-22EFF6CE5892}" destId="{AD65B277-78D9-4F53-9695-BEEE3E043806}" srcOrd="1" destOrd="0" presId="urn:microsoft.com/office/officeart/2005/8/layout/pyramid1"/>
    <dgm:cxn modelId="{C8053847-314C-4E8C-8700-9642B6E68FB4}" type="presOf" srcId="{BF7148D5-D24F-4D70-AEBA-04FF5AA2C7FD}" destId="{082AA50B-9E70-40CA-8A94-0A08BD55A549}" srcOrd="0" destOrd="0" presId="urn:microsoft.com/office/officeart/2005/8/layout/pyramid1"/>
    <dgm:cxn modelId="{6CD28E9D-D3A9-4707-A31B-7C8FC46DB854}" type="presOf" srcId="{43DA8EB2-717E-4870-A84E-417616EED8DE}" destId="{8012ABB0-A6E8-43A4-8A01-F738D48D05B2}" srcOrd="0" destOrd="0" presId="urn:microsoft.com/office/officeart/2005/8/layout/pyramid1"/>
    <dgm:cxn modelId="{0EE904C7-BA8C-4932-91D8-BE2FF7EC8483}" type="presOf" srcId="{43DA8EB2-717E-4870-A84E-417616EED8DE}" destId="{969727F5-192B-4270-8286-406C903500E0}" srcOrd="1" destOrd="0" presId="urn:microsoft.com/office/officeart/2005/8/layout/pyramid1"/>
    <dgm:cxn modelId="{55CD8718-8934-4DD6-B8DC-35B6989A9E19}" srcId="{2CF6DB50-E408-4CDF-9961-30396941A958}" destId="{776B5571-7901-498C-B90A-22EFF6CE5892}" srcOrd="2" destOrd="0" parTransId="{9D6CD0EE-F318-4D35-ADAE-DADDEDCE0223}" sibTransId="{6C39D82D-410C-4CD8-9A0F-3C3AC7419EFE}"/>
    <dgm:cxn modelId="{C39D400A-11F7-48BA-9F70-F8C85B28CB50}" type="presOf" srcId="{BF7148D5-D24F-4D70-AEBA-04FF5AA2C7FD}" destId="{93D2D46C-DB17-422F-83AD-53524B94A43C}" srcOrd="1" destOrd="0" presId="urn:microsoft.com/office/officeart/2005/8/layout/pyramid1"/>
    <dgm:cxn modelId="{C8044D2D-E088-43A4-9DF3-CB7EE1097811}" type="presOf" srcId="{2CF6DB50-E408-4CDF-9961-30396941A958}" destId="{B79FEF6F-FABD-486D-82F5-64C5864E8F80}" srcOrd="0" destOrd="0" presId="urn:microsoft.com/office/officeart/2005/8/layout/pyramid1"/>
    <dgm:cxn modelId="{BFDDE8BE-5E07-4391-B601-A99A98675051}" srcId="{2CF6DB50-E408-4CDF-9961-30396941A958}" destId="{A77CF64B-FB46-4C59-A61A-40973425EC4E}" srcOrd="0" destOrd="0" parTransId="{7B8FACB2-2BB2-4986-A863-8DFFB9D68F9E}" sibTransId="{5D83C87F-2616-41C0-88FC-A94201E14F61}"/>
    <dgm:cxn modelId="{CFCCA047-296B-4E1B-B113-E568F6D6D964}" type="presOf" srcId="{776B5571-7901-498C-B90A-22EFF6CE5892}" destId="{36CF0767-9841-468F-BCAC-F355F472F6AD}" srcOrd="0" destOrd="0" presId="urn:microsoft.com/office/officeart/2005/8/layout/pyramid1"/>
    <dgm:cxn modelId="{21698A44-35B0-48D1-B77F-ADECD34B5C11}" srcId="{2CF6DB50-E408-4CDF-9961-30396941A958}" destId="{BF7148D5-D24F-4D70-AEBA-04FF5AA2C7FD}" srcOrd="1" destOrd="0" parTransId="{23071C85-311B-4A05-82CE-AE30D4612018}" sibTransId="{83F94579-DE29-4A83-A693-FCAD8B168C2A}"/>
    <dgm:cxn modelId="{023FA40B-6502-453F-AD61-A0B17AAD878C}" type="presParOf" srcId="{B79FEF6F-FABD-486D-82F5-64C5864E8F80}" destId="{EAF4A4F0-1B3A-4EEE-8953-F9A81DD19CDC}" srcOrd="0" destOrd="0" presId="urn:microsoft.com/office/officeart/2005/8/layout/pyramid1"/>
    <dgm:cxn modelId="{ACE8528B-3B38-415C-A4A4-40A5F8A5755F}" type="presParOf" srcId="{EAF4A4F0-1B3A-4EEE-8953-F9A81DD19CDC}" destId="{A6B5BAF0-3366-46BE-9123-1D3CE279520B}" srcOrd="0" destOrd="0" presId="urn:microsoft.com/office/officeart/2005/8/layout/pyramid1"/>
    <dgm:cxn modelId="{FAE9FD5D-26D1-4109-A304-59BAAE5511D5}" type="presParOf" srcId="{EAF4A4F0-1B3A-4EEE-8953-F9A81DD19CDC}" destId="{06B99E85-AA60-4216-9F73-B66658FD72E7}" srcOrd="1" destOrd="0" presId="urn:microsoft.com/office/officeart/2005/8/layout/pyramid1"/>
    <dgm:cxn modelId="{9988E05F-F57B-40EF-B551-FC02107184D3}" type="presParOf" srcId="{B79FEF6F-FABD-486D-82F5-64C5864E8F80}" destId="{5FE03950-F050-42D2-9238-C0243ADD7EC1}" srcOrd="1" destOrd="0" presId="urn:microsoft.com/office/officeart/2005/8/layout/pyramid1"/>
    <dgm:cxn modelId="{C356ECFF-44DF-49D9-A3BC-EFB6E5B74845}" type="presParOf" srcId="{5FE03950-F050-42D2-9238-C0243ADD7EC1}" destId="{082AA50B-9E70-40CA-8A94-0A08BD55A549}" srcOrd="0" destOrd="0" presId="urn:microsoft.com/office/officeart/2005/8/layout/pyramid1"/>
    <dgm:cxn modelId="{7ECE6329-28B6-4D96-AC22-486D4F618724}" type="presParOf" srcId="{5FE03950-F050-42D2-9238-C0243ADD7EC1}" destId="{93D2D46C-DB17-422F-83AD-53524B94A43C}" srcOrd="1" destOrd="0" presId="urn:microsoft.com/office/officeart/2005/8/layout/pyramid1"/>
    <dgm:cxn modelId="{40885A98-E5D2-4D6D-96F4-5BDE6ABCCA79}" type="presParOf" srcId="{B79FEF6F-FABD-486D-82F5-64C5864E8F80}" destId="{6FCCCE81-2BDF-46A5-B298-811913C7145B}" srcOrd="2" destOrd="0" presId="urn:microsoft.com/office/officeart/2005/8/layout/pyramid1"/>
    <dgm:cxn modelId="{B19B8778-4DC4-404D-8B97-6039CA5C27DE}" type="presParOf" srcId="{6FCCCE81-2BDF-46A5-B298-811913C7145B}" destId="{36CF0767-9841-468F-BCAC-F355F472F6AD}" srcOrd="0" destOrd="0" presId="urn:microsoft.com/office/officeart/2005/8/layout/pyramid1"/>
    <dgm:cxn modelId="{CB5F0E88-4B44-4255-AD4D-1D37CC0C7BE9}" type="presParOf" srcId="{6FCCCE81-2BDF-46A5-B298-811913C7145B}" destId="{AD65B277-78D9-4F53-9695-BEEE3E043806}" srcOrd="1" destOrd="0" presId="urn:microsoft.com/office/officeart/2005/8/layout/pyramid1"/>
    <dgm:cxn modelId="{7F75BEB5-7040-41F8-A41B-00F08BAC8126}" type="presParOf" srcId="{B79FEF6F-FABD-486D-82F5-64C5864E8F80}" destId="{E9298B42-B4C8-4D74-9110-E3E68CCB5CAC}" srcOrd="3" destOrd="0" presId="urn:microsoft.com/office/officeart/2005/8/layout/pyramid1"/>
    <dgm:cxn modelId="{5E6AF73A-3A0C-46F8-BA6D-0A25C9F50C57}" type="presParOf" srcId="{E9298B42-B4C8-4D74-9110-E3E68CCB5CAC}" destId="{8012ABB0-A6E8-43A4-8A01-F738D48D05B2}" srcOrd="0" destOrd="0" presId="urn:microsoft.com/office/officeart/2005/8/layout/pyramid1"/>
    <dgm:cxn modelId="{71EF6AD6-8234-407C-BA50-18B1E7A3918B}" type="presParOf" srcId="{E9298B42-B4C8-4D74-9110-E3E68CCB5CAC}" destId="{969727F5-192B-4270-8286-406C903500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5BAF0-3366-46BE-9123-1D3CE279520B}">
      <dsp:nvSpPr>
        <dsp:cNvPr id="0" name=""/>
        <dsp:cNvSpPr/>
      </dsp:nvSpPr>
      <dsp:spPr>
        <a:xfrm>
          <a:off x="2057400" y="0"/>
          <a:ext cx="1371600" cy="800100"/>
        </a:xfrm>
        <a:prstGeom prst="trapezoid">
          <a:avLst>
            <a:gd name="adj" fmla="val 857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Applications</a:t>
          </a:r>
        </a:p>
      </dsp:txBody>
      <dsp:txXfrm>
        <a:off x="2057400" y="0"/>
        <a:ext cx="1371600" cy="800100"/>
      </dsp:txXfrm>
    </dsp:sp>
    <dsp:sp modelId="{082AA50B-9E70-40CA-8A94-0A08BD55A549}">
      <dsp:nvSpPr>
        <dsp:cNvPr id="0" name=""/>
        <dsp:cNvSpPr/>
      </dsp:nvSpPr>
      <dsp:spPr>
        <a:xfrm>
          <a:off x="1371600" y="800100"/>
          <a:ext cx="2743200" cy="800100"/>
        </a:xfrm>
        <a:prstGeom prst="trapezoid">
          <a:avLst>
            <a:gd name="adj" fmla="val 85714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Network and Gateways</a:t>
          </a:r>
        </a:p>
      </dsp:txBody>
      <dsp:txXfrm>
        <a:off x="1851660" y="800100"/>
        <a:ext cx="1783080" cy="800100"/>
      </dsp:txXfrm>
    </dsp:sp>
    <dsp:sp modelId="{36CF0767-9841-468F-BCAC-F355F472F6AD}">
      <dsp:nvSpPr>
        <dsp:cNvPr id="0" name=""/>
        <dsp:cNvSpPr/>
      </dsp:nvSpPr>
      <dsp:spPr>
        <a:xfrm>
          <a:off x="685799" y="1600200"/>
          <a:ext cx="4114800" cy="800100"/>
        </a:xfrm>
        <a:prstGeom prst="trapezoid">
          <a:avLst>
            <a:gd name="adj" fmla="val 85714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Processors</a:t>
          </a:r>
        </a:p>
      </dsp:txBody>
      <dsp:txXfrm>
        <a:off x="1405889" y="1600200"/>
        <a:ext cx="2674620" cy="800100"/>
      </dsp:txXfrm>
    </dsp:sp>
    <dsp:sp modelId="{8012ABB0-A6E8-43A4-8A01-F738D48D05B2}">
      <dsp:nvSpPr>
        <dsp:cNvPr id="0" name=""/>
        <dsp:cNvSpPr/>
      </dsp:nvSpPr>
      <dsp:spPr>
        <a:xfrm>
          <a:off x="0" y="2400300"/>
          <a:ext cx="5486400" cy="800100"/>
        </a:xfrm>
        <a:prstGeom prst="trapezoid">
          <a:avLst>
            <a:gd name="adj" fmla="val 85714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Sensors</a:t>
          </a:r>
        </a:p>
      </dsp:txBody>
      <dsp:txXfrm>
        <a:off x="960119" y="2400300"/>
        <a:ext cx="3566160" cy="80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E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4C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2" y="5651471"/>
            <a:ext cx="1029176" cy="10869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2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A4C4E"/>
                </a:solidFill>
              </a:defRPr>
            </a:lvl1pPr>
            <a:lvl2pPr>
              <a:defRPr>
                <a:solidFill>
                  <a:srgbClr val="4A4C4E"/>
                </a:solidFill>
              </a:defRPr>
            </a:lvl2pPr>
            <a:lvl3pPr>
              <a:defRPr>
                <a:solidFill>
                  <a:srgbClr val="4A4C4E"/>
                </a:solidFill>
              </a:defRPr>
            </a:lvl3pPr>
            <a:lvl4pPr>
              <a:defRPr>
                <a:solidFill>
                  <a:srgbClr val="4A4C4E"/>
                </a:solidFill>
              </a:defRPr>
            </a:lvl4pPr>
            <a:lvl5pPr>
              <a:defRPr>
                <a:solidFill>
                  <a:srgbClr val="4A4C4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3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5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3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CFF3-245F-4D6C-95FD-EEFED942BF7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A2AB-A68D-4D97-A558-CCC5981875E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2" y="5723193"/>
            <a:ext cx="1029176" cy="10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47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dependent.co.uk/news/world/asia/pakistan-oil-tanker-explosion-fire-blast-crash-bahawalpur-punjab-killed-dead-injured-a780685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theguardian.com/global-development-professionals-network/2015/jun/08/philippines-factory-fire-72-workers-unions-human-righ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s.sky.com/story/residents-warned-of-fire-risk-in-grenfell-tower-before-blaze-109152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61847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187" y="1122363"/>
            <a:ext cx="9144000" cy="2387600"/>
          </a:xfrm>
        </p:spPr>
        <p:txBody>
          <a:bodyPr/>
          <a:lstStyle/>
          <a:p>
            <a:pPr algn="l"/>
            <a:r>
              <a:rPr lang="en-GB" b="1" dirty="0"/>
              <a:t>Fighting fires with the</a:t>
            </a:r>
            <a:br>
              <a:rPr lang="en-GB" b="1" dirty="0"/>
            </a:br>
            <a:r>
              <a:rPr lang="en-GB" b="1" dirty="0"/>
              <a:t>Internet of Things</a:t>
            </a:r>
            <a:endParaRPr lang="en-GB" dirty="0">
              <a:solidFill>
                <a:srgbClr val="0E5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187" y="3611368"/>
            <a:ext cx="9144000" cy="165576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endParaRPr lang="en-GB" dirty="0">
              <a:solidFill>
                <a:srgbClr val="4A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27" y="303666"/>
            <a:ext cx="484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0106" t="17073" r="29119" b="15476"/>
          <a:stretch/>
        </p:blipFill>
        <p:spPr>
          <a:xfrm>
            <a:off x="463639" y="566671"/>
            <a:ext cx="4971246" cy="462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2888" t="12939" r="35141" b="7585"/>
          <a:stretch/>
        </p:blipFill>
        <p:spPr>
          <a:xfrm>
            <a:off x="5960999" y="566671"/>
            <a:ext cx="5707259" cy="490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30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993" t="11624" r="15069" b="12437"/>
          <a:stretch/>
        </p:blipFill>
        <p:spPr>
          <a:xfrm>
            <a:off x="450760" y="321972"/>
            <a:ext cx="7291149" cy="432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79584" y="2543576"/>
            <a:ext cx="2062326" cy="2067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661" t="38304" r="24155" b="36143"/>
          <a:stretch/>
        </p:blipFill>
        <p:spPr>
          <a:xfrm>
            <a:off x="5537916" y="1667813"/>
            <a:ext cx="6362163" cy="175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4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Design an IoT-driven fire safety system that could save lives.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206544" cy="10592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Fire can start wherever the 3 sides of the fire triangle are found. </a:t>
            </a:r>
          </a:p>
        </p:txBody>
      </p:sp>
      <p:pic>
        <p:nvPicPr>
          <p:cNvPr id="1026" name="Picture 2" descr="https://upload.wikimedia.org/wikipedia/commons/thumb/2/20/Fire_triangle.svg/195px-Fire_triang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2" y="2749931"/>
            <a:ext cx="2397275" cy="20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170" y="2240625"/>
            <a:ext cx="4597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industry…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education…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property…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shops...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transport…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environment…</a:t>
            </a:r>
          </a:p>
          <a:p>
            <a:r>
              <a:rPr lang="en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sites…</a:t>
            </a:r>
          </a:p>
        </p:txBody>
      </p:sp>
    </p:spTree>
    <p:extLst>
      <p:ext uri="{BB962C8B-B14F-4D97-AF65-F5344CB8AC3E}">
        <p14:creationId xmlns:p14="http://schemas.microsoft.com/office/powerpoint/2010/main" val="40324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Designing IoT solutions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352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/>
          <a:stretch/>
        </p:blipFill>
        <p:spPr>
          <a:xfrm>
            <a:off x="6854890" y="2879242"/>
            <a:ext cx="5337110" cy="39787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385" y="492369"/>
            <a:ext cx="9964614" cy="977778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Cisco Little Big Futures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85" y="1645920"/>
            <a:ext cx="1105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credits:</a:t>
            </a: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triangle By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Gustavb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Own work, Public Domain,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commons.wikimedia.org/w/index.php?curid=618479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67739"/>
            <a:ext cx="7007290" cy="1390261"/>
          </a:xfrm>
          <a:prstGeom prst="rect">
            <a:avLst/>
          </a:prstGeom>
          <a:solidFill>
            <a:srgbClr val="005073"/>
          </a:solidFill>
          <a:ln>
            <a:solidFill>
              <a:srgbClr val="005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010"/>
            <a:ext cx="2115316" cy="22372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04104" y="0"/>
            <a:ext cx="2285037" cy="800282"/>
            <a:chOff x="6538210" y="5970467"/>
            <a:chExt cx="2285037" cy="8002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10" y="5970467"/>
              <a:ext cx="1168666" cy="8002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395" y="6103433"/>
              <a:ext cx="1112852" cy="53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3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81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Fighting fires with the Internet of Things</vt:lpstr>
      <vt:lpstr>PowerPoint Presentation</vt:lpstr>
      <vt:lpstr>PowerPoint Presentation</vt:lpstr>
      <vt:lpstr>Challenge</vt:lpstr>
      <vt:lpstr>Fire risks</vt:lpstr>
      <vt:lpstr>Designing IoT solutions</vt:lpstr>
      <vt:lpstr>Cisco Little Big Futures</vt:lpstr>
    </vt:vector>
  </TitlesOfParts>
  <Company>STEM Learning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Gibbs</dc:creator>
  <cp:lastModifiedBy>Dave Gibbs</cp:lastModifiedBy>
  <cp:revision>28</cp:revision>
  <dcterms:created xsi:type="dcterms:W3CDTF">2017-08-22T11:39:36Z</dcterms:created>
  <dcterms:modified xsi:type="dcterms:W3CDTF">2018-01-15T14:45:55Z</dcterms:modified>
</cp:coreProperties>
</file>