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11" autoAdjust="0"/>
    <p:restoredTop sz="86385" autoAdjust="0"/>
  </p:normalViewPr>
  <p:slideViewPr>
    <p:cSldViewPr snapToGrid="0">
      <p:cViewPr varScale="1">
        <p:scale>
          <a:sx n="64" d="100"/>
          <a:sy n="64" d="100"/>
        </p:scale>
        <p:origin x="178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2F0A0-7F65-4989-9D99-175B0FEDC6DF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B7412-CC6D-4F38-874F-65ED8D6A8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51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Can the squares underneath be sized</a:t>
            </a:r>
            <a:r>
              <a:rPr lang="en-GB" baseline="0" dirty="0" smtClean="0"/>
              <a:t> so that </a:t>
            </a:r>
            <a:r>
              <a:rPr lang="en-GB" baseline="0" smtClean="0"/>
              <a:t>each </a:t>
            </a:r>
            <a:r>
              <a:rPr lang="en-GB" baseline="0" smtClean="0"/>
              <a:t>square measures </a:t>
            </a:r>
            <a:r>
              <a:rPr lang="en-GB" baseline="0" dirty="0" smtClean="0"/>
              <a:t>4cm?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B7412-CC6D-4F38-874F-65ED8D6A89D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11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1FF0-CF88-4C0F-947B-2B3D55469B3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2F4-4B74-47B8-9167-F687EBBEC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3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1FF0-CF88-4C0F-947B-2B3D55469B3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2F4-4B74-47B8-9167-F687EBBEC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00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1FF0-CF88-4C0F-947B-2B3D55469B3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2F4-4B74-47B8-9167-F687EBBEC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25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1FF0-CF88-4C0F-947B-2B3D55469B3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2F4-4B74-47B8-9167-F687EBBEC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45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1FF0-CF88-4C0F-947B-2B3D55469B3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2F4-4B74-47B8-9167-F687EBBEC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97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1FF0-CF88-4C0F-947B-2B3D55469B3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2F4-4B74-47B8-9167-F687EBBEC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73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1FF0-CF88-4C0F-947B-2B3D55469B3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2F4-4B74-47B8-9167-F687EBBEC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85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1FF0-CF88-4C0F-947B-2B3D55469B3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2F4-4B74-47B8-9167-F687EBBEC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33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1FF0-CF88-4C0F-947B-2B3D55469B3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2F4-4B74-47B8-9167-F687EBBEC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6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1FF0-CF88-4C0F-947B-2B3D55469B3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2F4-4B74-47B8-9167-F687EBBEC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4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1FF0-CF88-4C0F-947B-2B3D55469B3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2F4-4B74-47B8-9167-F687EBBEC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51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1FF0-CF88-4C0F-947B-2B3D55469B3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EE2F4-4B74-47B8-9167-F687EBBEC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637478"/>
              </p:ext>
            </p:extLst>
          </p:nvPr>
        </p:nvGraphicFramePr>
        <p:xfrm>
          <a:off x="635344" y="605773"/>
          <a:ext cx="7871643" cy="5668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627"/>
                <a:gridCol w="874627"/>
                <a:gridCol w="874627"/>
                <a:gridCol w="874627"/>
                <a:gridCol w="874627"/>
                <a:gridCol w="874627"/>
                <a:gridCol w="874627"/>
                <a:gridCol w="874627"/>
                <a:gridCol w="874627"/>
              </a:tblGrid>
              <a:tr h="80976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976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976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976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976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976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976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3375" y="342900"/>
            <a:ext cx="8486775" cy="6181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249826" y="3849733"/>
            <a:ext cx="2641275" cy="8363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518007" y="1403390"/>
            <a:ext cx="1731819" cy="16300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518181" y="342900"/>
            <a:ext cx="301969" cy="6181468"/>
          </a:xfrm>
          <a:prstGeom prst="rect">
            <a:avLst/>
          </a:prstGeom>
          <a:pattFill prst="horzBri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756185" y="3038798"/>
            <a:ext cx="1750798" cy="24213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22177" y="342900"/>
            <a:ext cx="301969" cy="6181468"/>
          </a:xfrm>
          <a:prstGeom prst="rect">
            <a:avLst/>
          </a:prstGeom>
          <a:pattFill prst="horzBri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35344" y="342900"/>
            <a:ext cx="7882837" cy="250224"/>
          </a:xfrm>
          <a:prstGeom prst="rect">
            <a:avLst/>
          </a:prstGeom>
          <a:pattFill prst="horzBri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24146" y="6275688"/>
            <a:ext cx="7882837" cy="250224"/>
          </a:xfrm>
          <a:prstGeom prst="rect">
            <a:avLst/>
          </a:prstGeom>
          <a:pattFill prst="horzBri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326660" y="593125"/>
            <a:ext cx="420968" cy="1631092"/>
          </a:xfrm>
          <a:prstGeom prst="rect">
            <a:avLst/>
          </a:prstGeom>
          <a:pattFill prst="horzBri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964724" y="4670855"/>
            <a:ext cx="420018" cy="1603288"/>
          </a:xfrm>
          <a:prstGeom prst="rect">
            <a:avLst/>
          </a:prstGeom>
          <a:pattFill prst="horzBri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383689" y="1408671"/>
            <a:ext cx="864974" cy="1151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995589" y="3848187"/>
            <a:ext cx="895512" cy="1306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130505" y="4570848"/>
            <a:ext cx="864974" cy="1151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7209524" y="3033459"/>
            <a:ext cx="864974" cy="1151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 rot="5400000">
            <a:off x="6424757" y="4977474"/>
            <a:ext cx="802899" cy="1624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 rot="5400000">
            <a:off x="1177098" y="2556301"/>
            <a:ext cx="801643" cy="1445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06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14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Myscience.co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Anderson</dc:creator>
  <cp:lastModifiedBy>Michael Anderson</cp:lastModifiedBy>
  <cp:revision>8</cp:revision>
  <cp:lastPrinted>2017-08-16T10:49:13Z</cp:lastPrinted>
  <dcterms:created xsi:type="dcterms:W3CDTF">2017-08-16T10:17:06Z</dcterms:created>
  <dcterms:modified xsi:type="dcterms:W3CDTF">2017-09-19T12:08:49Z</dcterms:modified>
</cp:coreProperties>
</file>