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7" r:id="rId4"/>
    <p:sldId id="268" r:id="rId5"/>
    <p:sldId id="269" r:id="rId6"/>
    <p:sldId id="272" r:id="rId7"/>
    <p:sldId id="270" r:id="rId8"/>
    <p:sldId id="271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7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4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5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6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7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3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4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6667-9A8D-4A7B-BB6A-C1CD3FFB6793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28B-F2B6-4454-B7C2-574228B0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tC_z6jznF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6xlNyWPpB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596F-7106-455B-8AFD-B2EBBC588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2964766" cy="959655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Starter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1C3B4-0F59-471B-BFDE-AECBB121A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179" y="2049671"/>
            <a:ext cx="6858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What’s the most common types of plastic in the world?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59AF-46B2-46CA-A10E-79B8CF5F9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1026" name="Picture 2" descr="Image result for plastic granules">
            <a:extLst>
              <a:ext uri="{FF2B5EF4-FFF2-40B4-BE49-F238E27FC236}">
                <a16:creationId xmlns:a16="http://schemas.microsoft.com/office/drawing/2014/main" id="{18B01674-5665-4B54-A001-EC54B3B7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79" y="2877552"/>
            <a:ext cx="695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4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6C3F-F5D1-4E9A-86DA-F2D60B98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6E46-ABFB-4B68-905A-6424020A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does PLA stand for?</a:t>
            </a:r>
          </a:p>
          <a:p>
            <a:pPr marL="0" indent="0">
              <a:buNone/>
            </a:pPr>
            <a:r>
              <a:rPr lang="en-GB" dirty="0"/>
              <a:t>Is it better to use PLA or ABS that has been recycled?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518C1-BAED-4BAC-AEA4-B85D47711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FB12-B925-4FD4-8C99-617A8CBE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81" y="470048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0C1E-465A-4BF4-8C59-2AA8145A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07" y="1530203"/>
            <a:ext cx="7886700" cy="4351338"/>
          </a:xfrm>
        </p:spPr>
        <p:txBody>
          <a:bodyPr/>
          <a:lstStyle/>
          <a:p>
            <a:pPr lvl="0"/>
            <a:r>
              <a:rPr lang="en-GB" dirty="0"/>
              <a:t>Polyethylene terephthalate (PET or PETE)</a:t>
            </a:r>
          </a:p>
          <a:p>
            <a:pPr lvl="0"/>
            <a:r>
              <a:rPr lang="en-GB" dirty="0"/>
              <a:t>High-density polyethylene (HDPE)</a:t>
            </a:r>
          </a:p>
          <a:p>
            <a:pPr lvl="0"/>
            <a:r>
              <a:rPr lang="en-GB" dirty="0"/>
              <a:t>Polyvinyl chloride (PVC)</a:t>
            </a:r>
          </a:p>
          <a:p>
            <a:pPr lvl="0"/>
            <a:r>
              <a:rPr lang="en-GB" dirty="0"/>
              <a:t>Low-density polyethylene (LDPE)</a:t>
            </a:r>
          </a:p>
          <a:p>
            <a:pPr lvl="0"/>
            <a:r>
              <a:rPr lang="en-GB" dirty="0"/>
              <a:t>Polypropylene (PP)</a:t>
            </a:r>
          </a:p>
          <a:p>
            <a:pPr lvl="0"/>
            <a:r>
              <a:rPr lang="en-GB" dirty="0"/>
              <a:t>Polystyrene (PS)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F5390-08F8-4101-9E7E-D25BB1A8268D}"/>
              </a:ext>
            </a:extLst>
          </p:cNvPr>
          <p:cNvSpPr txBox="1"/>
          <p:nvPr/>
        </p:nvSpPr>
        <p:spPr>
          <a:xfrm>
            <a:off x="1050681" y="4985031"/>
            <a:ext cx="7263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Plastic is everywhere, even in 3D printing. We have a responsibility to be as sustainable as possible during the 3D printing process.</a:t>
            </a:r>
          </a:p>
        </p:txBody>
      </p:sp>
    </p:spTree>
    <p:extLst>
      <p:ext uri="{BB962C8B-B14F-4D97-AF65-F5344CB8AC3E}">
        <p14:creationId xmlns:p14="http://schemas.microsoft.com/office/powerpoint/2010/main" val="21198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84" y="1174982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84" y="2297345"/>
            <a:ext cx="7886700" cy="833498"/>
          </a:xfrm>
        </p:spPr>
        <p:txBody>
          <a:bodyPr/>
          <a:lstStyle/>
          <a:p>
            <a:pPr lvl="0"/>
            <a:r>
              <a:rPr lang="en-GB" sz="2400" dirty="0"/>
              <a:t>To review different 3D printing materials and their impact on the environment.</a:t>
            </a:r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AC38-1CAF-4FC3-9D62-6CEB3EB3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Main 3D printing materials</a:t>
            </a:r>
          </a:p>
        </p:txBody>
      </p:sp>
      <p:pic>
        <p:nvPicPr>
          <p:cNvPr id="2050" name="Picture 2" descr="Image result for PLA v ABS filament">
            <a:hlinkClick r:id="rId2"/>
            <a:extLst>
              <a:ext uri="{FF2B5EF4-FFF2-40B4-BE49-F238E27FC236}">
                <a16:creationId xmlns:a16="http://schemas.microsoft.com/office/drawing/2014/main" id="{C40C6DC4-9E8F-43EF-865F-5DE9F50D3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8FFF3-2339-4BF9-8EC2-3DA164A8C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2D66-25CC-4C84-A3BE-48C6D81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81" y="305507"/>
            <a:ext cx="6194181" cy="132556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How are oil based plastics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58FD-1B1E-42DA-854D-2129454B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6" name="Picture 4" descr="Image result for life cycle of plastic">
            <a:extLst>
              <a:ext uri="{FF2B5EF4-FFF2-40B4-BE49-F238E27FC236}">
                <a16:creationId xmlns:a16="http://schemas.microsoft.com/office/drawing/2014/main" id="{87B5AB8B-B7C9-4C87-9004-3CD2B9EA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37" y="1690689"/>
            <a:ext cx="6577526" cy="43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AEDF3A-1994-4115-A1D6-B066E53D6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9FDB-F288-430C-89EA-9440CBD3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Life cycle of a plastic bottle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8B49A-3F7F-4C12-B4D2-EB44D58B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D480C-B428-4BF9-8C1B-A0EF307C9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3D12D9B-38F0-4054-A1E4-669B43723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9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0C3E-270C-4FE6-B1AA-4344A92A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37" y="346500"/>
            <a:ext cx="7143796" cy="132556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ABS plastic has the same effect as plastic bottles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11CB-BEED-4264-87FC-F70DD43E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ABS plastic takes hundreds if not thousands of years to bio-degrade.</a:t>
            </a:r>
          </a:p>
          <a:p>
            <a:r>
              <a:rPr lang="en-GB" sz="2000" dirty="0"/>
              <a:t>When burnt they produce toxic gases.</a:t>
            </a:r>
          </a:p>
          <a:p>
            <a:r>
              <a:rPr lang="en-GB" sz="2000" dirty="0"/>
              <a:t>Oil is finite and can’t be replaced once it has ran out. </a:t>
            </a:r>
          </a:p>
        </p:txBody>
      </p:sp>
      <p:pic>
        <p:nvPicPr>
          <p:cNvPr id="4" name="Picture 6" descr="Image result for plastic bottle">
            <a:extLst>
              <a:ext uri="{FF2B5EF4-FFF2-40B4-BE49-F238E27FC236}">
                <a16:creationId xmlns:a16="http://schemas.microsoft.com/office/drawing/2014/main" id="{F5E08E86-A093-4063-98E5-77311B8D8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6" y="3429000"/>
            <a:ext cx="3040743" cy="30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la filament">
            <a:extLst>
              <a:ext uri="{FF2B5EF4-FFF2-40B4-BE49-F238E27FC236}">
                <a16:creationId xmlns:a16="http://schemas.microsoft.com/office/drawing/2014/main" id="{4C6D2B06-64D9-443A-9C62-40155764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30" y="3610570"/>
            <a:ext cx="4769011" cy="26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44E25-5232-4190-BC24-5F6CA542A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FA8E-BE8A-4F2F-9554-19D23513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960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PLA(polylactic Acid) plastic is made from </a:t>
            </a:r>
            <a:r>
              <a:rPr lang="en-GB" b="1" dirty="0" err="1">
                <a:latin typeface="+mn-lt"/>
              </a:rPr>
              <a:t>Cornstarch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CD37-C599-42A8-BFDC-FD136E79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833" y="2012491"/>
            <a:ext cx="46787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It looks the same as ABS in most cases, but behaves very different.</a:t>
            </a:r>
          </a:p>
          <a:p>
            <a:r>
              <a:rPr lang="en-GB" sz="2000" dirty="0"/>
              <a:t>It can biodegrade in landfill if thrown away.</a:t>
            </a:r>
          </a:p>
          <a:p>
            <a:r>
              <a:rPr lang="en-GB" sz="2000" dirty="0"/>
              <a:t>The source of the material is corn that is farmed and harvested rather than oil that is extracted.</a:t>
            </a:r>
          </a:p>
          <a:p>
            <a:r>
              <a:rPr lang="en-GB" sz="2000" dirty="0"/>
              <a:t>Corn can be re-grown and is classed as sustainable.</a:t>
            </a:r>
          </a:p>
          <a:p>
            <a:r>
              <a:rPr lang="en-GB" sz="2000" dirty="0"/>
              <a:t>When burnt it doesn’t release toxic fumes.</a:t>
            </a:r>
          </a:p>
          <a:p>
            <a:pPr marL="0" indent="0">
              <a:buNone/>
            </a:pPr>
            <a:r>
              <a:rPr lang="en-GB" sz="2000" b="1" i="1" dirty="0"/>
              <a:t>Do we have enough landmass to provide enough corn to meet our plastic needs?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E3D62-CF5F-424D-A1B5-B4B7B9A2D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7170" name="Picture 2" descr="Image result for cornstarch">
            <a:extLst>
              <a:ext uri="{FF2B5EF4-FFF2-40B4-BE49-F238E27FC236}">
                <a16:creationId xmlns:a16="http://schemas.microsoft.com/office/drawing/2014/main" id="{3CEEF04E-1634-4FE1-9246-D66B51E1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4" y="1821643"/>
            <a:ext cx="3417016" cy="22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la filament">
            <a:extLst>
              <a:ext uri="{FF2B5EF4-FFF2-40B4-BE49-F238E27FC236}">
                <a16:creationId xmlns:a16="http://schemas.microsoft.com/office/drawing/2014/main" id="{6050FBB5-8F58-41E8-8164-78561505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7" y="4386096"/>
            <a:ext cx="3378423" cy="189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0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35D3-F1C8-4EA1-BCA0-F063EFA6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8868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FB559-39F0-4777-BB81-FE4318A3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24431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If you could go back in time would you stop the discovery of oil based plastics?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05BDF-180D-4004-A604-03BF0FD2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269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Starter</vt:lpstr>
      <vt:lpstr>Answers</vt:lpstr>
      <vt:lpstr>Objectives</vt:lpstr>
      <vt:lpstr>Main 3D printing materials</vt:lpstr>
      <vt:lpstr>How are oil based plastics made?</vt:lpstr>
      <vt:lpstr>Life cycle of a plastic bottle</vt:lpstr>
      <vt:lpstr>ABS plastic has the same effect as plastic bottles</vt:lpstr>
      <vt:lpstr>PLA(polylactic Acid) plastic is made from Cornstarch</vt:lpstr>
      <vt:lpstr>Discussion question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Philip Cotton</dc:creator>
  <cp:lastModifiedBy>Philip Cotton</cp:lastModifiedBy>
  <cp:revision>16</cp:revision>
  <dcterms:created xsi:type="dcterms:W3CDTF">2018-05-31T11:47:13Z</dcterms:created>
  <dcterms:modified xsi:type="dcterms:W3CDTF">2018-06-17T15:07:06Z</dcterms:modified>
</cp:coreProperties>
</file>