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1" r:id="rId4"/>
    <p:sldId id="267" r:id="rId5"/>
    <p:sldId id="268" r:id="rId6"/>
    <p:sldId id="269" r:id="rId7"/>
    <p:sldId id="272" r:id="rId8"/>
    <p:sldId id="270" r:id="rId9"/>
    <p:sldId id="271" r:id="rId10"/>
    <p:sldId id="277" r:id="rId11"/>
    <p:sldId id="259" r:id="rId12"/>
    <p:sldId id="278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3870A-2D6D-4766-B20C-6D1BDA67C4A0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F8D41-5DEE-4EFD-8398-5E7BA5B05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15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ED4-36F6-4437-84D1-9BB265CAD1A7}" type="datetime1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6C9-445D-4FCA-88FC-8858CF68F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79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82FA-50C0-4AAF-BB4A-94C8666DC15A}" type="datetime1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6C9-445D-4FCA-88FC-8858CF68F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77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005E-6F33-4589-9B6E-6D29B48776DE}" type="datetime1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6C9-445D-4FCA-88FC-8858CF68F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56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8DAE-14D8-4A8D-AA47-AE65DACA4135}" type="datetime1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6C9-445D-4FCA-88FC-8858CF68F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08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4033-3245-43C3-A3FD-503E5EEB29B6}" type="datetime1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6C9-445D-4FCA-88FC-8858CF68F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76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5A1A-F3F5-4F7A-B41D-CEB25355B7C7}" type="datetime1">
              <a:rPr lang="en-GB" smtClean="0"/>
              <a:t>17/06/2018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6C9-445D-4FCA-88FC-8858CF68F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23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A533-340B-41C9-89BF-987B09D96FD7}" type="datetime1">
              <a:rPr lang="en-GB" smtClean="0"/>
              <a:t>17/06/2018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6C9-445D-4FCA-88FC-8858CF68F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29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B160-36D2-4768-B9F4-1AA72DAA5173}" type="datetime1">
              <a:rPr lang="en-GB" smtClean="0"/>
              <a:t>17/06/2018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6C9-445D-4FCA-88FC-8858CF68F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68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411A-297B-44DA-B94A-6F568083F661}" type="datetime1">
              <a:rPr lang="en-GB" smtClean="0"/>
              <a:t>17/06/2018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6C9-445D-4FCA-88FC-8858CF68F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8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BFB7-7017-4B41-9D1C-2584A1C9105F}" type="datetime1">
              <a:rPr lang="en-GB" smtClean="0"/>
              <a:t>17/06/2018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6C9-445D-4FCA-88FC-8858CF68F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46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E4D1-3AA9-4CB3-8B02-1E2DF40C461F}" type="datetime1">
              <a:rPr lang="en-GB" smtClean="0"/>
              <a:t>17/06/2018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6C9-445D-4FCA-88FC-8858CF68F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26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5AF37-0276-482C-B2E0-0797C0550385}" type="datetime1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Philip Cotton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466C9-445D-4FCA-88FC-8858CF68F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1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61BF3-1BFE-4B08-9F4C-F459276A1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745" y="1199734"/>
            <a:ext cx="7772400" cy="1508295"/>
          </a:xfrm>
        </p:spPr>
        <p:txBody>
          <a:bodyPr/>
          <a:lstStyle/>
          <a:p>
            <a:r>
              <a:rPr lang="en-GB" b="1" dirty="0"/>
              <a:t>Starter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C2CFC7-014C-4A30-816E-A122014C0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2145" y="2708029"/>
            <a:ext cx="6858000" cy="1655762"/>
          </a:xfrm>
        </p:spPr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‘What is the difference between 2D and 3D?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Can you draw an object in 2D and then in 3D?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9520ED-0C04-46CF-96FA-2506222C6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F32FD-5553-4E32-9BF9-CACA44E8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</p:spTree>
    <p:extLst>
      <p:ext uri="{BB962C8B-B14F-4D97-AF65-F5344CB8AC3E}">
        <p14:creationId xmlns:p14="http://schemas.microsoft.com/office/powerpoint/2010/main" val="3253691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38400-5D01-406F-8C43-213645D9C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567" y="361607"/>
            <a:ext cx="7319596" cy="4351338"/>
          </a:xfrm>
        </p:spPr>
        <p:txBody>
          <a:bodyPr>
            <a:normAutofit/>
          </a:bodyPr>
          <a:lstStyle/>
          <a:p>
            <a:r>
              <a:rPr lang="en-GB" dirty="0"/>
              <a:t>Click on modify and fillet and then click on the edges. This will add a radius to the corners. Make the size 10.00mm.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FF09E-9D02-4866-B7A3-65A968468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EB0B1E-18AE-47A2-8BA0-5ABBDF213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63" y="235169"/>
            <a:ext cx="1295394" cy="1122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91F199-972A-47DA-A085-ECBFA60BD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3" t="3824" r="6155" b="20105"/>
          <a:stretch/>
        </p:blipFill>
        <p:spPr>
          <a:xfrm>
            <a:off x="182881" y="1758462"/>
            <a:ext cx="8384344" cy="39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90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38400-5D01-406F-8C43-213645D9C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76" y="273219"/>
            <a:ext cx="7013556" cy="4351338"/>
          </a:xfrm>
        </p:spPr>
        <p:txBody>
          <a:bodyPr>
            <a:normAutofit/>
          </a:bodyPr>
          <a:lstStyle/>
          <a:p>
            <a:r>
              <a:rPr lang="en-GB" dirty="0"/>
              <a:t>Click on ‘modify’ and then ‘shell’ and click the top surface of the shape. Type in a shell thickness of 2.00mm and then click ok.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FF09E-9D02-4866-B7A3-65A968468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EB0B1E-18AE-47A2-8BA0-5ABBDF213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F1C7A5-8C4B-4226-8B8E-41FEB796B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73" y="1688123"/>
            <a:ext cx="5624454" cy="454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00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29C0-AA4C-4A3A-9609-DC4794BBE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BE10D-CD06-40CE-B8BE-10AA4AD09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Task</a:t>
            </a:r>
          </a:p>
          <a:p>
            <a:pPr marL="514350" indent="-514350">
              <a:buAutoNum type="arabicPeriod"/>
            </a:pPr>
            <a:r>
              <a:rPr lang="en-GB" dirty="0"/>
              <a:t>Model this basic shape </a:t>
            </a:r>
            <a:r>
              <a:rPr lang="en-GB"/>
              <a:t>just demonstrated.</a:t>
            </a: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Attempt the model the shapes on your student worksheet.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469A90-1689-4C7D-A2C3-13A2E28C8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528345-4075-49BA-B461-6785245C1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63" y="235169"/>
            <a:ext cx="129539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92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F423-D3DE-4760-975F-15F0FC7BE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Plenary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CBD1E-CE85-4438-80C9-D877C6BF5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Describe the difference between 2D and 3D.</a:t>
            </a:r>
          </a:p>
          <a:p>
            <a:pPr lvl="0"/>
            <a:r>
              <a:rPr lang="en-GB" dirty="0"/>
              <a:t>Explain three features that you have learnt today on Fusion 360.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13F93-53F8-4F68-B6D8-BF861399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AA31FD-D4F5-4459-8B39-99EFA0CDD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89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1A377B-F8CE-4C35-BF4F-3B9D44CBE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74" y="3073464"/>
            <a:ext cx="3757225" cy="264035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058B7-4E62-4ABA-B59D-7E617408C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83D0F-90F0-457E-8B90-513154263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8A151A-D5BA-4F17-BE6E-A1BC0E4847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r="5043"/>
          <a:stretch/>
        </p:blipFill>
        <p:spPr>
          <a:xfrm>
            <a:off x="716301" y="3065191"/>
            <a:ext cx="2744352" cy="2648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51E9CC-3927-4102-BF0C-6491EFF9F2FD}"/>
              </a:ext>
            </a:extLst>
          </p:cNvPr>
          <p:cNvSpPr txBox="1"/>
          <p:nvPr/>
        </p:nvSpPr>
        <p:spPr>
          <a:xfrm>
            <a:off x="647113" y="1767748"/>
            <a:ext cx="357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2D image of a shape. You can only see one side.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5F62CB-1439-4DD1-80DD-868B387F1DCC}"/>
              </a:ext>
            </a:extLst>
          </p:cNvPr>
          <p:cNvSpPr txBox="1"/>
          <p:nvPr/>
        </p:nvSpPr>
        <p:spPr>
          <a:xfrm>
            <a:off x="4923694" y="1583083"/>
            <a:ext cx="3573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3D image of a shape. You can see more than one side</a:t>
            </a:r>
          </a:p>
        </p:txBody>
      </p:sp>
      <p:sp>
        <p:nvSpPr>
          <p:cNvPr id="12" name="Arrow: Striped Right 11">
            <a:extLst>
              <a:ext uri="{FF2B5EF4-FFF2-40B4-BE49-F238E27FC236}">
                <a16:creationId xmlns:a16="http://schemas.microsoft.com/office/drawing/2014/main" id="{BA9929AA-A317-44B0-B54A-588DE7A76DFE}"/>
              </a:ext>
            </a:extLst>
          </p:cNvPr>
          <p:cNvSpPr/>
          <p:nvPr/>
        </p:nvSpPr>
        <p:spPr>
          <a:xfrm>
            <a:off x="3348551" y="4067775"/>
            <a:ext cx="1589649" cy="5361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557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765F8-5DEF-4184-AC52-5AC61C486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96695"/>
            <a:ext cx="406351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/>
              <a:t>This is a 2D image where you can only see one side (the front)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897F9-2E53-4090-ADE2-638DA733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DC535C-B2DD-43A1-8442-2EA9A2F96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  <p:pic>
        <p:nvPicPr>
          <p:cNvPr id="1026" name="Picture 2" descr="https://store.storeimages.cdn-apple.com/4662/as-images.apple.com/is/image/AppleInc/aos/published/images/i/ph/iphone6s/silver/iphone6s-silver-select?wid=193&amp;hei=307&amp;fmt=png-alpha&amp;.v=1469565369072">
            <a:extLst>
              <a:ext uri="{FF2B5EF4-FFF2-40B4-BE49-F238E27FC236}">
                <a16:creationId xmlns:a16="http://schemas.microsoft.com/office/drawing/2014/main" id="{008F1DF0-2A90-4541-A4CB-21AFF15B8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83" y="3141276"/>
            <a:ext cx="183832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ore.storeimages.cdn-apple.com/4662/as-images.apple.com/is/image/AppleInc/aos/published/images/i/ph/iphone6s/gallery1/iphone6s-gallery1-2015?wid=2000&amp;hei=1536&amp;fmt=jpeg&amp;qlt=95&amp;op_usm=0.5,0.5&amp;.v=FUwkL2">
            <a:extLst>
              <a:ext uri="{FF2B5EF4-FFF2-40B4-BE49-F238E27FC236}">
                <a16:creationId xmlns:a16="http://schemas.microsoft.com/office/drawing/2014/main" id="{796D076D-6F95-4226-8E2D-163246387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168" y="2978134"/>
            <a:ext cx="4063518" cy="312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D955ED-8212-4EDC-B80A-2CC9B2C22E0F}"/>
              </a:ext>
            </a:extLst>
          </p:cNvPr>
          <p:cNvSpPr/>
          <p:nvPr/>
        </p:nvSpPr>
        <p:spPr>
          <a:xfrm>
            <a:off x="4267126" y="611685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/>
              <a:t>https://www.apple.com/uk/shop/buy-iphone/iphone6s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252B-B155-435C-BFCC-BC921A60C0AD}"/>
              </a:ext>
            </a:extLst>
          </p:cNvPr>
          <p:cNvSpPr txBox="1">
            <a:spLocks/>
          </p:cNvSpPr>
          <p:nvPr/>
        </p:nvSpPr>
        <p:spPr>
          <a:xfrm>
            <a:off x="4393167" y="1596695"/>
            <a:ext cx="44459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/>
              <a:t>A 3D image you can see more than one side (the front, the side and the top)</a:t>
            </a:r>
          </a:p>
        </p:txBody>
      </p:sp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id="{B43EFAE1-B70C-41C3-A798-F5E1D2AB3700}"/>
              </a:ext>
            </a:extLst>
          </p:cNvPr>
          <p:cNvSpPr/>
          <p:nvPr/>
        </p:nvSpPr>
        <p:spPr>
          <a:xfrm>
            <a:off x="3028950" y="4067225"/>
            <a:ext cx="1589649" cy="5361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52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39D75-8C4D-4A3D-8B31-5C854A98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24" y="1617150"/>
            <a:ext cx="7886700" cy="1325563"/>
          </a:xfrm>
        </p:spPr>
        <p:txBody>
          <a:bodyPr/>
          <a:lstStyle/>
          <a:p>
            <a:r>
              <a:rPr lang="en-GB" b="1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58C77-F88E-43A8-8EFF-6BE282841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97822"/>
            <a:ext cx="7886700" cy="4351338"/>
          </a:xfrm>
        </p:spPr>
        <p:txBody>
          <a:bodyPr/>
          <a:lstStyle/>
          <a:p>
            <a:pPr lvl="0"/>
            <a:r>
              <a:rPr lang="en-GB" dirty="0"/>
              <a:t>To define the term CAD and CAM</a:t>
            </a:r>
          </a:p>
          <a:p>
            <a:pPr lvl="0"/>
            <a:r>
              <a:rPr lang="en-GB" dirty="0"/>
              <a:t>To create basic 3D models in Fusion 360.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058B7-4E62-4ABA-B59D-7E617408C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83D0F-90F0-457E-8B90-513154263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4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39D75-8C4D-4A3D-8B31-5C854A98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3906"/>
            <a:ext cx="7886700" cy="1325563"/>
          </a:xfrm>
        </p:spPr>
        <p:txBody>
          <a:bodyPr/>
          <a:lstStyle/>
          <a:p>
            <a:r>
              <a:rPr lang="en-GB" b="1" dirty="0"/>
              <a:t>CAD and CAM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58C77-F88E-43A8-8EFF-6BE282841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6724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CAD means ‘Computer Aided Design’</a:t>
            </a:r>
          </a:p>
          <a:p>
            <a:r>
              <a:rPr lang="en-GB" dirty="0"/>
              <a:t>This means designing with the help of a computer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CAM means Computer Aided Manufacture</a:t>
            </a:r>
          </a:p>
          <a:p>
            <a:r>
              <a:rPr lang="en-GB" dirty="0"/>
              <a:t>This means making using a machine controlled by a computer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058B7-4E62-4ABA-B59D-7E617408C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83D0F-90F0-457E-8B90-513154263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36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58C77-F88E-43A8-8EFF-6BE282841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87668"/>
            <a:ext cx="7886700" cy="4351338"/>
          </a:xfrm>
        </p:spPr>
        <p:txBody>
          <a:bodyPr/>
          <a:lstStyle/>
          <a:p>
            <a:pPr lvl="0"/>
            <a:r>
              <a:rPr lang="en-GB" dirty="0"/>
              <a:t>To create basic 3D models in Fusion 360.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058B7-4E62-4ABA-B59D-7E617408C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83D0F-90F0-457E-8B90-513154263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968D6E-EB4C-4C9C-8842-D3F9CE260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22" y="1864310"/>
            <a:ext cx="5289555" cy="48571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D91FBD-3885-4A4E-9F2D-FBD32AADE40B}"/>
              </a:ext>
            </a:extLst>
          </p:cNvPr>
          <p:cNvSpPr txBox="1"/>
          <p:nvPr/>
        </p:nvSpPr>
        <p:spPr>
          <a:xfrm>
            <a:off x="2227310" y="1494978"/>
            <a:ext cx="661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Draw a square 100mm by 100mm like below</a:t>
            </a:r>
          </a:p>
        </p:txBody>
      </p:sp>
    </p:spTree>
    <p:extLst>
      <p:ext uri="{BB962C8B-B14F-4D97-AF65-F5344CB8AC3E}">
        <p14:creationId xmlns:p14="http://schemas.microsoft.com/office/powerpoint/2010/main" val="14054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E810D-43F5-47C4-8CBA-40D3D4D40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40" y="383357"/>
            <a:ext cx="7316366" cy="876350"/>
          </a:xfrm>
        </p:spPr>
        <p:txBody>
          <a:bodyPr>
            <a:noAutofit/>
          </a:bodyPr>
          <a:lstStyle/>
          <a:p>
            <a:r>
              <a:rPr lang="en-GB" dirty="0"/>
              <a:t>Select ‘stop sketch’ and you will leave sketching mode and be able to modify the shape to make it 3D.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A3CF9A-80C6-4272-A2EF-A00DEE9DD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757C4D-EF00-4D90-964E-A0C02C40E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47" y="1558038"/>
            <a:ext cx="5613100" cy="4499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5D928E-D349-4E6F-BDC4-B2155E53A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206" y="260351"/>
            <a:ext cx="129539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34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58C77-F88E-43A8-8EFF-6BE282841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73601"/>
            <a:ext cx="7886700" cy="1635027"/>
          </a:xfrm>
        </p:spPr>
        <p:txBody>
          <a:bodyPr/>
          <a:lstStyle/>
          <a:p>
            <a:pPr lvl="0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058B7-4E62-4ABA-B59D-7E617408C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83D0F-90F0-457E-8B90-513154263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29CFD1-E195-43EA-A49C-200146E0A6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24" b="12991"/>
          <a:stretch/>
        </p:blipFill>
        <p:spPr>
          <a:xfrm>
            <a:off x="0" y="1819546"/>
            <a:ext cx="4741978" cy="221778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7D9E7F-F2B6-4E22-84EA-3AE03C9091CE}"/>
              </a:ext>
            </a:extLst>
          </p:cNvPr>
          <p:cNvSpPr txBox="1">
            <a:spLocks/>
          </p:cNvSpPr>
          <p:nvPr/>
        </p:nvSpPr>
        <p:spPr>
          <a:xfrm>
            <a:off x="449000" y="383358"/>
            <a:ext cx="7094732" cy="876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Select create and then click on the shape. This will turn it blue. Type in the distance box ‘100mm’ and press ok.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F27605-494B-451A-BF49-6554AB0DE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22" y="3256574"/>
            <a:ext cx="4741978" cy="313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78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58C77-F88E-43A8-8EFF-6BE282841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26" y="357796"/>
            <a:ext cx="7886700" cy="4351338"/>
          </a:xfrm>
        </p:spPr>
        <p:txBody>
          <a:bodyPr/>
          <a:lstStyle/>
          <a:p>
            <a:pPr lvl="0"/>
            <a:r>
              <a:rPr lang="en-GB" dirty="0"/>
              <a:t>The 3D shape should look like this.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058B7-4E62-4ABA-B59D-7E617408C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83D0F-90F0-457E-8B90-513154263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3FB7D0-D4F3-456C-8EB0-03465131C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26" y="875325"/>
            <a:ext cx="7350722" cy="548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63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</TotalTime>
  <Words>374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Starter</vt:lpstr>
      <vt:lpstr>PowerPoint Presentation</vt:lpstr>
      <vt:lpstr>PowerPoint Presentation</vt:lpstr>
      <vt:lpstr>Objectives</vt:lpstr>
      <vt:lpstr>CAD and CAM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Cotton</dc:creator>
  <cp:lastModifiedBy>Philip Cotton</cp:lastModifiedBy>
  <cp:revision>35</cp:revision>
  <dcterms:created xsi:type="dcterms:W3CDTF">2018-04-15T17:07:50Z</dcterms:created>
  <dcterms:modified xsi:type="dcterms:W3CDTF">2018-06-17T14:26:13Z</dcterms:modified>
</cp:coreProperties>
</file>