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4" r:id="rId3"/>
    <p:sldMasterId id="21474837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31" r:id="rId6"/>
    <p:sldId id="334" r:id="rId7"/>
    <p:sldId id="317" r:id="rId8"/>
    <p:sldId id="316" r:id="rId9"/>
    <p:sldId id="332" r:id="rId10"/>
    <p:sldId id="338" r:id="rId11"/>
    <p:sldId id="340" r:id="rId12"/>
    <p:sldId id="275" r:id="rId13"/>
    <p:sldId id="339" r:id="rId14"/>
    <p:sldId id="336" r:id="rId15"/>
    <p:sldId id="328" r:id="rId16"/>
    <p:sldId id="333" r:id="rId17"/>
    <p:sldId id="329" r:id="rId18"/>
    <p:sldId id="337" r:id="rId19"/>
    <p:sldId id="33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8"/>
    <a:srgbClr val="CF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>
      <p:cViewPr>
        <p:scale>
          <a:sx n="159" d="100"/>
          <a:sy n="159" d="100"/>
        </p:scale>
        <p:origin x="544" y="15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85184" y="163147"/>
            <a:ext cx="153164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3141A3-1B1D-499B-8EF6-0BB01072C42A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6632" y="853244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99856" y="853244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317889-7F52-4FE7-8ABA-65F3AA83C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43041"/>
            <a:ext cx="1589462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32463" y="152400"/>
            <a:ext cx="955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 smtClean="0"/>
            </a:lvl1pPr>
          </a:lstStyle>
          <a:p>
            <a:pPr>
              <a:defRPr/>
            </a:pPr>
            <a:fld id="{CFEEF0ED-5334-488F-92B1-69662E749F80}" type="datetimeFigureOut">
              <a:rPr lang="en-GB"/>
              <a:pPr>
                <a:defRPr/>
              </a:pPr>
              <a:t>19/09/2018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24400" y="8532813"/>
            <a:ext cx="196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F1C27B-6FDC-4395-9A18-99386A812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201214" y="8532812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08351"/>
            <a:ext cx="1589462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8B439-18EF-4B34-AA01-266BB917FC3B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6304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8B439-18EF-4B34-AA01-266BB917FC3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7459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3" y="1988843"/>
            <a:ext cx="11137237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3" y="3789040"/>
            <a:ext cx="11137237" cy="1631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47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B342-7E50-45F3-8028-310CD32004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4BD-7FE6-4E4D-B881-CF14DCA1F9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34E9-2E27-43D1-B462-4C83C1C0FD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920D-DEE6-4278-949F-BDF5DECD51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82F0-BD73-44D7-B8E4-5F3895AE80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E8-F089-4ABA-BAE7-378E831197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3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15E9-D9F0-401C-A1A0-D9398F2487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CDEE-1ED6-4A80-A3B9-06223F6812D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3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C4F-599E-4676-A077-CB4904EADC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F01B-A1D8-40DC-ABDC-2A4855CCB0B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2540-9D4B-4289-A759-BDFF8F1BC5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E594-EEF4-4FE4-8611-648E84BCDE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1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816-0799-4CC6-B779-D73894576A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49E4-0F36-4C4C-92E6-7BB83D2BF3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6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8BA8-A3A8-4EB3-BBC6-E6F02CB778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0FF7-1A71-4397-B0D9-AF9DADABE4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77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7AA1-909F-497F-BC7B-8AFE7AE773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81B-9B3E-4FF3-835D-D77547D27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85D-5DDF-4ADB-ACF4-8A8C4A6C1D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136D-204C-49DF-BF46-605892D046F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32656"/>
            <a:ext cx="11122421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7051" y="1268415"/>
            <a:ext cx="11122752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1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E2C8-9AC0-4F71-AD65-D25CA4B8DF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345D-B2E0-4CAB-B845-C9731F2488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3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B342-7E50-45F3-8028-310CD32004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4BD-7FE6-4E4D-B881-CF14DCA1F9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34E9-2E27-43D1-B462-4C83C1C0FD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920D-DEE6-4278-949F-BDF5DECD51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8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82F0-BD73-44D7-B8E4-5F3895AE80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E8-F089-4ABA-BAE7-378E831197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15E9-D9F0-401C-A1A0-D9398F2487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CDEE-1ED6-4A80-A3B9-06223F6812D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5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C4F-599E-4676-A077-CB4904EADC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F01B-A1D8-40DC-ABDC-2A4855CCB0B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72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2540-9D4B-4289-A759-BDFF8F1BC5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E594-EEF4-4FE4-8611-648E84BCDE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20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816-0799-4CC6-B779-D73894576A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49E4-0F36-4C4C-92E6-7BB83D2BF3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29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8BA8-A3A8-4EB3-BBC6-E6F02CB778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0FF7-1A71-4397-B0D9-AF9DADABE4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7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7AA1-909F-497F-BC7B-8AFE7AE773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81B-9B3E-4FF3-835D-D77547D27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8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9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85D-5DDF-4ADB-ACF4-8A8C4A6C1D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136D-204C-49DF-BF46-605892D046F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E2C8-9AC0-4F71-AD65-D25CA4B8DF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345D-B2E0-4CAB-B845-C9731F2488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5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B342-7E50-45F3-8028-310CD32004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4BD-7FE6-4E4D-B881-CF14DCA1F9A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34E9-2E27-43D1-B462-4C83C1C0FDE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920D-DEE6-4278-949F-BDF5DECD51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0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82F0-BD73-44D7-B8E4-5F3895AE80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EFE8-F089-4ABA-BAE7-378E831197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11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15E9-D9F0-401C-A1A0-D9398F2487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CDEE-1ED6-4A80-A3B9-06223F6812D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9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C4F-599E-4676-A077-CB4904EADC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F01B-A1D8-40DC-ABDC-2A4855CCB0B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8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2540-9D4B-4289-A759-BDFF8F1BC5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E594-EEF4-4FE4-8611-648E84BCDE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6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2816-0799-4CC6-B779-D73894576A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49E4-0F36-4C4C-92E6-7BB83D2BF3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8BA8-A3A8-4EB3-BBC6-E6F02CB778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0FF7-1A71-4397-B0D9-AF9DADABE4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6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7AA1-909F-497F-BC7B-8AFE7AE773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81B-9B3E-4FF3-835D-D77547D27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5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85D-5DDF-4ADB-ACF4-8A8C4A6C1D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136D-204C-49DF-BF46-605892D046F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E2C8-9AC0-4F71-AD65-D25CA4B8DF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345D-B2E0-4CAB-B845-C9731F24881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F2453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F2453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4767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47678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47678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47678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4767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A5CB908-8FB9-415D-8CB2-300A494E2C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4DB0BEC-2761-43F7-B035-412AE5957D94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A5CB908-8FB9-415D-8CB2-300A494E2C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4DB0BEC-2761-43F7-B035-412AE5957D94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A5CB908-8FB9-415D-8CB2-300A494E2C3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19/09/2018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94DB0BEC-2761-43F7-B035-412AE5957D94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4" y="5327514"/>
            <a:ext cx="11749756" cy="1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52799" y="1412776"/>
            <a:ext cx="3286406" cy="3286404"/>
          </a:xfrm>
          <a:prstGeom prst="ellipse">
            <a:avLst/>
          </a:prstGeom>
          <a:solidFill>
            <a:srgbClr val="6E716E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ED470B9-C0A4-40F7-8C39-FA53B1550FF8}"/>
              </a:ext>
            </a:extLst>
          </p:cNvPr>
          <p:cNvSpPr txBox="1">
            <a:spLocks/>
          </p:cNvSpPr>
          <p:nvPr/>
        </p:nvSpPr>
        <p:spPr>
          <a:xfrm>
            <a:off x="4740304" y="2387013"/>
            <a:ext cx="2711396" cy="523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F2453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2453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2453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2453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F2453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47678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2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Stranded!</a:t>
            </a:r>
            <a:br>
              <a:rPr lang="en-GB" sz="2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teamwork</a:t>
            </a:r>
          </a:p>
          <a:p>
            <a:pPr algn="ctr"/>
            <a:r>
              <a:rPr lang="en-GB" sz="27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challenge</a:t>
            </a:r>
            <a:endParaRPr lang="en-GB" sz="2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8" y="361093"/>
            <a:ext cx="7557025" cy="5038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352" y="33265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47678"/>
                </a:solidFill>
              </a:rPr>
              <a:t>BAS Twin Otter aircraft landing using snow skis</a:t>
            </a:r>
            <a:endParaRPr lang="en-GB" sz="2400" dirty="0">
              <a:solidFill>
                <a:srgbClr val="74767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8" y="332656"/>
            <a:ext cx="7557025" cy="50192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 User\Pictures\Polar careers\10002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27" y="260648"/>
            <a:ext cx="7199293" cy="52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368" y="620688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Help! We are scientists on an expedition in Antarctica.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crack has appeared in the ice leaving one of our team stranded on the opposite side. We need to get across to her. The gap is getting wider.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rescue helicopter is delayed by bad weather.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bridge might be a good idea.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dirty="0"/>
              <a:t>you help us by </a:t>
            </a:r>
            <a:r>
              <a:rPr lang="en-GB" dirty="0" smtClean="0"/>
              <a:t>testing </a:t>
            </a:r>
            <a:r>
              <a:rPr lang="en-GB" dirty="0"/>
              <a:t>a few designs and advise us which is best?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 User\Pictures\Polar careers\shutterstock_991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86" y="431757"/>
            <a:ext cx="5951075" cy="48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36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47678"/>
                </a:solidFill>
              </a:rPr>
              <a:t>Stranded!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2736304" cy="178621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Examples of bridge designs</a:t>
            </a:r>
            <a:endParaRPr lang="en-GB" sz="3600" b="1" dirty="0">
              <a:solidFill>
                <a:srgbClr val="747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Compaq User\Pictures\Polar careers\shutterstock_230907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72" y="220075"/>
            <a:ext cx="3854869" cy="28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aq User\Pictures\Polar careers\shutterstock_1115425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4" y="2847520"/>
            <a:ext cx="344803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mpaq User\Pictures\Polar careers\shutterstock_115271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66" y="2847520"/>
            <a:ext cx="291177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2144" y="3347700"/>
            <a:ext cx="421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spot a suspension bridge?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92145" y="3879220"/>
            <a:ext cx="435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bridge is a cantilever?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92145" y="4422405"/>
            <a:ext cx="37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one is an arch bridge?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92145" y="4931876"/>
            <a:ext cx="44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Truss bridges have triangle shaped parts.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563" r="1520" b="2563"/>
          <a:stretch/>
        </p:blipFill>
        <p:spPr bwMode="auto">
          <a:xfrm>
            <a:off x="3071663" y="2699999"/>
            <a:ext cx="2164161" cy="15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924" r="1014" b="924"/>
          <a:stretch/>
        </p:blipFill>
        <p:spPr bwMode="auto">
          <a:xfrm>
            <a:off x="5609113" y="358141"/>
            <a:ext cx="2892098" cy="16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2143"/>
          <a:stretch/>
        </p:blipFill>
        <p:spPr bwMode="auto">
          <a:xfrm>
            <a:off x="335360" y="358141"/>
            <a:ext cx="2411984" cy="16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3196" r="2983" b="13196"/>
          <a:stretch/>
        </p:blipFill>
        <p:spPr bwMode="auto">
          <a:xfrm>
            <a:off x="5610224" y="2700000"/>
            <a:ext cx="1404000" cy="15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8" y="2705507"/>
            <a:ext cx="2411446" cy="15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2289"/>
          <a:stretch/>
        </p:blipFill>
        <p:spPr bwMode="auto">
          <a:xfrm>
            <a:off x="3071664" y="358142"/>
            <a:ext cx="2164161" cy="16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9E4AEC96-90BF-45B0-B2B8-D52ADEB18BA3}" type="slidenum">
              <a:rPr lang="en-GB" sz="1350" b="1" smtClean="0">
                <a:latin typeface="Arial" charset="0"/>
                <a:ea typeface="Arial" charset="0"/>
                <a:cs typeface="Arial" charset="0"/>
              </a:rPr>
              <a:pPr algn="r"/>
              <a:t>1</a:t>
            </a:fld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5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5135" y="206415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Cantilever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5135" y="4365233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Truss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546068" y="2064151"/>
            <a:ext cx="216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Truss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519936" y="4365233"/>
            <a:ext cx="2160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Beam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014557" y="206415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Arch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014557" y="4365233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Suspension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aq User\Pictures\Polar careers\10005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82" y="404664"/>
            <a:ext cx="6596850" cy="47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16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057" y="2924944"/>
            <a:ext cx="2627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You will need: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A4 </a:t>
            </a:r>
            <a:r>
              <a:rPr lang="en-GB" dirty="0"/>
              <a:t>paper x 6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Scissors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Sticky tape </a:t>
            </a:r>
            <a:r>
              <a:rPr lang="en-GB" dirty="0" smtClean="0"/>
              <a:t>x 1 </a:t>
            </a:r>
            <a:r>
              <a:rPr lang="en-GB" dirty="0"/>
              <a:t>metre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Straws x 10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Ruler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Paper cup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Marbles or coins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057" y="260648"/>
            <a:ext cx="2811615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47678"/>
                </a:solidFill>
              </a:rPr>
              <a:t>Design a bridge to span a gap of 30 cm</a:t>
            </a:r>
            <a:endParaRPr lang="en-GB" sz="3600" b="1" dirty="0">
              <a:solidFill>
                <a:srgbClr val="747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6422504" cy="70609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RRS Sir David Attenborough</a:t>
            </a:r>
            <a:endParaRPr lang="en-GB" sz="3600" b="1" dirty="0">
              <a:solidFill>
                <a:srgbClr val="74767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Compaq User\Pictures\Polar careers\SDA RRS-Sir-David-Attenborough BAS appro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8" y="1124744"/>
            <a:ext cx="7902750" cy="41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 User\Pictures\Polar careers\10005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64" y="404664"/>
            <a:ext cx="5158341" cy="48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368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47678"/>
                </a:solidFill>
              </a:rPr>
              <a:t>Antarctica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404664"/>
            <a:ext cx="5746487" cy="50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52" y="260648"/>
            <a:ext cx="2952328" cy="1512168"/>
          </a:xfrm>
        </p:spPr>
        <p:txBody>
          <a:bodyPr anchor="t"/>
          <a:lstStyle/>
          <a:p>
            <a:pPr algn="l">
              <a:spcAft>
                <a:spcPts val="600"/>
              </a:spcAft>
            </a:pPr>
            <a:r>
              <a:rPr lang="en-GB" sz="2400" b="1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British Antarctic Survey</a:t>
            </a:r>
            <a:r>
              <a:rPr lang="en-GB" sz="2400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2400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Antarctic Research Stations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4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60648"/>
            <a:ext cx="6870023" cy="515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6064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747678"/>
                </a:solidFill>
              </a:rPr>
              <a:t>Rothera</a:t>
            </a:r>
            <a:r>
              <a:rPr lang="en-GB" sz="2400" dirty="0" smtClean="0">
                <a:solidFill>
                  <a:srgbClr val="747678"/>
                </a:solidFill>
              </a:rPr>
              <a:t> Research Station</a:t>
            </a:r>
            <a:endParaRPr lang="en-GB" sz="2400" dirty="0">
              <a:solidFill>
                <a:srgbClr val="74767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5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332656"/>
            <a:ext cx="2160240" cy="984870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Pilots take part in search and rescue</a:t>
            </a:r>
          </a:p>
        </p:txBody>
      </p:sp>
      <p:pic>
        <p:nvPicPr>
          <p:cNvPr id="4098" name="Picture 2" descr="C:\Users\Compaq User\Pictures\Polar careers\1001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32656"/>
            <a:ext cx="7881391" cy="50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6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7"/>
            <a:ext cx="4608512" cy="480834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747678"/>
                </a:solidFill>
                <a:latin typeface="Arial" charset="0"/>
                <a:ea typeface="Arial" charset="0"/>
                <a:cs typeface="Arial" charset="0"/>
              </a:rPr>
              <a:t>BAS pilot Jonathan Rowland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96" y="894040"/>
            <a:ext cx="3020170" cy="4026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484" y="980728"/>
            <a:ext cx="5624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Deputy Chief Pilot, British Antarctic Survey</a:t>
            </a:r>
          </a:p>
          <a:p>
            <a:endParaRPr lang="en-GB" dirty="0" smtClean="0"/>
          </a:p>
          <a:p>
            <a:r>
              <a:rPr lang="en-GB" dirty="0" smtClean="0"/>
              <a:t>Flies Dash-7 aircraft, carrying people to Antarctica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Qualifications-2 A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Joined RAF after school to train as a pilot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Skills- show skill in flying and making decisions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Qualities-sense of humour, patience, hard working, flexible, team player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7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758517"/>
            <a:ext cx="5088988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83" y="758517"/>
            <a:ext cx="4666377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4032" y="42930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Dash-7 aircraft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42930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level flying over ice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8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52" y="260648"/>
            <a:ext cx="6870024" cy="5152516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5C19BB27-F250-43C4-9D41-277A9A2B4C86}"/>
              </a:ext>
            </a:extLst>
          </p:cNvPr>
          <p:cNvSpPr txBox="1">
            <a:spLocks/>
          </p:cNvSpPr>
          <p:nvPr/>
        </p:nvSpPr>
        <p:spPr>
          <a:xfrm>
            <a:off x="9480376" y="6093296"/>
            <a:ext cx="226086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1350" b="1" dirty="0" smtClean="0">
                <a:latin typeface="Arial" charset="0"/>
                <a:ea typeface="Arial" charset="0"/>
                <a:cs typeface="Arial" charset="0"/>
              </a:rPr>
              <a:t>9</a:t>
            </a:r>
            <a:endParaRPr lang="en-GB" sz="135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Learning_template_2016_4x3_standard.potx" id="{A1A586F3-57D6-4992-AD8C-7E3E0FCA243E}" vid="{7B5F718D-4B17-4489-B69E-76531A3433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 Learning_template_2016_4x3_standard</Template>
  <TotalTime>2165</TotalTime>
  <Words>254</Words>
  <Application>Microsoft Macintosh PowerPoint</Application>
  <PresentationFormat>Widescreen</PresentationFormat>
  <Paragraphs>69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HEaTED Theme</vt:lpstr>
      <vt:lpstr>Office Theme</vt:lpstr>
      <vt:lpstr>1_Office Theme</vt:lpstr>
      <vt:lpstr>9_Office Theme</vt:lpstr>
      <vt:lpstr>PowerPoint Presentation</vt:lpstr>
      <vt:lpstr>RRS Sir David Attenborough</vt:lpstr>
      <vt:lpstr>PowerPoint Presentation</vt:lpstr>
      <vt:lpstr>British Antarctic Survey Antarctic Research Stations</vt:lpstr>
      <vt:lpstr>PowerPoint Presentation</vt:lpstr>
      <vt:lpstr>Pilots take part in search and rescue</vt:lpstr>
      <vt:lpstr>BAS pilot Jonathan Rowland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bridge designs</vt:lpstr>
      <vt:lpstr>PowerPoint Presentation</vt:lpstr>
      <vt:lpstr>PowerPoint Presentation</vt:lpstr>
    </vt:vector>
  </TitlesOfParts>
  <Company>STEM Learning Ltd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presentation Arial Regular 44pt</dc:title>
  <dc:creator>Dianne Watson</dc:creator>
  <cp:lastModifiedBy>info@fusioned.co.uk</cp:lastModifiedBy>
  <cp:revision>96</cp:revision>
  <dcterms:created xsi:type="dcterms:W3CDTF">2017-03-10T09:52:49Z</dcterms:created>
  <dcterms:modified xsi:type="dcterms:W3CDTF">2018-09-19T12:40:06Z</dcterms:modified>
</cp:coreProperties>
</file>