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3"/>
  </p:notesMasterIdLst>
  <p:sldIdLst>
    <p:sldId id="256" r:id="rId3"/>
    <p:sldId id="284" r:id="rId4"/>
    <p:sldId id="290" r:id="rId5"/>
    <p:sldId id="286" r:id="rId6"/>
    <p:sldId id="301" r:id="rId7"/>
    <p:sldId id="299" r:id="rId8"/>
    <p:sldId id="300" r:id="rId9"/>
    <p:sldId id="302" r:id="rId10"/>
    <p:sldId id="30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70" autoAdjust="0"/>
  </p:normalViewPr>
  <p:slideViewPr>
    <p:cSldViewPr snapToObjects="1" showGuides="1">
      <p:cViewPr varScale="1">
        <p:scale>
          <a:sx n="53" d="100"/>
          <a:sy n="53" d="100"/>
        </p:scale>
        <p:origin x="355" y="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image is the IET Primary poster ‘Section drawings’, available for </a:t>
            </a:r>
            <a:r>
              <a:rPr lang="en-GB"/>
              <a:t>free download </a:t>
            </a:r>
            <a:r>
              <a:rPr lang="en-GB" dirty="0"/>
              <a:t>from the IET Faraday primary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9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drawing shown is of a pen.</a:t>
            </a:r>
          </a:p>
          <a:p>
            <a:r>
              <a:rPr lang="en-GB" dirty="0"/>
              <a:t>The analogy could also be used that a section drawing allows us to see inside the item like an ‘x-ray’, seeing things that are not visible from the outside.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4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shows a cyclist helmet that was cut in half using a bandsaw.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helmet in this example uses a thick layer of polystyrene foam to act as cushioning in the even of impact. This is a fairly hard but lightweight plastic. White polystyrene foam is often used as rigid packaging, especially for electrical 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guidance, imagine that a ‘potato-type print’ is made with the object: the drawing at this stage would be the outlines of the printed parts.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3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4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Bilal, aged 9,  and is used with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2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Ben, aged 9,  and is used with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1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‘Drawing a pen’ activity could be carried out in conjunction with the IET Faraday ‘Exploded view’ activity, which involves drawing an exploded view of a 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9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8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457" y="16963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Section Drawings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215516" y="470091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draw a section drawing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71C249-EE95-4E44-A328-735B96D5D76F}"/>
              </a:ext>
            </a:extLst>
          </p:cNvPr>
          <p:cNvGrpSpPr/>
          <p:nvPr/>
        </p:nvGrpSpPr>
        <p:grpSpPr>
          <a:xfrm rot="1172431">
            <a:off x="3927696" y="3335436"/>
            <a:ext cx="4470044" cy="641756"/>
            <a:chOff x="1346456" y="4790150"/>
            <a:chExt cx="6539696" cy="1079296"/>
          </a:xfrm>
        </p:grpSpPr>
        <p:grpSp>
          <p:nvGrpSpPr>
            <p:cNvPr id="5" name="3 - Ομάδα">
              <a:extLst>
                <a:ext uri="{FF2B5EF4-FFF2-40B4-BE49-F238E27FC236}">
                  <a16:creationId xmlns:a16="http://schemas.microsoft.com/office/drawing/2014/main" id="{8CC07F54-D2D3-4DA0-BA92-8A1A7EDAFF72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7" name="3 - Ομάδα">
                <a:extLst>
                  <a:ext uri="{FF2B5EF4-FFF2-40B4-BE49-F238E27FC236}">
                    <a16:creationId xmlns:a16="http://schemas.microsoft.com/office/drawing/2014/main" id="{445D7FC5-3E9F-4B3E-981A-0F7654C393AA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13" name="10 - Ελεύθερη σχεδίαση">
                  <a:extLst>
                    <a:ext uri="{FF2B5EF4-FFF2-40B4-BE49-F238E27FC236}">
                      <a16:creationId xmlns:a16="http://schemas.microsoft.com/office/drawing/2014/main" id="{9194889B-E45A-410B-A2E6-C6C493083764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11 - Ελεύθερη σχεδίαση">
                  <a:extLst>
                    <a:ext uri="{FF2B5EF4-FFF2-40B4-BE49-F238E27FC236}">
                      <a16:creationId xmlns:a16="http://schemas.microsoft.com/office/drawing/2014/main" id="{DA932FAC-89B9-4477-9798-96951C36DE93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" name="12 - Ελεύθερη σχεδίαση">
                  <a:extLst>
                    <a:ext uri="{FF2B5EF4-FFF2-40B4-BE49-F238E27FC236}">
                      <a16:creationId xmlns:a16="http://schemas.microsoft.com/office/drawing/2014/main" id="{783071C8-9C1C-41F7-891F-827AE7A08858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" name="13 - Ελεύθερη σχεδίαση">
                  <a:extLst>
                    <a:ext uri="{FF2B5EF4-FFF2-40B4-BE49-F238E27FC236}">
                      <a16:creationId xmlns:a16="http://schemas.microsoft.com/office/drawing/2014/main" id="{CFED7D86-757C-4531-9E98-8AE202C45C0E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14 - Ελεύθερη σχεδίαση">
                  <a:extLst>
                    <a:ext uri="{FF2B5EF4-FFF2-40B4-BE49-F238E27FC236}">
                      <a16:creationId xmlns:a16="http://schemas.microsoft.com/office/drawing/2014/main" id="{16467DC9-2C7A-4960-88CC-84E5BA538E50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15 - Ελεύθερη σχεδίαση">
                  <a:extLst>
                    <a:ext uri="{FF2B5EF4-FFF2-40B4-BE49-F238E27FC236}">
                      <a16:creationId xmlns:a16="http://schemas.microsoft.com/office/drawing/2014/main" id="{25A9BB44-CBC8-4507-A544-7A7A2C8BF8DD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" name="16 - Ελεύθερη σχεδίαση">
                  <a:extLst>
                    <a:ext uri="{FF2B5EF4-FFF2-40B4-BE49-F238E27FC236}">
                      <a16:creationId xmlns:a16="http://schemas.microsoft.com/office/drawing/2014/main" id="{7EEB35B6-DAC4-4883-86AC-191C64B5144E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0" name="17 - Ευθεία γραμμή σύνδεσης">
                  <a:extLst>
                    <a:ext uri="{FF2B5EF4-FFF2-40B4-BE49-F238E27FC236}">
                      <a16:creationId xmlns:a16="http://schemas.microsoft.com/office/drawing/2014/main" id="{F965C8BB-6054-4AF5-A4DD-87B8E787ED8F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18 - Ευθεία γραμμή σύνδεσης">
                  <a:extLst>
                    <a:ext uri="{FF2B5EF4-FFF2-40B4-BE49-F238E27FC236}">
                      <a16:creationId xmlns:a16="http://schemas.microsoft.com/office/drawing/2014/main" id="{432EFC90-5E13-4713-9501-F2C0E1AADD6F}"/>
                    </a:ext>
                  </a:extLst>
                </p:cNvPr>
                <p:cNvCxnSpPr>
                  <a:cxnSpLocks/>
                  <a:endCxn id="14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19 - Ευθεία γραμμή σύνδεσης">
                  <a:extLst>
                    <a:ext uri="{FF2B5EF4-FFF2-40B4-BE49-F238E27FC236}">
                      <a16:creationId xmlns:a16="http://schemas.microsoft.com/office/drawing/2014/main" id="{7D2D9591-4482-4066-9ED7-180C7AE4CC1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0 - Ευθεία γραμμή σύνδεσης">
                  <a:extLst>
                    <a:ext uri="{FF2B5EF4-FFF2-40B4-BE49-F238E27FC236}">
                      <a16:creationId xmlns:a16="http://schemas.microsoft.com/office/drawing/2014/main" id="{E1302C18-AA2A-4275-9F2B-35FBAE3AE1DA}"/>
                    </a:ext>
                  </a:extLst>
                </p:cNvPr>
                <p:cNvCxnSpPr>
                  <a:cxnSpLocks/>
                  <a:stCxn id="16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21 - Ευθεία γραμμή σύνδεσης">
                  <a:extLst>
                    <a:ext uri="{FF2B5EF4-FFF2-40B4-BE49-F238E27FC236}">
                      <a16:creationId xmlns:a16="http://schemas.microsoft.com/office/drawing/2014/main" id="{09C874AB-DF23-4A8B-B3C2-E70A686C98D9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2 - Ευθεία γραμμή σύνδεσης">
                  <a:extLst>
                    <a:ext uri="{FF2B5EF4-FFF2-40B4-BE49-F238E27FC236}">
                      <a16:creationId xmlns:a16="http://schemas.microsoft.com/office/drawing/2014/main" id="{6E223E20-833B-461C-96D9-116CE9CC050A}"/>
                    </a:ext>
                  </a:extLst>
                </p:cNvPr>
                <p:cNvCxnSpPr>
                  <a:cxnSpLocks/>
                  <a:stCxn id="13" idx="5"/>
                  <a:endCxn id="14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23 - Ελεύθερη σχεδίαση">
                  <a:extLst>
                    <a:ext uri="{FF2B5EF4-FFF2-40B4-BE49-F238E27FC236}">
                      <a16:creationId xmlns:a16="http://schemas.microsoft.com/office/drawing/2014/main" id="{B04B3E80-BF10-4BF7-BC35-D5337FE37A59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8" name="5 - Ελεύθερη σχεδίαση">
                <a:extLst>
                  <a:ext uri="{FF2B5EF4-FFF2-40B4-BE49-F238E27FC236}">
                    <a16:creationId xmlns:a16="http://schemas.microsoft.com/office/drawing/2014/main" id="{F86536FD-4813-463D-A8A5-8FDD003E9DAD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6 - Έλλειψη">
                <a:extLst>
                  <a:ext uri="{FF2B5EF4-FFF2-40B4-BE49-F238E27FC236}">
                    <a16:creationId xmlns:a16="http://schemas.microsoft.com/office/drawing/2014/main" id="{5D9886EA-64FB-431A-880E-E6E07039A075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7 - Ελεύθερη σχεδίαση">
                <a:extLst>
                  <a:ext uri="{FF2B5EF4-FFF2-40B4-BE49-F238E27FC236}">
                    <a16:creationId xmlns:a16="http://schemas.microsoft.com/office/drawing/2014/main" id="{BA7A0B1B-BFF6-4686-919D-19F81C7D4D64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8 - Ορθογώνιο">
                <a:extLst>
                  <a:ext uri="{FF2B5EF4-FFF2-40B4-BE49-F238E27FC236}">
                    <a16:creationId xmlns:a16="http://schemas.microsoft.com/office/drawing/2014/main" id="{5C791068-961F-4AB1-B959-937A2DDB9AEF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9 - Ορθογώνιο">
                <a:extLst>
                  <a:ext uri="{FF2B5EF4-FFF2-40B4-BE49-F238E27FC236}">
                    <a16:creationId xmlns:a16="http://schemas.microsoft.com/office/drawing/2014/main" id="{E218A907-C2A1-44E9-A5C9-73E2C6F346F2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24 - Ελεύθερη σχεδίαση">
              <a:extLst>
                <a:ext uri="{FF2B5EF4-FFF2-40B4-BE49-F238E27FC236}">
                  <a16:creationId xmlns:a16="http://schemas.microsoft.com/office/drawing/2014/main" id="{DF02D139-E448-4B84-997F-6BCA70972AFF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59657D-5890-44D6-BA97-065BA2926C82}"/>
              </a:ext>
            </a:extLst>
          </p:cNvPr>
          <p:cNvGrpSpPr/>
          <p:nvPr/>
        </p:nvGrpSpPr>
        <p:grpSpPr>
          <a:xfrm>
            <a:off x="1310498" y="2624785"/>
            <a:ext cx="2150793" cy="1882695"/>
            <a:chOff x="1043608" y="2132856"/>
            <a:chExt cx="6984776" cy="4545736"/>
          </a:xfrm>
        </p:grpSpPr>
        <p:sp>
          <p:nvSpPr>
            <p:cNvPr id="28" name="4 - Ελεύθερη σχεδίαση">
              <a:extLst>
                <a:ext uri="{FF2B5EF4-FFF2-40B4-BE49-F238E27FC236}">
                  <a16:creationId xmlns:a16="http://schemas.microsoft.com/office/drawing/2014/main" id="{2E73D001-560D-4F2F-8CFE-1A8F6E08F16B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5 - Ελεύθερη σχεδίαση">
              <a:extLst>
                <a:ext uri="{FF2B5EF4-FFF2-40B4-BE49-F238E27FC236}">
                  <a16:creationId xmlns:a16="http://schemas.microsoft.com/office/drawing/2014/main" id="{9E245F5D-418A-4280-AF3A-3AA3FE050E6F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6 - Ελεύθερη σχεδίαση">
              <a:extLst>
                <a:ext uri="{FF2B5EF4-FFF2-40B4-BE49-F238E27FC236}">
                  <a16:creationId xmlns:a16="http://schemas.microsoft.com/office/drawing/2014/main" id="{84DAB8F3-820E-4858-AB29-56668ABD1274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7 - Ελεύθερη σχεδίαση">
              <a:extLst>
                <a:ext uri="{FF2B5EF4-FFF2-40B4-BE49-F238E27FC236}">
                  <a16:creationId xmlns:a16="http://schemas.microsoft.com/office/drawing/2014/main" id="{A2F471FB-0B20-468D-8F18-A58A67B4BE6B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8 - Ελεύθερη σχεδίαση">
              <a:extLst>
                <a:ext uri="{FF2B5EF4-FFF2-40B4-BE49-F238E27FC236}">
                  <a16:creationId xmlns:a16="http://schemas.microsoft.com/office/drawing/2014/main" id="{C7D30FE4-9E9E-4BC6-94C9-3FE7A22DCE12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9 - Ελεύθερη σχεδίαση">
              <a:extLst>
                <a:ext uri="{FF2B5EF4-FFF2-40B4-BE49-F238E27FC236}">
                  <a16:creationId xmlns:a16="http://schemas.microsoft.com/office/drawing/2014/main" id="{2C88CBB6-6C9C-4E8D-B0BB-BDFA16B1D2F0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10 - Ελεύθερη σχεδίαση">
              <a:extLst>
                <a:ext uri="{FF2B5EF4-FFF2-40B4-BE49-F238E27FC236}">
                  <a16:creationId xmlns:a16="http://schemas.microsoft.com/office/drawing/2014/main" id="{338C9FC2-0373-45F1-9E9D-0EEB9D2A7033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11 - Ελεύθερη σχεδίαση">
              <a:extLst>
                <a:ext uri="{FF2B5EF4-FFF2-40B4-BE49-F238E27FC236}">
                  <a16:creationId xmlns:a16="http://schemas.microsoft.com/office/drawing/2014/main" id="{279D96BE-4E6E-469A-B333-B5899B211FEC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12 - Ελεύθερη σχεδίαση">
              <a:extLst>
                <a:ext uri="{FF2B5EF4-FFF2-40B4-BE49-F238E27FC236}">
                  <a16:creationId xmlns:a16="http://schemas.microsoft.com/office/drawing/2014/main" id="{3BD66CC9-D6E8-48A8-9D17-EABEB5FBBB72}"/>
                </a:ext>
              </a:extLst>
            </p:cNvPr>
            <p:cNvSpPr/>
            <p:nvPr/>
          </p:nvSpPr>
          <p:spPr>
            <a:xfrm>
              <a:off x="2129742" y="4363656"/>
              <a:ext cx="1122744" cy="1319514"/>
            </a:xfrm>
            <a:custGeom>
              <a:avLst/>
              <a:gdLst>
                <a:gd name="connsiteX0" fmla="*/ 0 w 1122744"/>
                <a:gd name="connsiteY0" fmla="*/ 0 h 1319514"/>
                <a:gd name="connsiteX1" fmla="*/ 405114 w 1122744"/>
                <a:gd name="connsiteY1" fmla="*/ 682906 h 1319514"/>
                <a:gd name="connsiteX2" fmla="*/ 902825 w 1122744"/>
                <a:gd name="connsiteY2" fmla="*/ 1319514 h 1319514"/>
                <a:gd name="connsiteX3" fmla="*/ 1122744 w 1122744"/>
                <a:gd name="connsiteY3" fmla="*/ 1145893 h 1319514"/>
                <a:gd name="connsiteX4" fmla="*/ 810228 w 1122744"/>
                <a:gd name="connsiteY4" fmla="*/ 787078 h 1319514"/>
                <a:gd name="connsiteX5" fmla="*/ 567159 w 1122744"/>
                <a:gd name="connsiteY5" fmla="*/ 439838 h 1319514"/>
                <a:gd name="connsiteX6" fmla="*/ 324091 w 1122744"/>
                <a:gd name="connsiteY6" fmla="*/ 0 h 1319514"/>
                <a:gd name="connsiteX7" fmla="*/ 0 w 1122744"/>
                <a:gd name="connsiteY7" fmla="*/ 0 h 13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744" h="1319514">
                  <a:moveTo>
                    <a:pt x="0" y="0"/>
                  </a:moveTo>
                  <a:lnTo>
                    <a:pt x="405114" y="682906"/>
                  </a:lnTo>
                  <a:lnTo>
                    <a:pt x="902825" y="1319514"/>
                  </a:lnTo>
                  <a:lnTo>
                    <a:pt x="1122744" y="1145893"/>
                  </a:lnTo>
                  <a:lnTo>
                    <a:pt x="810228" y="787078"/>
                  </a:lnTo>
                  <a:lnTo>
                    <a:pt x="567159" y="439838"/>
                  </a:lnTo>
                  <a:lnTo>
                    <a:pt x="324091" y="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13 - Ελεύθερη σχεδίαση">
              <a:extLst>
                <a:ext uri="{FF2B5EF4-FFF2-40B4-BE49-F238E27FC236}">
                  <a16:creationId xmlns:a16="http://schemas.microsoft.com/office/drawing/2014/main" id="{227229F3-9240-40F5-9B33-E034F14AC9C7}"/>
                </a:ext>
              </a:extLst>
            </p:cNvPr>
            <p:cNvSpPr/>
            <p:nvPr/>
          </p:nvSpPr>
          <p:spPr>
            <a:xfrm>
              <a:off x="3044142" y="5497975"/>
              <a:ext cx="694481" cy="462987"/>
            </a:xfrm>
            <a:custGeom>
              <a:avLst/>
              <a:gdLst>
                <a:gd name="connsiteX0" fmla="*/ 0 w 694481"/>
                <a:gd name="connsiteY0" fmla="*/ 185195 h 462987"/>
                <a:gd name="connsiteX1" fmla="*/ 196769 w 694481"/>
                <a:gd name="connsiteY1" fmla="*/ 0 h 462987"/>
                <a:gd name="connsiteX2" fmla="*/ 532435 w 694481"/>
                <a:gd name="connsiteY2" fmla="*/ 11574 h 462987"/>
                <a:gd name="connsiteX3" fmla="*/ 694481 w 694481"/>
                <a:gd name="connsiteY3" fmla="*/ 231493 h 462987"/>
                <a:gd name="connsiteX4" fmla="*/ 474562 w 694481"/>
                <a:gd name="connsiteY4" fmla="*/ 462987 h 462987"/>
                <a:gd name="connsiteX5" fmla="*/ 185195 w 694481"/>
                <a:gd name="connsiteY5" fmla="*/ 451412 h 462987"/>
                <a:gd name="connsiteX6" fmla="*/ 0 w 694481"/>
                <a:gd name="connsiteY6" fmla="*/ 185195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481" h="462987">
                  <a:moveTo>
                    <a:pt x="0" y="185195"/>
                  </a:moveTo>
                  <a:lnTo>
                    <a:pt x="196769" y="0"/>
                  </a:lnTo>
                  <a:lnTo>
                    <a:pt x="532435" y="11574"/>
                  </a:lnTo>
                  <a:lnTo>
                    <a:pt x="694481" y="231493"/>
                  </a:lnTo>
                  <a:lnTo>
                    <a:pt x="474562" y="462987"/>
                  </a:lnTo>
                  <a:lnTo>
                    <a:pt x="185195" y="451412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15 - Ελεύθερη σχεδίαση">
              <a:extLst>
                <a:ext uri="{FF2B5EF4-FFF2-40B4-BE49-F238E27FC236}">
                  <a16:creationId xmlns:a16="http://schemas.microsoft.com/office/drawing/2014/main" id="{6D77645E-2EE5-410B-BEE7-284227350849}"/>
                </a:ext>
              </a:extLst>
            </p:cNvPr>
            <p:cNvSpPr/>
            <p:nvPr/>
          </p:nvSpPr>
          <p:spPr>
            <a:xfrm>
              <a:off x="3576577" y="4386805"/>
              <a:ext cx="1076446" cy="1365813"/>
            </a:xfrm>
            <a:custGeom>
              <a:avLst/>
              <a:gdLst>
                <a:gd name="connsiteX0" fmla="*/ 0 w 1076446"/>
                <a:gd name="connsiteY0" fmla="*/ 1122744 h 1365813"/>
                <a:gd name="connsiteX1" fmla="*/ 219919 w 1076446"/>
                <a:gd name="connsiteY1" fmla="*/ 879676 h 1365813"/>
                <a:gd name="connsiteX2" fmla="*/ 439838 w 1076446"/>
                <a:gd name="connsiteY2" fmla="*/ 590309 h 1365813"/>
                <a:gd name="connsiteX3" fmla="*/ 613458 w 1076446"/>
                <a:gd name="connsiteY3" fmla="*/ 289367 h 1365813"/>
                <a:gd name="connsiteX4" fmla="*/ 729205 w 1076446"/>
                <a:gd name="connsiteY4" fmla="*/ 0 h 1365813"/>
                <a:gd name="connsiteX5" fmla="*/ 1076446 w 1076446"/>
                <a:gd name="connsiteY5" fmla="*/ 23149 h 1365813"/>
                <a:gd name="connsiteX6" fmla="*/ 902826 w 1076446"/>
                <a:gd name="connsiteY6" fmla="*/ 497711 h 1365813"/>
                <a:gd name="connsiteX7" fmla="*/ 636608 w 1076446"/>
                <a:gd name="connsiteY7" fmla="*/ 914400 h 1365813"/>
                <a:gd name="connsiteX8" fmla="*/ 416689 w 1076446"/>
                <a:gd name="connsiteY8" fmla="*/ 1122744 h 1365813"/>
                <a:gd name="connsiteX9" fmla="*/ 173620 w 1076446"/>
                <a:gd name="connsiteY9" fmla="*/ 1365813 h 1365813"/>
                <a:gd name="connsiteX10" fmla="*/ 0 w 1076446"/>
                <a:gd name="connsiteY10" fmla="*/ 1122744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446" h="1365813">
                  <a:moveTo>
                    <a:pt x="0" y="1122744"/>
                  </a:moveTo>
                  <a:lnTo>
                    <a:pt x="219919" y="879676"/>
                  </a:lnTo>
                  <a:lnTo>
                    <a:pt x="439838" y="590309"/>
                  </a:lnTo>
                  <a:lnTo>
                    <a:pt x="613458" y="289367"/>
                  </a:lnTo>
                  <a:lnTo>
                    <a:pt x="729205" y="0"/>
                  </a:lnTo>
                  <a:lnTo>
                    <a:pt x="1076446" y="23149"/>
                  </a:lnTo>
                  <a:lnTo>
                    <a:pt x="902826" y="497711"/>
                  </a:lnTo>
                  <a:lnTo>
                    <a:pt x="636608" y="914400"/>
                  </a:lnTo>
                  <a:lnTo>
                    <a:pt x="416689" y="1122744"/>
                  </a:lnTo>
                  <a:lnTo>
                    <a:pt x="173620" y="1365813"/>
                  </a:lnTo>
                  <a:lnTo>
                    <a:pt x="0" y="1122744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16 - Ελεύθερη σχεδίαση">
              <a:extLst>
                <a:ext uri="{FF2B5EF4-FFF2-40B4-BE49-F238E27FC236}">
                  <a16:creationId xmlns:a16="http://schemas.microsoft.com/office/drawing/2014/main" id="{AB0DE996-9E16-4065-AA4F-20D1C9B1C4A1}"/>
                </a:ext>
              </a:extLst>
            </p:cNvPr>
            <p:cNvSpPr/>
            <p:nvPr/>
          </p:nvSpPr>
          <p:spPr>
            <a:xfrm>
              <a:off x="3102015" y="5937813"/>
              <a:ext cx="405114" cy="740779"/>
            </a:xfrm>
            <a:custGeom>
              <a:avLst/>
              <a:gdLst>
                <a:gd name="connsiteX0" fmla="*/ 0 w 405114"/>
                <a:gd name="connsiteY0" fmla="*/ 682906 h 740779"/>
                <a:gd name="connsiteX1" fmla="*/ 115747 w 405114"/>
                <a:gd name="connsiteY1" fmla="*/ 0 h 740779"/>
                <a:gd name="connsiteX2" fmla="*/ 405114 w 405114"/>
                <a:gd name="connsiteY2" fmla="*/ 23149 h 740779"/>
                <a:gd name="connsiteX3" fmla="*/ 289367 w 405114"/>
                <a:gd name="connsiteY3" fmla="*/ 740779 h 740779"/>
                <a:gd name="connsiteX4" fmla="*/ 0 w 405114"/>
                <a:gd name="connsiteY4" fmla="*/ 682906 h 7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14" h="740779">
                  <a:moveTo>
                    <a:pt x="0" y="682906"/>
                  </a:moveTo>
                  <a:lnTo>
                    <a:pt x="115747" y="0"/>
                  </a:lnTo>
                  <a:lnTo>
                    <a:pt x="405114" y="23149"/>
                  </a:lnTo>
                  <a:lnTo>
                    <a:pt x="289367" y="740779"/>
                  </a:lnTo>
                  <a:lnTo>
                    <a:pt x="0" y="682906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708D5-24AA-4315-9205-22CF08834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6" r="18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33316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Section Drawings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2077650"/>
            <a:ext cx="704706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section drawing is a type of 2D drawing.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shows the parts or features inside a product, as if it has been cut in half (normally along its length).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Section drawings are used to show how the parts in a product fit together.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can also show features inside the product that cannot be seen from the outside.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going to create a section drawing of a helmet worn by a cyclist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84B9F1-3B9A-474F-B5C6-66956D4513B8}"/>
              </a:ext>
            </a:extLst>
          </p:cNvPr>
          <p:cNvGrpSpPr/>
          <p:nvPr/>
        </p:nvGrpSpPr>
        <p:grpSpPr>
          <a:xfrm rot="5400000">
            <a:off x="6138743" y="3443187"/>
            <a:ext cx="4324260" cy="688994"/>
            <a:chOff x="1346456" y="4790150"/>
            <a:chExt cx="6539696" cy="1079296"/>
          </a:xfrm>
        </p:grpSpPr>
        <p:grpSp>
          <p:nvGrpSpPr>
            <p:cNvPr id="7" name="3 - Ομάδα">
              <a:extLst>
                <a:ext uri="{FF2B5EF4-FFF2-40B4-BE49-F238E27FC236}">
                  <a16:creationId xmlns:a16="http://schemas.microsoft.com/office/drawing/2014/main" id="{4001AF3A-D1E4-4902-931E-D22ABD5653BB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9" name="3 - Ομάδα">
                <a:extLst>
                  <a:ext uri="{FF2B5EF4-FFF2-40B4-BE49-F238E27FC236}">
                    <a16:creationId xmlns:a16="http://schemas.microsoft.com/office/drawing/2014/main" id="{E03F89EA-F13C-4F9E-8E4A-CB75D0CA2532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15" name="10 - Ελεύθερη σχεδίαση">
                  <a:extLst>
                    <a:ext uri="{FF2B5EF4-FFF2-40B4-BE49-F238E27FC236}">
                      <a16:creationId xmlns:a16="http://schemas.microsoft.com/office/drawing/2014/main" id="{6BCD1577-F2DA-4334-B76A-FA03EA902DD5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" name="11 - Ελεύθερη σχεδίαση">
                  <a:extLst>
                    <a:ext uri="{FF2B5EF4-FFF2-40B4-BE49-F238E27FC236}">
                      <a16:creationId xmlns:a16="http://schemas.microsoft.com/office/drawing/2014/main" id="{182B8564-8948-4830-839D-E93AEC61FAC4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12 - Ελεύθερη σχεδίαση">
                  <a:extLst>
                    <a:ext uri="{FF2B5EF4-FFF2-40B4-BE49-F238E27FC236}">
                      <a16:creationId xmlns:a16="http://schemas.microsoft.com/office/drawing/2014/main" id="{807A8636-7DB4-45FC-8C2D-F825A1350654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13 - Ελεύθερη σχεδίαση">
                  <a:extLst>
                    <a:ext uri="{FF2B5EF4-FFF2-40B4-BE49-F238E27FC236}">
                      <a16:creationId xmlns:a16="http://schemas.microsoft.com/office/drawing/2014/main" id="{FE5D1005-B4FF-4C76-B35D-A3CD106483B9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" name="14 - Ελεύθερη σχεδίαση">
                  <a:extLst>
                    <a:ext uri="{FF2B5EF4-FFF2-40B4-BE49-F238E27FC236}">
                      <a16:creationId xmlns:a16="http://schemas.microsoft.com/office/drawing/2014/main" id="{AAD45CB7-1D41-4595-9BE7-704EE69BA4ED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" name="15 - Ελεύθερη σχεδίαση">
                  <a:extLst>
                    <a:ext uri="{FF2B5EF4-FFF2-40B4-BE49-F238E27FC236}">
                      <a16:creationId xmlns:a16="http://schemas.microsoft.com/office/drawing/2014/main" id="{A876D691-C80B-4067-9970-8E911D35CC32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" name="16 - Ελεύθερη σχεδίαση">
                  <a:extLst>
                    <a:ext uri="{FF2B5EF4-FFF2-40B4-BE49-F238E27FC236}">
                      <a16:creationId xmlns:a16="http://schemas.microsoft.com/office/drawing/2014/main" id="{1A544419-0DE4-422B-8BAC-1B4F9ED170F3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2" name="17 - Ευθεία γραμμή σύνδεσης">
                  <a:extLst>
                    <a:ext uri="{FF2B5EF4-FFF2-40B4-BE49-F238E27FC236}">
                      <a16:creationId xmlns:a16="http://schemas.microsoft.com/office/drawing/2014/main" id="{86231A55-060A-4F3D-9D87-5C95FFE75680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18 - Ευθεία γραμμή σύνδεσης">
                  <a:extLst>
                    <a:ext uri="{FF2B5EF4-FFF2-40B4-BE49-F238E27FC236}">
                      <a16:creationId xmlns:a16="http://schemas.microsoft.com/office/drawing/2014/main" id="{1D46D640-5FB9-4398-90C7-B258699FA788}"/>
                    </a:ext>
                  </a:extLst>
                </p:cNvPr>
                <p:cNvCxnSpPr>
                  <a:endCxn id="16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19 - Ευθεία γραμμή σύνδεσης">
                  <a:extLst>
                    <a:ext uri="{FF2B5EF4-FFF2-40B4-BE49-F238E27FC236}">
                      <a16:creationId xmlns:a16="http://schemas.microsoft.com/office/drawing/2014/main" id="{B0E92F0F-4B31-4E49-8293-9A7C4B82C762}"/>
                    </a:ext>
                  </a:extLst>
                </p:cNvPr>
                <p:cNvCxnSpPr>
                  <a:stCxn id="17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0 - Ευθεία γραμμή σύνδεσης">
                  <a:extLst>
                    <a:ext uri="{FF2B5EF4-FFF2-40B4-BE49-F238E27FC236}">
                      <a16:creationId xmlns:a16="http://schemas.microsoft.com/office/drawing/2014/main" id="{B803F4B0-20E6-400F-AC98-9FE8F524ED23}"/>
                    </a:ext>
                  </a:extLst>
                </p:cNvPr>
                <p:cNvCxnSpPr>
                  <a:stCxn id="18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1 - Ευθεία γραμμή σύνδεσης">
                  <a:extLst>
                    <a:ext uri="{FF2B5EF4-FFF2-40B4-BE49-F238E27FC236}">
                      <a16:creationId xmlns:a16="http://schemas.microsoft.com/office/drawing/2014/main" id="{D2EA27F5-3327-4676-A44D-20A584D805D0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22 - Ευθεία γραμμή σύνδεσης">
                  <a:extLst>
                    <a:ext uri="{FF2B5EF4-FFF2-40B4-BE49-F238E27FC236}">
                      <a16:creationId xmlns:a16="http://schemas.microsoft.com/office/drawing/2014/main" id="{1300A26A-34B4-49F4-BFEC-7FE4DE7CAF69}"/>
                    </a:ext>
                  </a:extLst>
                </p:cNvPr>
                <p:cNvCxnSpPr>
                  <a:stCxn id="15" idx="5"/>
                  <a:endCxn id="16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23 - Ελεύθερη σχεδίαση">
                  <a:extLst>
                    <a:ext uri="{FF2B5EF4-FFF2-40B4-BE49-F238E27FC236}">
                      <a16:creationId xmlns:a16="http://schemas.microsoft.com/office/drawing/2014/main" id="{E1C12918-1358-488A-B4F5-A4B8A07E1047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0" name="5 - Ελεύθερη σχεδίαση">
                <a:extLst>
                  <a:ext uri="{FF2B5EF4-FFF2-40B4-BE49-F238E27FC236}">
                    <a16:creationId xmlns:a16="http://schemas.microsoft.com/office/drawing/2014/main" id="{39075317-A106-42D1-8E76-51743BE08CFB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6 - Έλλειψη">
                <a:extLst>
                  <a:ext uri="{FF2B5EF4-FFF2-40B4-BE49-F238E27FC236}">
                    <a16:creationId xmlns:a16="http://schemas.microsoft.com/office/drawing/2014/main" id="{BE1FC2CC-4A9E-4E9A-9672-3B3AC39E0C70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7 - Ελεύθερη σχεδίαση">
                <a:extLst>
                  <a:ext uri="{FF2B5EF4-FFF2-40B4-BE49-F238E27FC236}">
                    <a16:creationId xmlns:a16="http://schemas.microsoft.com/office/drawing/2014/main" id="{86AF6846-5D0A-481C-84E1-435F3A5F3486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8 - Ορθογώνιο">
                <a:extLst>
                  <a:ext uri="{FF2B5EF4-FFF2-40B4-BE49-F238E27FC236}">
                    <a16:creationId xmlns:a16="http://schemas.microsoft.com/office/drawing/2014/main" id="{43ABFBCA-4AE8-4C94-8130-9681E35881AE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9 - Ορθογώνιο">
                <a:extLst>
                  <a:ext uri="{FF2B5EF4-FFF2-40B4-BE49-F238E27FC236}">
                    <a16:creationId xmlns:a16="http://schemas.microsoft.com/office/drawing/2014/main" id="{9E05C65C-3042-4CAA-AB87-B554C03824FE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" name="24 - Ελεύθερη σχεδίαση">
              <a:extLst>
                <a:ext uri="{FF2B5EF4-FFF2-40B4-BE49-F238E27FC236}">
                  <a16:creationId xmlns:a16="http://schemas.microsoft.com/office/drawing/2014/main" id="{E36D8F70-67F3-4BD0-BBDB-B4103EFEFA43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407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Bent 14">
            <a:extLst>
              <a:ext uri="{FF2B5EF4-FFF2-40B4-BE49-F238E27FC236}">
                <a16:creationId xmlns:a16="http://schemas.microsoft.com/office/drawing/2014/main" id="{B5802BAF-C859-4FA6-A8D1-06E5AFCB5708}"/>
              </a:ext>
            </a:extLst>
          </p:cNvPr>
          <p:cNvSpPr/>
          <p:nvPr/>
        </p:nvSpPr>
        <p:spPr>
          <a:xfrm flipV="1">
            <a:off x="4323450" y="4575946"/>
            <a:ext cx="1480095" cy="1224136"/>
          </a:xfrm>
          <a:prstGeom prst="bentArrow">
            <a:avLst>
              <a:gd name="adj1" fmla="val 36952"/>
              <a:gd name="adj2" fmla="val 35956"/>
              <a:gd name="adj3" fmla="val 25000"/>
              <a:gd name="adj4" fmla="val 248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2F1EDF5C-362A-41E3-AF0F-0610FD0B8AB3}"/>
              </a:ext>
            </a:extLst>
          </p:cNvPr>
          <p:cNvSpPr/>
          <p:nvPr/>
        </p:nvSpPr>
        <p:spPr>
          <a:xfrm>
            <a:off x="3603977" y="2703113"/>
            <a:ext cx="2145928" cy="864096"/>
          </a:xfrm>
          <a:prstGeom prst="bentArrow">
            <a:avLst>
              <a:gd name="adj1" fmla="val 51062"/>
              <a:gd name="adj2" fmla="val 47244"/>
              <a:gd name="adj3" fmla="val 25000"/>
              <a:gd name="adj4" fmla="val 782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85" y="1174413"/>
            <a:ext cx="8629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would a section drawing of this helmet </a:t>
            </a:r>
          </a:p>
          <a:p>
            <a:pPr algn="ctr"/>
            <a:r>
              <a:rPr lang="en-GB" sz="3200" b="1" dirty="0"/>
              <a:t>look like if it was a photograph?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FCC1D-4B16-4546-A4FD-197827AE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8" y="2214743"/>
            <a:ext cx="2417818" cy="2107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2D361-B34D-496D-A608-D1DA4B9E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120" y="3501008"/>
            <a:ext cx="2228433" cy="2564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04029-F56D-4AE0-B7E3-1AF63F5F9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905" y="2402125"/>
            <a:ext cx="3169528" cy="159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A175F-49B0-4482-8730-565E24C9A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545" y="4321744"/>
            <a:ext cx="3137560" cy="1732541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37E3DCCB-A1B1-4728-953F-A850E631F23D}"/>
              </a:ext>
            </a:extLst>
          </p:cNvPr>
          <p:cNvSpPr/>
          <p:nvPr/>
        </p:nvSpPr>
        <p:spPr>
          <a:xfrm flipV="1">
            <a:off x="1142254" y="4321744"/>
            <a:ext cx="1498866" cy="1282452"/>
          </a:xfrm>
          <a:prstGeom prst="bentArrow">
            <a:avLst>
              <a:gd name="adj1" fmla="val 36952"/>
              <a:gd name="adj2" fmla="val 35956"/>
              <a:gd name="adj3" fmla="val 25000"/>
              <a:gd name="adj4" fmla="val 7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Helmet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17333" y="4921434"/>
            <a:ext cx="406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2) Add what the polystyrene layer looks like at the section.</a:t>
            </a:r>
          </a:p>
        </p:txBody>
      </p:sp>
      <p:sp>
        <p:nvSpPr>
          <p:cNvPr id="8" name="5 - Ελεύθερη σχεδίαση">
            <a:extLst>
              <a:ext uri="{FF2B5EF4-FFF2-40B4-BE49-F238E27FC236}">
                <a16:creationId xmlns:a16="http://schemas.microsoft.com/office/drawing/2014/main" id="{FEEE20A2-06F5-431D-BC2D-04029A3D04A4}"/>
              </a:ext>
            </a:extLst>
          </p:cNvPr>
          <p:cNvSpPr/>
          <p:nvPr/>
        </p:nvSpPr>
        <p:spPr>
          <a:xfrm>
            <a:off x="274950" y="2065125"/>
            <a:ext cx="4070739" cy="1795200"/>
          </a:xfrm>
          <a:custGeom>
            <a:avLst/>
            <a:gdLst>
              <a:gd name="connsiteX0" fmla="*/ 0 w 6863787"/>
              <a:gd name="connsiteY0" fmla="*/ 1770927 h 2083443"/>
              <a:gd name="connsiteX1" fmla="*/ 0 w 6863787"/>
              <a:gd name="connsiteY1" fmla="*/ 1608881 h 2083443"/>
              <a:gd name="connsiteX2" fmla="*/ 23149 w 6863787"/>
              <a:gd name="connsiteY2" fmla="*/ 1423686 h 2083443"/>
              <a:gd name="connsiteX3" fmla="*/ 81023 w 6863787"/>
              <a:gd name="connsiteY3" fmla="*/ 1226916 h 2083443"/>
              <a:gd name="connsiteX4" fmla="*/ 208344 w 6863787"/>
              <a:gd name="connsiteY4" fmla="*/ 937549 h 2083443"/>
              <a:gd name="connsiteX5" fmla="*/ 393539 w 6863787"/>
              <a:gd name="connsiteY5" fmla="*/ 671332 h 2083443"/>
              <a:gd name="connsiteX6" fmla="*/ 578734 w 6863787"/>
              <a:gd name="connsiteY6" fmla="*/ 486137 h 2083443"/>
              <a:gd name="connsiteX7" fmla="*/ 752355 w 6863787"/>
              <a:gd name="connsiteY7" fmla="*/ 358815 h 2083443"/>
              <a:gd name="connsiteX8" fmla="*/ 1076446 w 6863787"/>
              <a:gd name="connsiteY8" fmla="*/ 185195 h 2083443"/>
              <a:gd name="connsiteX9" fmla="*/ 1354238 w 6863787"/>
              <a:gd name="connsiteY9" fmla="*/ 92597 h 2083443"/>
              <a:gd name="connsiteX10" fmla="*/ 1794076 w 6863787"/>
              <a:gd name="connsiteY10" fmla="*/ 0 h 2083443"/>
              <a:gd name="connsiteX11" fmla="*/ 2245489 w 6863787"/>
              <a:gd name="connsiteY11" fmla="*/ 0 h 2083443"/>
              <a:gd name="connsiteX12" fmla="*/ 2870522 w 6863787"/>
              <a:gd name="connsiteY12" fmla="*/ 57873 h 2083443"/>
              <a:gd name="connsiteX13" fmla="*/ 3345084 w 6863787"/>
              <a:gd name="connsiteY13" fmla="*/ 150471 h 2083443"/>
              <a:gd name="connsiteX14" fmla="*/ 3923818 w 6863787"/>
              <a:gd name="connsiteY14" fmla="*/ 335666 h 2083443"/>
              <a:gd name="connsiteX15" fmla="*/ 4560425 w 6863787"/>
              <a:gd name="connsiteY15" fmla="*/ 613458 h 2083443"/>
              <a:gd name="connsiteX16" fmla="*/ 5301205 w 6863787"/>
              <a:gd name="connsiteY16" fmla="*/ 1030147 h 2083443"/>
              <a:gd name="connsiteX17" fmla="*/ 5937813 w 6863787"/>
              <a:gd name="connsiteY17" fmla="*/ 1412111 h 2083443"/>
              <a:gd name="connsiteX18" fmla="*/ 6389225 w 6863787"/>
              <a:gd name="connsiteY18" fmla="*/ 1724628 h 2083443"/>
              <a:gd name="connsiteX19" fmla="*/ 6562846 w 6863787"/>
              <a:gd name="connsiteY19" fmla="*/ 1851949 h 2083443"/>
              <a:gd name="connsiteX20" fmla="*/ 6863787 w 6863787"/>
              <a:gd name="connsiteY20" fmla="*/ 2083443 h 2083443"/>
              <a:gd name="connsiteX21" fmla="*/ 0 w 6863787"/>
              <a:gd name="connsiteY21" fmla="*/ 2002420 h 2083443"/>
              <a:gd name="connsiteX22" fmla="*/ 0 w 6863787"/>
              <a:gd name="connsiteY22" fmla="*/ 1770927 h 208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63787" h="2083443">
                <a:moveTo>
                  <a:pt x="0" y="1770927"/>
                </a:moveTo>
                <a:lnTo>
                  <a:pt x="0" y="1608881"/>
                </a:lnTo>
                <a:lnTo>
                  <a:pt x="23149" y="1423686"/>
                </a:lnTo>
                <a:lnTo>
                  <a:pt x="81023" y="1226916"/>
                </a:lnTo>
                <a:lnTo>
                  <a:pt x="208344" y="937549"/>
                </a:lnTo>
                <a:lnTo>
                  <a:pt x="393539" y="671332"/>
                </a:lnTo>
                <a:lnTo>
                  <a:pt x="578734" y="486137"/>
                </a:lnTo>
                <a:lnTo>
                  <a:pt x="752355" y="358815"/>
                </a:lnTo>
                <a:lnTo>
                  <a:pt x="1076446" y="185195"/>
                </a:lnTo>
                <a:lnTo>
                  <a:pt x="1354238" y="92597"/>
                </a:lnTo>
                <a:lnTo>
                  <a:pt x="1794076" y="0"/>
                </a:lnTo>
                <a:lnTo>
                  <a:pt x="2245489" y="0"/>
                </a:lnTo>
                <a:lnTo>
                  <a:pt x="2870522" y="57873"/>
                </a:lnTo>
                <a:lnTo>
                  <a:pt x="3345084" y="150471"/>
                </a:lnTo>
                <a:lnTo>
                  <a:pt x="3923818" y="335666"/>
                </a:lnTo>
                <a:lnTo>
                  <a:pt x="4560425" y="613458"/>
                </a:lnTo>
                <a:lnTo>
                  <a:pt x="5301205" y="1030147"/>
                </a:lnTo>
                <a:lnTo>
                  <a:pt x="5937813" y="1412111"/>
                </a:lnTo>
                <a:lnTo>
                  <a:pt x="6389225" y="1724628"/>
                </a:lnTo>
                <a:lnTo>
                  <a:pt x="6562846" y="1851949"/>
                </a:lnTo>
                <a:lnTo>
                  <a:pt x="6863787" y="2083443"/>
                </a:lnTo>
                <a:lnTo>
                  <a:pt x="0" y="2002420"/>
                </a:lnTo>
                <a:lnTo>
                  <a:pt x="0" y="17709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9 - Ομάδα">
            <a:extLst>
              <a:ext uri="{FF2B5EF4-FFF2-40B4-BE49-F238E27FC236}">
                <a16:creationId xmlns:a16="http://schemas.microsoft.com/office/drawing/2014/main" id="{9CB68C02-C1B7-4EA7-88F2-52F88D6A2497}"/>
              </a:ext>
            </a:extLst>
          </p:cNvPr>
          <p:cNvGrpSpPr/>
          <p:nvPr/>
        </p:nvGrpSpPr>
        <p:grpSpPr>
          <a:xfrm>
            <a:off x="4798313" y="2952200"/>
            <a:ext cx="4070739" cy="1816250"/>
            <a:chOff x="1043608" y="2132856"/>
            <a:chExt cx="6984776" cy="2311822"/>
          </a:xfrm>
        </p:grpSpPr>
        <p:sp>
          <p:nvSpPr>
            <p:cNvPr id="12" name="5 - Ελεύθερη σχεδίαση">
              <a:extLst>
                <a:ext uri="{FF2B5EF4-FFF2-40B4-BE49-F238E27FC236}">
                  <a16:creationId xmlns:a16="http://schemas.microsoft.com/office/drawing/2014/main" id="{CD786759-410B-4998-9380-7020F007C231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6 - Ελεύθερη σχεδίαση">
              <a:extLst>
                <a:ext uri="{FF2B5EF4-FFF2-40B4-BE49-F238E27FC236}">
                  <a16:creationId xmlns:a16="http://schemas.microsoft.com/office/drawing/2014/main" id="{03492D93-60CC-40B2-8771-A9529B3EE6D0}"/>
                </a:ext>
              </a:extLst>
            </p:cNvPr>
            <p:cNvSpPr/>
            <p:nvPr/>
          </p:nvSpPr>
          <p:spPr>
            <a:xfrm>
              <a:off x="1099595" y="2222339"/>
              <a:ext cx="6817489" cy="2222339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8 - Ελεύθερη σχεδίαση">
              <a:extLst>
                <a:ext uri="{FF2B5EF4-FFF2-40B4-BE49-F238E27FC236}">
                  <a16:creationId xmlns:a16="http://schemas.microsoft.com/office/drawing/2014/main" id="{F6C8F417-6712-443B-B101-60215F5414FE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370332" y="3972021"/>
            <a:ext cx="88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outline. 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533268" y="2777451"/>
            <a:ext cx="1368413" cy="419800"/>
          </a:xfrm>
          <a:prstGeom prst="wedgeRectCallout">
            <a:avLst>
              <a:gd name="adj1" fmla="val -54136"/>
              <a:gd name="adj2" fmla="val 17468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Polystyrene</a:t>
            </a:r>
          </a:p>
        </p:txBody>
      </p:sp>
    </p:spTree>
    <p:extLst>
      <p:ext uri="{BB962C8B-B14F-4D97-AF65-F5344CB8AC3E}">
        <p14:creationId xmlns:p14="http://schemas.microsoft.com/office/powerpoint/2010/main" val="38482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Helmet – Adding Detail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39451" y="1958478"/>
            <a:ext cx="454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4) Add any features attached to the helmet, such as the chin strap.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370332" y="3972021"/>
            <a:ext cx="391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3) Add any other details or features that are part of the helmet</a:t>
            </a:r>
          </a:p>
        </p:txBody>
      </p:sp>
      <p:grpSp>
        <p:nvGrpSpPr>
          <p:cNvPr id="16" name="12 - Ομάδα">
            <a:extLst>
              <a:ext uri="{FF2B5EF4-FFF2-40B4-BE49-F238E27FC236}">
                <a16:creationId xmlns:a16="http://schemas.microsoft.com/office/drawing/2014/main" id="{FF211A02-A809-41BA-BABF-BCFD06608B07}"/>
              </a:ext>
            </a:extLst>
          </p:cNvPr>
          <p:cNvGrpSpPr/>
          <p:nvPr/>
        </p:nvGrpSpPr>
        <p:grpSpPr>
          <a:xfrm>
            <a:off x="274949" y="2029519"/>
            <a:ext cx="4070739" cy="1795200"/>
            <a:chOff x="1043608" y="2132856"/>
            <a:chExt cx="6984776" cy="2304256"/>
          </a:xfrm>
        </p:grpSpPr>
        <p:sp>
          <p:nvSpPr>
            <p:cNvPr id="17" name="4 - Ελεύθερη σχεδίαση">
              <a:extLst>
                <a:ext uri="{FF2B5EF4-FFF2-40B4-BE49-F238E27FC236}">
                  <a16:creationId xmlns:a16="http://schemas.microsoft.com/office/drawing/2014/main" id="{EFFEAD32-516D-4397-AF2C-4C580EF18CEF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5 - Ελεύθερη σχεδίαση">
              <a:extLst>
                <a:ext uri="{FF2B5EF4-FFF2-40B4-BE49-F238E27FC236}">
                  <a16:creationId xmlns:a16="http://schemas.microsoft.com/office/drawing/2014/main" id="{3D1A7D5E-9BA6-4466-8512-4AE8633DEE3F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6 - Ελεύθερη σχεδίαση">
              <a:extLst>
                <a:ext uri="{FF2B5EF4-FFF2-40B4-BE49-F238E27FC236}">
                  <a16:creationId xmlns:a16="http://schemas.microsoft.com/office/drawing/2014/main" id="{98C0C3A5-5BB2-4DAB-AC87-9B2B4643133D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7 - Ελεύθερη σχεδίαση">
              <a:extLst>
                <a:ext uri="{FF2B5EF4-FFF2-40B4-BE49-F238E27FC236}">
                  <a16:creationId xmlns:a16="http://schemas.microsoft.com/office/drawing/2014/main" id="{60D45D95-1048-4668-8E3C-0336A7B74ECA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8 - Ελεύθερη σχεδίαση">
              <a:extLst>
                <a:ext uri="{FF2B5EF4-FFF2-40B4-BE49-F238E27FC236}">
                  <a16:creationId xmlns:a16="http://schemas.microsoft.com/office/drawing/2014/main" id="{CC5E150E-981A-4AE3-8082-B31D0D564126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9 - Ελεύθερη σχεδίαση">
              <a:extLst>
                <a:ext uri="{FF2B5EF4-FFF2-40B4-BE49-F238E27FC236}">
                  <a16:creationId xmlns:a16="http://schemas.microsoft.com/office/drawing/2014/main" id="{0AE43560-5AB1-4956-BA03-2CDA7D996603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10 - Ελεύθερη σχεδίαση">
              <a:extLst>
                <a:ext uri="{FF2B5EF4-FFF2-40B4-BE49-F238E27FC236}">
                  <a16:creationId xmlns:a16="http://schemas.microsoft.com/office/drawing/2014/main" id="{E2B421F2-FDB9-4A99-9B20-1BCE2CCBCFD2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11 - Ελεύθερη σχεδίαση">
              <a:extLst>
                <a:ext uri="{FF2B5EF4-FFF2-40B4-BE49-F238E27FC236}">
                  <a16:creationId xmlns:a16="http://schemas.microsoft.com/office/drawing/2014/main" id="{8487F175-1D2F-467E-B17C-C4E7AC927929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A11FE4-5466-4F2B-B0E1-D41E4BAB972C}"/>
              </a:ext>
            </a:extLst>
          </p:cNvPr>
          <p:cNvGrpSpPr/>
          <p:nvPr/>
        </p:nvGrpSpPr>
        <p:grpSpPr>
          <a:xfrm>
            <a:off x="4888740" y="2804407"/>
            <a:ext cx="4070739" cy="3587408"/>
            <a:chOff x="1043608" y="2132856"/>
            <a:chExt cx="6984776" cy="4545736"/>
          </a:xfrm>
        </p:grpSpPr>
        <p:sp>
          <p:nvSpPr>
            <p:cNvPr id="27" name="4 - Ελεύθερη σχεδίαση">
              <a:extLst>
                <a:ext uri="{FF2B5EF4-FFF2-40B4-BE49-F238E27FC236}">
                  <a16:creationId xmlns:a16="http://schemas.microsoft.com/office/drawing/2014/main" id="{A4246445-307C-4B4E-972C-6E8696E5081E}"/>
                </a:ext>
              </a:extLst>
            </p:cNvPr>
            <p:cNvSpPr/>
            <p:nvPr/>
          </p:nvSpPr>
          <p:spPr>
            <a:xfrm>
              <a:off x="1043608" y="2132856"/>
              <a:ext cx="6984776" cy="2304256"/>
            </a:xfrm>
            <a:custGeom>
              <a:avLst/>
              <a:gdLst>
                <a:gd name="connsiteX0" fmla="*/ 0 w 6863787"/>
                <a:gd name="connsiteY0" fmla="*/ 1770927 h 2083443"/>
                <a:gd name="connsiteX1" fmla="*/ 0 w 6863787"/>
                <a:gd name="connsiteY1" fmla="*/ 1608881 h 2083443"/>
                <a:gd name="connsiteX2" fmla="*/ 23149 w 6863787"/>
                <a:gd name="connsiteY2" fmla="*/ 1423686 h 2083443"/>
                <a:gd name="connsiteX3" fmla="*/ 81023 w 6863787"/>
                <a:gd name="connsiteY3" fmla="*/ 1226916 h 2083443"/>
                <a:gd name="connsiteX4" fmla="*/ 208344 w 6863787"/>
                <a:gd name="connsiteY4" fmla="*/ 937549 h 2083443"/>
                <a:gd name="connsiteX5" fmla="*/ 393539 w 6863787"/>
                <a:gd name="connsiteY5" fmla="*/ 671332 h 2083443"/>
                <a:gd name="connsiteX6" fmla="*/ 578734 w 6863787"/>
                <a:gd name="connsiteY6" fmla="*/ 486137 h 2083443"/>
                <a:gd name="connsiteX7" fmla="*/ 752355 w 6863787"/>
                <a:gd name="connsiteY7" fmla="*/ 358815 h 2083443"/>
                <a:gd name="connsiteX8" fmla="*/ 1076446 w 6863787"/>
                <a:gd name="connsiteY8" fmla="*/ 185195 h 2083443"/>
                <a:gd name="connsiteX9" fmla="*/ 1354238 w 6863787"/>
                <a:gd name="connsiteY9" fmla="*/ 92597 h 2083443"/>
                <a:gd name="connsiteX10" fmla="*/ 1794076 w 6863787"/>
                <a:gd name="connsiteY10" fmla="*/ 0 h 2083443"/>
                <a:gd name="connsiteX11" fmla="*/ 2245489 w 6863787"/>
                <a:gd name="connsiteY11" fmla="*/ 0 h 2083443"/>
                <a:gd name="connsiteX12" fmla="*/ 2870522 w 6863787"/>
                <a:gd name="connsiteY12" fmla="*/ 57873 h 2083443"/>
                <a:gd name="connsiteX13" fmla="*/ 3345084 w 6863787"/>
                <a:gd name="connsiteY13" fmla="*/ 150471 h 2083443"/>
                <a:gd name="connsiteX14" fmla="*/ 3923818 w 6863787"/>
                <a:gd name="connsiteY14" fmla="*/ 335666 h 2083443"/>
                <a:gd name="connsiteX15" fmla="*/ 4560425 w 6863787"/>
                <a:gd name="connsiteY15" fmla="*/ 613458 h 2083443"/>
                <a:gd name="connsiteX16" fmla="*/ 5301205 w 6863787"/>
                <a:gd name="connsiteY16" fmla="*/ 1030147 h 2083443"/>
                <a:gd name="connsiteX17" fmla="*/ 5937813 w 6863787"/>
                <a:gd name="connsiteY17" fmla="*/ 1412111 h 2083443"/>
                <a:gd name="connsiteX18" fmla="*/ 6389225 w 6863787"/>
                <a:gd name="connsiteY18" fmla="*/ 1724628 h 2083443"/>
                <a:gd name="connsiteX19" fmla="*/ 6562846 w 6863787"/>
                <a:gd name="connsiteY19" fmla="*/ 1851949 h 2083443"/>
                <a:gd name="connsiteX20" fmla="*/ 6863787 w 6863787"/>
                <a:gd name="connsiteY20" fmla="*/ 2083443 h 2083443"/>
                <a:gd name="connsiteX21" fmla="*/ 0 w 6863787"/>
                <a:gd name="connsiteY21" fmla="*/ 2002420 h 2083443"/>
                <a:gd name="connsiteX22" fmla="*/ 0 w 6863787"/>
                <a:gd name="connsiteY22" fmla="*/ 1770927 h 20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787" h="2083443">
                  <a:moveTo>
                    <a:pt x="0" y="1770927"/>
                  </a:moveTo>
                  <a:lnTo>
                    <a:pt x="0" y="1608881"/>
                  </a:lnTo>
                  <a:lnTo>
                    <a:pt x="23149" y="1423686"/>
                  </a:lnTo>
                  <a:lnTo>
                    <a:pt x="81023" y="1226916"/>
                  </a:lnTo>
                  <a:lnTo>
                    <a:pt x="208344" y="937549"/>
                  </a:lnTo>
                  <a:lnTo>
                    <a:pt x="393539" y="671332"/>
                  </a:lnTo>
                  <a:lnTo>
                    <a:pt x="578734" y="486137"/>
                  </a:lnTo>
                  <a:lnTo>
                    <a:pt x="752355" y="358815"/>
                  </a:lnTo>
                  <a:lnTo>
                    <a:pt x="1076446" y="185195"/>
                  </a:lnTo>
                  <a:lnTo>
                    <a:pt x="1354238" y="92597"/>
                  </a:lnTo>
                  <a:lnTo>
                    <a:pt x="1794076" y="0"/>
                  </a:lnTo>
                  <a:lnTo>
                    <a:pt x="2245489" y="0"/>
                  </a:lnTo>
                  <a:lnTo>
                    <a:pt x="2870522" y="57873"/>
                  </a:lnTo>
                  <a:lnTo>
                    <a:pt x="3345084" y="150471"/>
                  </a:lnTo>
                  <a:lnTo>
                    <a:pt x="3923818" y="335666"/>
                  </a:lnTo>
                  <a:lnTo>
                    <a:pt x="4560425" y="613458"/>
                  </a:lnTo>
                  <a:lnTo>
                    <a:pt x="5301205" y="1030147"/>
                  </a:lnTo>
                  <a:lnTo>
                    <a:pt x="5937813" y="1412111"/>
                  </a:lnTo>
                  <a:lnTo>
                    <a:pt x="6389225" y="1724628"/>
                  </a:lnTo>
                  <a:lnTo>
                    <a:pt x="6562846" y="1851949"/>
                  </a:lnTo>
                  <a:lnTo>
                    <a:pt x="6863787" y="2083443"/>
                  </a:lnTo>
                  <a:lnTo>
                    <a:pt x="0" y="2002420"/>
                  </a:lnTo>
                  <a:lnTo>
                    <a:pt x="0" y="1770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5 - Ελεύθερη σχεδίαση">
              <a:extLst>
                <a:ext uri="{FF2B5EF4-FFF2-40B4-BE49-F238E27FC236}">
                  <a16:creationId xmlns:a16="http://schemas.microsoft.com/office/drawing/2014/main" id="{F1C12FE1-FC1D-4E75-830E-DBB573876065}"/>
                </a:ext>
              </a:extLst>
            </p:cNvPr>
            <p:cNvSpPr/>
            <p:nvPr/>
          </p:nvSpPr>
          <p:spPr>
            <a:xfrm>
              <a:off x="1099595" y="2222339"/>
              <a:ext cx="6817489" cy="2214773"/>
            </a:xfrm>
            <a:custGeom>
              <a:avLst/>
              <a:gdLst>
                <a:gd name="connsiteX0" fmla="*/ 11575 w 6817489"/>
                <a:gd name="connsiteY0" fmla="*/ 2106593 h 2222339"/>
                <a:gd name="connsiteX1" fmla="*/ 0 w 6817489"/>
                <a:gd name="connsiteY1" fmla="*/ 1678329 h 2222339"/>
                <a:gd name="connsiteX2" fmla="*/ 34724 w 6817489"/>
                <a:gd name="connsiteY2" fmla="*/ 1435261 h 2222339"/>
                <a:gd name="connsiteX3" fmla="*/ 185195 w 6817489"/>
                <a:gd name="connsiteY3" fmla="*/ 1053296 h 2222339"/>
                <a:gd name="connsiteX4" fmla="*/ 370390 w 6817489"/>
                <a:gd name="connsiteY4" fmla="*/ 740780 h 2222339"/>
                <a:gd name="connsiteX5" fmla="*/ 601883 w 6817489"/>
                <a:gd name="connsiteY5" fmla="*/ 497712 h 2222339"/>
                <a:gd name="connsiteX6" fmla="*/ 891251 w 6817489"/>
                <a:gd name="connsiteY6" fmla="*/ 289367 h 2222339"/>
                <a:gd name="connsiteX7" fmla="*/ 1215342 w 6817489"/>
                <a:gd name="connsiteY7" fmla="*/ 138896 h 2222339"/>
                <a:gd name="connsiteX8" fmla="*/ 1655180 w 6817489"/>
                <a:gd name="connsiteY8" fmla="*/ 23150 h 2222339"/>
                <a:gd name="connsiteX9" fmla="*/ 2060294 w 6817489"/>
                <a:gd name="connsiteY9" fmla="*/ 0 h 2222339"/>
                <a:gd name="connsiteX10" fmla="*/ 2476982 w 6817489"/>
                <a:gd name="connsiteY10" fmla="*/ 23150 h 2222339"/>
                <a:gd name="connsiteX11" fmla="*/ 3032567 w 6817489"/>
                <a:gd name="connsiteY11" fmla="*/ 92598 h 2222339"/>
                <a:gd name="connsiteX12" fmla="*/ 3333509 w 6817489"/>
                <a:gd name="connsiteY12" fmla="*/ 150471 h 2222339"/>
                <a:gd name="connsiteX13" fmla="*/ 3912243 w 6817489"/>
                <a:gd name="connsiteY13" fmla="*/ 370390 h 2222339"/>
                <a:gd name="connsiteX14" fmla="*/ 4479402 w 6817489"/>
                <a:gd name="connsiteY14" fmla="*/ 625033 h 2222339"/>
                <a:gd name="connsiteX15" fmla="*/ 5092861 w 6817489"/>
                <a:gd name="connsiteY15" fmla="*/ 983848 h 2222339"/>
                <a:gd name="connsiteX16" fmla="*/ 5729468 w 6817489"/>
                <a:gd name="connsiteY16" fmla="*/ 1400537 h 2222339"/>
                <a:gd name="connsiteX17" fmla="*/ 6215605 w 6817489"/>
                <a:gd name="connsiteY17" fmla="*/ 1724628 h 2222339"/>
                <a:gd name="connsiteX18" fmla="*/ 6643868 w 6817489"/>
                <a:gd name="connsiteY18" fmla="*/ 2071869 h 2222339"/>
                <a:gd name="connsiteX19" fmla="*/ 6817489 w 6817489"/>
                <a:gd name="connsiteY19" fmla="*/ 2222339 h 2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7489" h="2222339">
                  <a:moveTo>
                    <a:pt x="11575" y="2106593"/>
                  </a:moveTo>
                  <a:lnTo>
                    <a:pt x="0" y="1678329"/>
                  </a:lnTo>
                  <a:lnTo>
                    <a:pt x="34724" y="1435261"/>
                  </a:lnTo>
                  <a:lnTo>
                    <a:pt x="185195" y="1053296"/>
                  </a:lnTo>
                  <a:lnTo>
                    <a:pt x="370390" y="740780"/>
                  </a:lnTo>
                  <a:lnTo>
                    <a:pt x="601883" y="497712"/>
                  </a:lnTo>
                  <a:lnTo>
                    <a:pt x="891251" y="289367"/>
                  </a:lnTo>
                  <a:lnTo>
                    <a:pt x="1215342" y="138896"/>
                  </a:lnTo>
                  <a:lnTo>
                    <a:pt x="1655180" y="23150"/>
                  </a:lnTo>
                  <a:lnTo>
                    <a:pt x="2060294" y="0"/>
                  </a:lnTo>
                  <a:lnTo>
                    <a:pt x="2476982" y="23150"/>
                  </a:lnTo>
                  <a:lnTo>
                    <a:pt x="3032567" y="92598"/>
                  </a:lnTo>
                  <a:lnTo>
                    <a:pt x="3333509" y="150471"/>
                  </a:lnTo>
                  <a:lnTo>
                    <a:pt x="3912243" y="370390"/>
                  </a:lnTo>
                  <a:lnTo>
                    <a:pt x="4479402" y="625033"/>
                  </a:lnTo>
                  <a:lnTo>
                    <a:pt x="5092861" y="983848"/>
                  </a:lnTo>
                  <a:lnTo>
                    <a:pt x="5729468" y="1400537"/>
                  </a:lnTo>
                  <a:lnTo>
                    <a:pt x="6215605" y="1724628"/>
                  </a:lnTo>
                  <a:lnTo>
                    <a:pt x="6643868" y="2071869"/>
                  </a:lnTo>
                  <a:lnTo>
                    <a:pt x="6817489" y="2222339"/>
                  </a:lnTo>
                </a:path>
              </a:pathLst>
            </a:cu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6 - Ελεύθερη σχεδίαση">
              <a:extLst>
                <a:ext uri="{FF2B5EF4-FFF2-40B4-BE49-F238E27FC236}">
                  <a16:creationId xmlns:a16="http://schemas.microsoft.com/office/drawing/2014/main" id="{ED38990F-3261-48BB-8B5C-069104756B4F}"/>
                </a:ext>
              </a:extLst>
            </p:cNvPr>
            <p:cNvSpPr/>
            <p:nvPr/>
          </p:nvSpPr>
          <p:spPr>
            <a:xfrm>
              <a:off x="1122744" y="2581154"/>
              <a:ext cx="6250329" cy="1828800"/>
            </a:xfrm>
            <a:custGeom>
              <a:avLst/>
              <a:gdLst>
                <a:gd name="connsiteX0" fmla="*/ 0 w 6250329"/>
                <a:gd name="connsiteY0" fmla="*/ 1747778 h 1828800"/>
                <a:gd name="connsiteX1" fmla="*/ 324091 w 6250329"/>
                <a:gd name="connsiteY1" fmla="*/ 1759352 h 1828800"/>
                <a:gd name="connsiteX2" fmla="*/ 324091 w 6250329"/>
                <a:gd name="connsiteY2" fmla="*/ 1527859 h 1828800"/>
                <a:gd name="connsiteX3" fmla="*/ 358815 w 6250329"/>
                <a:gd name="connsiteY3" fmla="*/ 1203768 h 1828800"/>
                <a:gd name="connsiteX4" fmla="*/ 451413 w 6250329"/>
                <a:gd name="connsiteY4" fmla="*/ 925975 h 1828800"/>
                <a:gd name="connsiteX5" fmla="*/ 636608 w 6250329"/>
                <a:gd name="connsiteY5" fmla="*/ 648183 h 1828800"/>
                <a:gd name="connsiteX6" fmla="*/ 810228 w 6250329"/>
                <a:gd name="connsiteY6" fmla="*/ 497712 h 1828800"/>
                <a:gd name="connsiteX7" fmla="*/ 1041722 w 6250329"/>
                <a:gd name="connsiteY7" fmla="*/ 324092 h 1828800"/>
                <a:gd name="connsiteX8" fmla="*/ 1226917 w 6250329"/>
                <a:gd name="connsiteY8" fmla="*/ 219919 h 1828800"/>
                <a:gd name="connsiteX9" fmla="*/ 1469985 w 6250329"/>
                <a:gd name="connsiteY9" fmla="*/ 127322 h 1828800"/>
                <a:gd name="connsiteX10" fmla="*/ 1666755 w 6250329"/>
                <a:gd name="connsiteY10" fmla="*/ 57874 h 1828800"/>
                <a:gd name="connsiteX11" fmla="*/ 2071869 w 6250329"/>
                <a:gd name="connsiteY11" fmla="*/ 0 h 1828800"/>
                <a:gd name="connsiteX12" fmla="*/ 2511707 w 6250329"/>
                <a:gd name="connsiteY12" fmla="*/ 23150 h 1828800"/>
                <a:gd name="connsiteX13" fmla="*/ 2939970 w 6250329"/>
                <a:gd name="connsiteY13" fmla="*/ 81023 h 1828800"/>
                <a:gd name="connsiteX14" fmla="*/ 3333509 w 6250329"/>
                <a:gd name="connsiteY14" fmla="*/ 162046 h 1828800"/>
                <a:gd name="connsiteX15" fmla="*/ 3703899 w 6250329"/>
                <a:gd name="connsiteY15" fmla="*/ 277793 h 1828800"/>
                <a:gd name="connsiteX16" fmla="*/ 4097438 w 6250329"/>
                <a:gd name="connsiteY16" fmla="*/ 462988 h 1828800"/>
                <a:gd name="connsiteX17" fmla="*/ 4444679 w 6250329"/>
                <a:gd name="connsiteY17" fmla="*/ 659757 h 1828800"/>
                <a:gd name="connsiteX18" fmla="*/ 4815069 w 6250329"/>
                <a:gd name="connsiteY18" fmla="*/ 868102 h 1828800"/>
                <a:gd name="connsiteX19" fmla="*/ 5058137 w 6250329"/>
                <a:gd name="connsiteY19" fmla="*/ 1018573 h 1828800"/>
                <a:gd name="connsiteX20" fmla="*/ 5335929 w 6250329"/>
                <a:gd name="connsiteY20" fmla="*/ 1180618 h 1828800"/>
                <a:gd name="connsiteX21" fmla="*/ 5660021 w 6250329"/>
                <a:gd name="connsiteY21" fmla="*/ 1412112 h 1828800"/>
                <a:gd name="connsiteX22" fmla="*/ 5972537 w 6250329"/>
                <a:gd name="connsiteY22" fmla="*/ 1632031 h 1828800"/>
                <a:gd name="connsiteX23" fmla="*/ 6250329 w 6250329"/>
                <a:gd name="connsiteY2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0329" h="1828800">
                  <a:moveTo>
                    <a:pt x="0" y="1747778"/>
                  </a:moveTo>
                  <a:lnTo>
                    <a:pt x="324091" y="1759352"/>
                  </a:lnTo>
                  <a:lnTo>
                    <a:pt x="324091" y="1527859"/>
                  </a:lnTo>
                  <a:lnTo>
                    <a:pt x="358815" y="1203768"/>
                  </a:lnTo>
                  <a:lnTo>
                    <a:pt x="451413" y="925975"/>
                  </a:lnTo>
                  <a:lnTo>
                    <a:pt x="636608" y="648183"/>
                  </a:lnTo>
                  <a:lnTo>
                    <a:pt x="810228" y="497712"/>
                  </a:lnTo>
                  <a:lnTo>
                    <a:pt x="1041722" y="324092"/>
                  </a:lnTo>
                  <a:lnTo>
                    <a:pt x="1226917" y="219919"/>
                  </a:lnTo>
                  <a:lnTo>
                    <a:pt x="1469985" y="127322"/>
                  </a:lnTo>
                  <a:lnTo>
                    <a:pt x="1666755" y="57874"/>
                  </a:lnTo>
                  <a:lnTo>
                    <a:pt x="2071869" y="0"/>
                  </a:lnTo>
                  <a:lnTo>
                    <a:pt x="2511707" y="23150"/>
                  </a:lnTo>
                  <a:lnTo>
                    <a:pt x="2939970" y="81023"/>
                  </a:lnTo>
                  <a:lnTo>
                    <a:pt x="3333509" y="162046"/>
                  </a:lnTo>
                  <a:lnTo>
                    <a:pt x="3703899" y="277793"/>
                  </a:lnTo>
                  <a:lnTo>
                    <a:pt x="4097438" y="462988"/>
                  </a:lnTo>
                  <a:lnTo>
                    <a:pt x="4444679" y="659757"/>
                  </a:lnTo>
                  <a:lnTo>
                    <a:pt x="4815069" y="868102"/>
                  </a:lnTo>
                  <a:lnTo>
                    <a:pt x="5058137" y="1018573"/>
                  </a:lnTo>
                  <a:lnTo>
                    <a:pt x="5335929" y="1180618"/>
                  </a:lnTo>
                  <a:lnTo>
                    <a:pt x="5660021" y="1412112"/>
                  </a:lnTo>
                  <a:lnTo>
                    <a:pt x="5972537" y="1632031"/>
                  </a:lnTo>
                  <a:lnTo>
                    <a:pt x="6250329" y="1828800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7 - Ελεύθερη σχεδίαση">
              <a:extLst>
                <a:ext uri="{FF2B5EF4-FFF2-40B4-BE49-F238E27FC236}">
                  <a16:creationId xmlns:a16="http://schemas.microsoft.com/office/drawing/2014/main" id="{47DC28BC-BC0F-4401-9F7F-4A00D2B5E672}"/>
                </a:ext>
              </a:extLst>
            </p:cNvPr>
            <p:cNvSpPr/>
            <p:nvPr/>
          </p:nvSpPr>
          <p:spPr>
            <a:xfrm>
              <a:off x="1678329" y="3067291"/>
              <a:ext cx="706056" cy="856527"/>
            </a:xfrm>
            <a:custGeom>
              <a:avLst/>
              <a:gdLst>
                <a:gd name="connsiteX0" fmla="*/ 0 w 706056"/>
                <a:gd name="connsiteY0" fmla="*/ 821803 h 856527"/>
                <a:gd name="connsiteX1" fmla="*/ 81023 w 706056"/>
                <a:gd name="connsiteY1" fmla="*/ 578734 h 856527"/>
                <a:gd name="connsiteX2" fmla="*/ 173620 w 706056"/>
                <a:gd name="connsiteY2" fmla="*/ 416689 h 856527"/>
                <a:gd name="connsiteX3" fmla="*/ 393539 w 706056"/>
                <a:gd name="connsiteY3" fmla="*/ 185195 h 856527"/>
                <a:gd name="connsiteX4" fmla="*/ 706056 w 706056"/>
                <a:gd name="connsiteY4" fmla="*/ 0 h 856527"/>
                <a:gd name="connsiteX5" fmla="*/ 532436 w 706056"/>
                <a:gd name="connsiteY5" fmla="*/ 173620 h 856527"/>
                <a:gd name="connsiteX6" fmla="*/ 370390 w 706056"/>
                <a:gd name="connsiteY6" fmla="*/ 347241 h 856527"/>
                <a:gd name="connsiteX7" fmla="*/ 196770 w 706056"/>
                <a:gd name="connsiteY7" fmla="*/ 590309 h 856527"/>
                <a:gd name="connsiteX8" fmla="*/ 104172 w 706056"/>
                <a:gd name="connsiteY8" fmla="*/ 821803 h 856527"/>
                <a:gd name="connsiteX9" fmla="*/ 81023 w 706056"/>
                <a:gd name="connsiteY9" fmla="*/ 856527 h 856527"/>
                <a:gd name="connsiteX10" fmla="*/ 0 w 706056"/>
                <a:gd name="connsiteY10" fmla="*/ 821803 h 85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056" h="856527">
                  <a:moveTo>
                    <a:pt x="0" y="821803"/>
                  </a:moveTo>
                  <a:lnTo>
                    <a:pt x="81023" y="578734"/>
                  </a:lnTo>
                  <a:lnTo>
                    <a:pt x="173620" y="416689"/>
                  </a:lnTo>
                  <a:lnTo>
                    <a:pt x="393539" y="185195"/>
                  </a:lnTo>
                  <a:lnTo>
                    <a:pt x="706056" y="0"/>
                  </a:lnTo>
                  <a:lnTo>
                    <a:pt x="532436" y="173620"/>
                  </a:lnTo>
                  <a:lnTo>
                    <a:pt x="370390" y="347241"/>
                  </a:lnTo>
                  <a:lnTo>
                    <a:pt x="196770" y="590309"/>
                  </a:lnTo>
                  <a:lnTo>
                    <a:pt x="104172" y="821803"/>
                  </a:lnTo>
                  <a:lnTo>
                    <a:pt x="81023" y="856527"/>
                  </a:lnTo>
                  <a:lnTo>
                    <a:pt x="0" y="821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8 - Ελεύθερη σχεδίαση">
              <a:extLst>
                <a:ext uri="{FF2B5EF4-FFF2-40B4-BE49-F238E27FC236}">
                  <a16:creationId xmlns:a16="http://schemas.microsoft.com/office/drawing/2014/main" id="{02DB1CC8-661C-476F-86F2-0C159D27EB2B}"/>
                </a:ext>
              </a:extLst>
            </p:cNvPr>
            <p:cNvSpPr/>
            <p:nvPr/>
          </p:nvSpPr>
          <p:spPr>
            <a:xfrm>
              <a:off x="2801073" y="2916820"/>
              <a:ext cx="1608881" cy="289367"/>
            </a:xfrm>
            <a:custGeom>
              <a:avLst/>
              <a:gdLst>
                <a:gd name="connsiteX0" fmla="*/ 0 w 1608881"/>
                <a:gd name="connsiteY0" fmla="*/ 185195 h 289367"/>
                <a:gd name="connsiteX1" fmla="*/ 11575 w 1608881"/>
                <a:gd name="connsiteY1" fmla="*/ 34724 h 289367"/>
                <a:gd name="connsiteX2" fmla="*/ 208345 w 1608881"/>
                <a:gd name="connsiteY2" fmla="*/ 0 h 289367"/>
                <a:gd name="connsiteX3" fmla="*/ 625033 w 1608881"/>
                <a:gd name="connsiteY3" fmla="*/ 0 h 289367"/>
                <a:gd name="connsiteX4" fmla="*/ 995423 w 1608881"/>
                <a:gd name="connsiteY4" fmla="*/ 34724 h 289367"/>
                <a:gd name="connsiteX5" fmla="*/ 1388962 w 1608881"/>
                <a:gd name="connsiteY5" fmla="*/ 150471 h 289367"/>
                <a:gd name="connsiteX6" fmla="*/ 1608881 w 1608881"/>
                <a:gd name="connsiteY6" fmla="*/ 289367 h 289367"/>
                <a:gd name="connsiteX7" fmla="*/ 1331089 w 1608881"/>
                <a:gd name="connsiteY7" fmla="*/ 243069 h 289367"/>
                <a:gd name="connsiteX8" fmla="*/ 972274 w 1608881"/>
                <a:gd name="connsiteY8" fmla="*/ 173621 h 289367"/>
                <a:gd name="connsiteX9" fmla="*/ 578735 w 1608881"/>
                <a:gd name="connsiteY9" fmla="*/ 138896 h 289367"/>
                <a:gd name="connsiteX10" fmla="*/ 277793 w 1608881"/>
                <a:gd name="connsiteY10" fmla="*/ 138896 h 289367"/>
                <a:gd name="connsiteX11" fmla="*/ 0 w 1608881"/>
                <a:gd name="connsiteY11" fmla="*/ 185195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8881" h="289367">
                  <a:moveTo>
                    <a:pt x="0" y="185195"/>
                  </a:moveTo>
                  <a:lnTo>
                    <a:pt x="11575" y="34724"/>
                  </a:lnTo>
                  <a:lnTo>
                    <a:pt x="208345" y="0"/>
                  </a:lnTo>
                  <a:lnTo>
                    <a:pt x="625033" y="0"/>
                  </a:lnTo>
                  <a:lnTo>
                    <a:pt x="995423" y="34724"/>
                  </a:lnTo>
                  <a:lnTo>
                    <a:pt x="1388962" y="150471"/>
                  </a:lnTo>
                  <a:lnTo>
                    <a:pt x="1608881" y="289367"/>
                  </a:lnTo>
                  <a:lnTo>
                    <a:pt x="1331089" y="243069"/>
                  </a:lnTo>
                  <a:lnTo>
                    <a:pt x="972274" y="173621"/>
                  </a:lnTo>
                  <a:lnTo>
                    <a:pt x="578735" y="138896"/>
                  </a:lnTo>
                  <a:lnTo>
                    <a:pt x="277793" y="138896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9 - Ελεύθερη σχεδίαση">
              <a:extLst>
                <a:ext uri="{FF2B5EF4-FFF2-40B4-BE49-F238E27FC236}">
                  <a16:creationId xmlns:a16="http://schemas.microsoft.com/office/drawing/2014/main" id="{B646DE25-FBC3-4C65-B420-4A762EECE58A}"/>
                </a:ext>
              </a:extLst>
            </p:cNvPr>
            <p:cNvSpPr/>
            <p:nvPr/>
          </p:nvSpPr>
          <p:spPr>
            <a:xfrm>
              <a:off x="4977114" y="3252486"/>
              <a:ext cx="1551008" cy="891251"/>
            </a:xfrm>
            <a:custGeom>
              <a:avLst/>
              <a:gdLst>
                <a:gd name="connsiteX0" fmla="*/ 0 w 1551008"/>
                <a:gd name="connsiteY0" fmla="*/ 127322 h 891251"/>
                <a:gd name="connsiteX1" fmla="*/ 34724 w 1551008"/>
                <a:gd name="connsiteY1" fmla="*/ 0 h 891251"/>
                <a:gd name="connsiteX2" fmla="*/ 300942 w 1551008"/>
                <a:gd name="connsiteY2" fmla="*/ 115747 h 891251"/>
                <a:gd name="connsiteX3" fmla="*/ 833377 w 1551008"/>
                <a:gd name="connsiteY3" fmla="*/ 393539 h 891251"/>
                <a:gd name="connsiteX4" fmla="*/ 1250066 w 1551008"/>
                <a:gd name="connsiteY4" fmla="*/ 636608 h 891251"/>
                <a:gd name="connsiteX5" fmla="*/ 1551008 w 1551008"/>
                <a:gd name="connsiteY5" fmla="*/ 891251 h 891251"/>
                <a:gd name="connsiteX6" fmla="*/ 1226916 w 1551008"/>
                <a:gd name="connsiteY6" fmla="*/ 729205 h 891251"/>
                <a:gd name="connsiteX7" fmla="*/ 844952 w 1551008"/>
                <a:gd name="connsiteY7" fmla="*/ 544010 h 891251"/>
                <a:gd name="connsiteX8" fmla="*/ 486137 w 1551008"/>
                <a:gd name="connsiteY8" fmla="*/ 358815 h 891251"/>
                <a:gd name="connsiteX9" fmla="*/ 173620 w 1551008"/>
                <a:gd name="connsiteY9" fmla="*/ 231494 h 891251"/>
                <a:gd name="connsiteX10" fmla="*/ 0 w 1551008"/>
                <a:gd name="connsiteY10" fmla="*/ 127322 h 89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008" h="891251">
                  <a:moveTo>
                    <a:pt x="0" y="127322"/>
                  </a:moveTo>
                  <a:lnTo>
                    <a:pt x="34724" y="0"/>
                  </a:lnTo>
                  <a:lnTo>
                    <a:pt x="300942" y="115747"/>
                  </a:lnTo>
                  <a:lnTo>
                    <a:pt x="833377" y="393539"/>
                  </a:lnTo>
                  <a:lnTo>
                    <a:pt x="1250066" y="636608"/>
                  </a:lnTo>
                  <a:lnTo>
                    <a:pt x="1551008" y="891251"/>
                  </a:lnTo>
                  <a:lnTo>
                    <a:pt x="1226916" y="729205"/>
                  </a:lnTo>
                  <a:lnTo>
                    <a:pt x="844952" y="544010"/>
                  </a:lnTo>
                  <a:lnTo>
                    <a:pt x="486137" y="358815"/>
                  </a:lnTo>
                  <a:lnTo>
                    <a:pt x="173620" y="231494"/>
                  </a:lnTo>
                  <a:lnTo>
                    <a:pt x="0" y="1273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10 - Ελεύθερη σχεδίαση">
              <a:extLst>
                <a:ext uri="{FF2B5EF4-FFF2-40B4-BE49-F238E27FC236}">
                  <a16:creationId xmlns:a16="http://schemas.microsoft.com/office/drawing/2014/main" id="{F0AE3989-5EFD-48FC-82A0-76671E658FB0}"/>
                </a:ext>
              </a:extLst>
            </p:cNvPr>
            <p:cNvSpPr/>
            <p:nvPr/>
          </p:nvSpPr>
          <p:spPr>
            <a:xfrm>
              <a:off x="2118167" y="3738623"/>
              <a:ext cx="1990846" cy="405114"/>
            </a:xfrm>
            <a:custGeom>
              <a:avLst/>
              <a:gdLst>
                <a:gd name="connsiteX0" fmla="*/ 0 w 1990846"/>
                <a:gd name="connsiteY0" fmla="*/ 335666 h 405114"/>
                <a:gd name="connsiteX1" fmla="*/ 104172 w 1990846"/>
                <a:gd name="connsiteY1" fmla="*/ 185195 h 405114"/>
                <a:gd name="connsiteX2" fmla="*/ 486137 w 1990846"/>
                <a:gd name="connsiteY2" fmla="*/ 23149 h 405114"/>
                <a:gd name="connsiteX3" fmla="*/ 787079 w 1990846"/>
                <a:gd name="connsiteY3" fmla="*/ 0 h 405114"/>
                <a:gd name="connsiteX4" fmla="*/ 1296365 w 1990846"/>
                <a:gd name="connsiteY4" fmla="*/ 11574 h 405114"/>
                <a:gd name="connsiteX5" fmla="*/ 1678329 w 1990846"/>
                <a:gd name="connsiteY5" fmla="*/ 115747 h 405114"/>
                <a:gd name="connsiteX6" fmla="*/ 1990846 w 1990846"/>
                <a:gd name="connsiteY6" fmla="*/ 243068 h 405114"/>
                <a:gd name="connsiteX7" fmla="*/ 1713053 w 1990846"/>
                <a:gd name="connsiteY7" fmla="*/ 208344 h 405114"/>
                <a:gd name="connsiteX8" fmla="*/ 1215342 w 1990846"/>
                <a:gd name="connsiteY8" fmla="*/ 115747 h 405114"/>
                <a:gd name="connsiteX9" fmla="*/ 671332 w 1990846"/>
                <a:gd name="connsiteY9" fmla="*/ 115747 h 405114"/>
                <a:gd name="connsiteX10" fmla="*/ 277792 w 1990846"/>
                <a:gd name="connsiteY10" fmla="*/ 219919 h 405114"/>
                <a:gd name="connsiteX11" fmla="*/ 69448 w 1990846"/>
                <a:gd name="connsiteY11" fmla="*/ 405114 h 405114"/>
                <a:gd name="connsiteX12" fmla="*/ 0 w 1990846"/>
                <a:gd name="connsiteY12" fmla="*/ 335666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846" h="405114">
                  <a:moveTo>
                    <a:pt x="0" y="335666"/>
                  </a:moveTo>
                  <a:lnTo>
                    <a:pt x="104172" y="185195"/>
                  </a:lnTo>
                  <a:lnTo>
                    <a:pt x="486137" y="23149"/>
                  </a:lnTo>
                  <a:lnTo>
                    <a:pt x="787079" y="0"/>
                  </a:lnTo>
                  <a:lnTo>
                    <a:pt x="1296365" y="11574"/>
                  </a:lnTo>
                  <a:lnTo>
                    <a:pt x="1678329" y="115747"/>
                  </a:lnTo>
                  <a:lnTo>
                    <a:pt x="1990846" y="243068"/>
                  </a:lnTo>
                  <a:lnTo>
                    <a:pt x="1713053" y="208344"/>
                  </a:lnTo>
                  <a:lnTo>
                    <a:pt x="1215342" y="115747"/>
                  </a:lnTo>
                  <a:lnTo>
                    <a:pt x="671332" y="115747"/>
                  </a:lnTo>
                  <a:lnTo>
                    <a:pt x="277792" y="219919"/>
                  </a:lnTo>
                  <a:lnTo>
                    <a:pt x="69448" y="405114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11 - Ελεύθερη σχεδίαση">
              <a:extLst>
                <a:ext uri="{FF2B5EF4-FFF2-40B4-BE49-F238E27FC236}">
                  <a16:creationId xmlns:a16="http://schemas.microsoft.com/office/drawing/2014/main" id="{35098F92-DAE6-49BA-A004-BC8A0F603DDD}"/>
                </a:ext>
              </a:extLst>
            </p:cNvPr>
            <p:cNvSpPr/>
            <p:nvPr/>
          </p:nvSpPr>
          <p:spPr>
            <a:xfrm>
              <a:off x="4734046" y="3993266"/>
              <a:ext cx="1111169" cy="347240"/>
            </a:xfrm>
            <a:custGeom>
              <a:avLst/>
              <a:gdLst>
                <a:gd name="connsiteX0" fmla="*/ 0 w 1111169"/>
                <a:gd name="connsiteY0" fmla="*/ 104172 h 347240"/>
                <a:gd name="connsiteX1" fmla="*/ 34724 w 1111169"/>
                <a:gd name="connsiteY1" fmla="*/ 0 h 347240"/>
                <a:gd name="connsiteX2" fmla="*/ 451412 w 1111169"/>
                <a:gd name="connsiteY2" fmla="*/ 92597 h 347240"/>
                <a:gd name="connsiteX3" fmla="*/ 1111169 w 1111169"/>
                <a:gd name="connsiteY3" fmla="*/ 347240 h 347240"/>
                <a:gd name="connsiteX4" fmla="*/ 601883 w 1111169"/>
                <a:gd name="connsiteY4" fmla="*/ 254643 h 347240"/>
                <a:gd name="connsiteX5" fmla="*/ 231493 w 1111169"/>
                <a:gd name="connsiteY5" fmla="*/ 150471 h 347240"/>
                <a:gd name="connsiteX6" fmla="*/ 0 w 1111169"/>
                <a:gd name="connsiteY6" fmla="*/ 104172 h 3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169" h="347240">
                  <a:moveTo>
                    <a:pt x="0" y="104172"/>
                  </a:moveTo>
                  <a:lnTo>
                    <a:pt x="34724" y="0"/>
                  </a:lnTo>
                  <a:lnTo>
                    <a:pt x="451412" y="92597"/>
                  </a:lnTo>
                  <a:lnTo>
                    <a:pt x="1111169" y="347240"/>
                  </a:lnTo>
                  <a:lnTo>
                    <a:pt x="601883" y="254643"/>
                  </a:lnTo>
                  <a:lnTo>
                    <a:pt x="231493" y="150471"/>
                  </a:lnTo>
                  <a:lnTo>
                    <a:pt x="0" y="104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12 - Ελεύθερη σχεδίαση">
              <a:extLst>
                <a:ext uri="{FF2B5EF4-FFF2-40B4-BE49-F238E27FC236}">
                  <a16:creationId xmlns:a16="http://schemas.microsoft.com/office/drawing/2014/main" id="{2FC07904-61D1-4D47-968A-B2E73505F18D}"/>
                </a:ext>
              </a:extLst>
            </p:cNvPr>
            <p:cNvSpPr/>
            <p:nvPr/>
          </p:nvSpPr>
          <p:spPr>
            <a:xfrm>
              <a:off x="2129742" y="4363656"/>
              <a:ext cx="1122744" cy="1319514"/>
            </a:xfrm>
            <a:custGeom>
              <a:avLst/>
              <a:gdLst>
                <a:gd name="connsiteX0" fmla="*/ 0 w 1122744"/>
                <a:gd name="connsiteY0" fmla="*/ 0 h 1319514"/>
                <a:gd name="connsiteX1" fmla="*/ 405114 w 1122744"/>
                <a:gd name="connsiteY1" fmla="*/ 682906 h 1319514"/>
                <a:gd name="connsiteX2" fmla="*/ 902825 w 1122744"/>
                <a:gd name="connsiteY2" fmla="*/ 1319514 h 1319514"/>
                <a:gd name="connsiteX3" fmla="*/ 1122744 w 1122744"/>
                <a:gd name="connsiteY3" fmla="*/ 1145893 h 1319514"/>
                <a:gd name="connsiteX4" fmla="*/ 810228 w 1122744"/>
                <a:gd name="connsiteY4" fmla="*/ 787078 h 1319514"/>
                <a:gd name="connsiteX5" fmla="*/ 567159 w 1122744"/>
                <a:gd name="connsiteY5" fmla="*/ 439838 h 1319514"/>
                <a:gd name="connsiteX6" fmla="*/ 324091 w 1122744"/>
                <a:gd name="connsiteY6" fmla="*/ 0 h 1319514"/>
                <a:gd name="connsiteX7" fmla="*/ 0 w 1122744"/>
                <a:gd name="connsiteY7" fmla="*/ 0 h 13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744" h="1319514">
                  <a:moveTo>
                    <a:pt x="0" y="0"/>
                  </a:moveTo>
                  <a:lnTo>
                    <a:pt x="405114" y="682906"/>
                  </a:lnTo>
                  <a:lnTo>
                    <a:pt x="902825" y="1319514"/>
                  </a:lnTo>
                  <a:lnTo>
                    <a:pt x="1122744" y="1145893"/>
                  </a:lnTo>
                  <a:lnTo>
                    <a:pt x="810228" y="787078"/>
                  </a:lnTo>
                  <a:lnTo>
                    <a:pt x="567159" y="439838"/>
                  </a:lnTo>
                  <a:lnTo>
                    <a:pt x="324091" y="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13 - Ελεύθερη σχεδίαση">
              <a:extLst>
                <a:ext uri="{FF2B5EF4-FFF2-40B4-BE49-F238E27FC236}">
                  <a16:creationId xmlns:a16="http://schemas.microsoft.com/office/drawing/2014/main" id="{D5056A21-642B-4800-9AA7-8606856D5E03}"/>
                </a:ext>
              </a:extLst>
            </p:cNvPr>
            <p:cNvSpPr/>
            <p:nvPr/>
          </p:nvSpPr>
          <p:spPr>
            <a:xfrm>
              <a:off x="3044142" y="5497975"/>
              <a:ext cx="694481" cy="462987"/>
            </a:xfrm>
            <a:custGeom>
              <a:avLst/>
              <a:gdLst>
                <a:gd name="connsiteX0" fmla="*/ 0 w 694481"/>
                <a:gd name="connsiteY0" fmla="*/ 185195 h 462987"/>
                <a:gd name="connsiteX1" fmla="*/ 196769 w 694481"/>
                <a:gd name="connsiteY1" fmla="*/ 0 h 462987"/>
                <a:gd name="connsiteX2" fmla="*/ 532435 w 694481"/>
                <a:gd name="connsiteY2" fmla="*/ 11574 h 462987"/>
                <a:gd name="connsiteX3" fmla="*/ 694481 w 694481"/>
                <a:gd name="connsiteY3" fmla="*/ 231493 h 462987"/>
                <a:gd name="connsiteX4" fmla="*/ 474562 w 694481"/>
                <a:gd name="connsiteY4" fmla="*/ 462987 h 462987"/>
                <a:gd name="connsiteX5" fmla="*/ 185195 w 694481"/>
                <a:gd name="connsiteY5" fmla="*/ 451412 h 462987"/>
                <a:gd name="connsiteX6" fmla="*/ 0 w 694481"/>
                <a:gd name="connsiteY6" fmla="*/ 185195 h 46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481" h="462987">
                  <a:moveTo>
                    <a:pt x="0" y="185195"/>
                  </a:moveTo>
                  <a:lnTo>
                    <a:pt x="196769" y="0"/>
                  </a:lnTo>
                  <a:lnTo>
                    <a:pt x="532435" y="11574"/>
                  </a:lnTo>
                  <a:lnTo>
                    <a:pt x="694481" y="231493"/>
                  </a:lnTo>
                  <a:lnTo>
                    <a:pt x="474562" y="462987"/>
                  </a:lnTo>
                  <a:lnTo>
                    <a:pt x="185195" y="451412"/>
                  </a:lnTo>
                  <a:lnTo>
                    <a:pt x="0" y="18519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15 - Ελεύθερη σχεδίαση">
              <a:extLst>
                <a:ext uri="{FF2B5EF4-FFF2-40B4-BE49-F238E27FC236}">
                  <a16:creationId xmlns:a16="http://schemas.microsoft.com/office/drawing/2014/main" id="{D7D6877D-FA82-4801-AEB0-D25C05CED178}"/>
                </a:ext>
              </a:extLst>
            </p:cNvPr>
            <p:cNvSpPr/>
            <p:nvPr/>
          </p:nvSpPr>
          <p:spPr>
            <a:xfrm>
              <a:off x="3576577" y="4386805"/>
              <a:ext cx="1076446" cy="1365813"/>
            </a:xfrm>
            <a:custGeom>
              <a:avLst/>
              <a:gdLst>
                <a:gd name="connsiteX0" fmla="*/ 0 w 1076446"/>
                <a:gd name="connsiteY0" fmla="*/ 1122744 h 1365813"/>
                <a:gd name="connsiteX1" fmla="*/ 219919 w 1076446"/>
                <a:gd name="connsiteY1" fmla="*/ 879676 h 1365813"/>
                <a:gd name="connsiteX2" fmla="*/ 439838 w 1076446"/>
                <a:gd name="connsiteY2" fmla="*/ 590309 h 1365813"/>
                <a:gd name="connsiteX3" fmla="*/ 613458 w 1076446"/>
                <a:gd name="connsiteY3" fmla="*/ 289367 h 1365813"/>
                <a:gd name="connsiteX4" fmla="*/ 729205 w 1076446"/>
                <a:gd name="connsiteY4" fmla="*/ 0 h 1365813"/>
                <a:gd name="connsiteX5" fmla="*/ 1076446 w 1076446"/>
                <a:gd name="connsiteY5" fmla="*/ 23149 h 1365813"/>
                <a:gd name="connsiteX6" fmla="*/ 902826 w 1076446"/>
                <a:gd name="connsiteY6" fmla="*/ 497711 h 1365813"/>
                <a:gd name="connsiteX7" fmla="*/ 636608 w 1076446"/>
                <a:gd name="connsiteY7" fmla="*/ 914400 h 1365813"/>
                <a:gd name="connsiteX8" fmla="*/ 416689 w 1076446"/>
                <a:gd name="connsiteY8" fmla="*/ 1122744 h 1365813"/>
                <a:gd name="connsiteX9" fmla="*/ 173620 w 1076446"/>
                <a:gd name="connsiteY9" fmla="*/ 1365813 h 1365813"/>
                <a:gd name="connsiteX10" fmla="*/ 0 w 1076446"/>
                <a:gd name="connsiteY10" fmla="*/ 1122744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446" h="1365813">
                  <a:moveTo>
                    <a:pt x="0" y="1122744"/>
                  </a:moveTo>
                  <a:lnTo>
                    <a:pt x="219919" y="879676"/>
                  </a:lnTo>
                  <a:lnTo>
                    <a:pt x="439838" y="590309"/>
                  </a:lnTo>
                  <a:lnTo>
                    <a:pt x="613458" y="289367"/>
                  </a:lnTo>
                  <a:lnTo>
                    <a:pt x="729205" y="0"/>
                  </a:lnTo>
                  <a:lnTo>
                    <a:pt x="1076446" y="23149"/>
                  </a:lnTo>
                  <a:lnTo>
                    <a:pt x="902826" y="497711"/>
                  </a:lnTo>
                  <a:lnTo>
                    <a:pt x="636608" y="914400"/>
                  </a:lnTo>
                  <a:lnTo>
                    <a:pt x="416689" y="1122744"/>
                  </a:lnTo>
                  <a:lnTo>
                    <a:pt x="173620" y="1365813"/>
                  </a:lnTo>
                  <a:lnTo>
                    <a:pt x="0" y="1122744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16 - Ελεύθερη σχεδίαση">
              <a:extLst>
                <a:ext uri="{FF2B5EF4-FFF2-40B4-BE49-F238E27FC236}">
                  <a16:creationId xmlns:a16="http://schemas.microsoft.com/office/drawing/2014/main" id="{70D96429-E7BC-4872-8C9B-E5B14ADA0B1D}"/>
                </a:ext>
              </a:extLst>
            </p:cNvPr>
            <p:cNvSpPr/>
            <p:nvPr/>
          </p:nvSpPr>
          <p:spPr>
            <a:xfrm>
              <a:off x="3102015" y="5937813"/>
              <a:ext cx="405114" cy="740779"/>
            </a:xfrm>
            <a:custGeom>
              <a:avLst/>
              <a:gdLst>
                <a:gd name="connsiteX0" fmla="*/ 0 w 405114"/>
                <a:gd name="connsiteY0" fmla="*/ 682906 h 740779"/>
                <a:gd name="connsiteX1" fmla="*/ 115747 w 405114"/>
                <a:gd name="connsiteY1" fmla="*/ 0 h 740779"/>
                <a:gd name="connsiteX2" fmla="*/ 405114 w 405114"/>
                <a:gd name="connsiteY2" fmla="*/ 23149 h 740779"/>
                <a:gd name="connsiteX3" fmla="*/ 289367 w 405114"/>
                <a:gd name="connsiteY3" fmla="*/ 740779 h 740779"/>
                <a:gd name="connsiteX4" fmla="*/ 0 w 405114"/>
                <a:gd name="connsiteY4" fmla="*/ 682906 h 7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14" h="740779">
                  <a:moveTo>
                    <a:pt x="0" y="682906"/>
                  </a:moveTo>
                  <a:lnTo>
                    <a:pt x="115747" y="0"/>
                  </a:lnTo>
                  <a:lnTo>
                    <a:pt x="405114" y="23149"/>
                  </a:lnTo>
                  <a:lnTo>
                    <a:pt x="289367" y="740779"/>
                  </a:lnTo>
                  <a:lnTo>
                    <a:pt x="0" y="682906"/>
                  </a:lnTo>
                  <a:close/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0418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 of a Learner’s Drawing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2647488"/>
            <a:ext cx="431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The outline…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184555" y="1910443"/>
            <a:ext cx="88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was by a Year 5 called Bilal.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151304" y="4618343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191B5-AEB8-4B81-89D1-F2D05986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85" y="2608925"/>
            <a:ext cx="4000211" cy="1757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0F7E2-BD82-4B6B-A861-A01C866D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76679"/>
            <a:ext cx="4352318" cy="1914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9CB98-F97C-4367-AC00-9F80F50F395D}"/>
              </a:ext>
            </a:extLst>
          </p:cNvPr>
          <p:cNvSpPr txBox="1"/>
          <p:nvPr/>
        </p:nvSpPr>
        <p:spPr>
          <a:xfrm>
            <a:off x="303404" y="4604521"/>
            <a:ext cx="412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2) … with the polystyrene layer added.</a:t>
            </a:r>
          </a:p>
        </p:txBody>
      </p:sp>
    </p:spTree>
    <p:extLst>
      <p:ext uri="{BB962C8B-B14F-4D97-AF65-F5344CB8AC3E}">
        <p14:creationId xmlns:p14="http://schemas.microsoft.com/office/powerpoint/2010/main" val="22320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 of a Learner’s Drawing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04048" y="1921022"/>
            <a:ext cx="388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3) … with added detail …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151304" y="4618343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9CB98-F97C-4367-AC00-9F80F50F395D}"/>
              </a:ext>
            </a:extLst>
          </p:cNvPr>
          <p:cNvSpPr txBox="1"/>
          <p:nvPr/>
        </p:nvSpPr>
        <p:spPr>
          <a:xfrm>
            <a:off x="303404" y="4604521"/>
            <a:ext cx="412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4) … finished by adding the chin strap.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CE6B1-78BE-4298-8042-22D91994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5" y="1921022"/>
            <a:ext cx="4629672" cy="1914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C0C93-F3C0-4260-8388-30CBA06AF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141" y="3170568"/>
            <a:ext cx="4124580" cy="28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444" y="4087986"/>
            <a:ext cx="862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GB" sz="2400" dirty="0"/>
              <a:t>Add the thickness of the casing.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142149" y="1982452"/>
            <a:ext cx="862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 of the casing.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294DA-FA68-482F-82BE-FD874D84F7FD}"/>
              </a:ext>
            </a:extLst>
          </p:cNvPr>
          <p:cNvGrpSpPr/>
          <p:nvPr/>
        </p:nvGrpSpPr>
        <p:grpSpPr>
          <a:xfrm>
            <a:off x="1603093" y="2549183"/>
            <a:ext cx="5937813" cy="1006997"/>
            <a:chOff x="2880222" y="2156971"/>
            <a:chExt cx="5937813" cy="1006997"/>
          </a:xfrm>
        </p:grpSpPr>
        <p:sp>
          <p:nvSpPr>
            <p:cNvPr id="7" name="12 - Ελεύθερη σχεδίαση">
              <a:extLst>
                <a:ext uri="{FF2B5EF4-FFF2-40B4-BE49-F238E27FC236}">
                  <a16:creationId xmlns:a16="http://schemas.microsoft.com/office/drawing/2014/main" id="{F562D256-3860-4BA2-AC95-55687E2740B3}"/>
                </a:ext>
              </a:extLst>
            </p:cNvPr>
            <p:cNvSpPr/>
            <p:nvPr/>
          </p:nvSpPr>
          <p:spPr>
            <a:xfrm>
              <a:off x="2881986" y="2306289"/>
              <a:ext cx="5936049" cy="307967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13 - Ελεύθερη σχεδίαση">
              <a:extLst>
                <a:ext uri="{FF2B5EF4-FFF2-40B4-BE49-F238E27FC236}">
                  <a16:creationId xmlns:a16="http://schemas.microsoft.com/office/drawing/2014/main" id="{E6D7DA67-1F1E-4112-97C7-E795EE57E621}"/>
                </a:ext>
              </a:extLst>
            </p:cNvPr>
            <p:cNvSpPr/>
            <p:nvPr/>
          </p:nvSpPr>
          <p:spPr>
            <a:xfrm flipV="1">
              <a:off x="2880222" y="2856001"/>
              <a:ext cx="5936049" cy="307967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8 - Ελεύθερη σχεδίαση">
              <a:extLst>
                <a:ext uri="{FF2B5EF4-FFF2-40B4-BE49-F238E27FC236}">
                  <a16:creationId xmlns:a16="http://schemas.microsoft.com/office/drawing/2014/main" id="{25216910-23A5-4638-959C-ABDD98B5261E}"/>
                </a:ext>
              </a:extLst>
            </p:cNvPr>
            <p:cNvSpPr/>
            <p:nvPr/>
          </p:nvSpPr>
          <p:spPr>
            <a:xfrm>
              <a:off x="3288565" y="2156971"/>
              <a:ext cx="1727959" cy="158649"/>
            </a:xfrm>
            <a:custGeom>
              <a:avLst/>
              <a:gdLst>
                <a:gd name="connsiteX0" fmla="*/ 243068 w 1967696"/>
                <a:gd name="connsiteY0" fmla="*/ 92597 h 196769"/>
                <a:gd name="connsiteX1" fmla="*/ 578734 w 1967696"/>
                <a:gd name="connsiteY1" fmla="*/ 115747 h 196769"/>
                <a:gd name="connsiteX2" fmla="*/ 1562582 w 1967696"/>
                <a:gd name="connsiteY2" fmla="*/ 162045 h 196769"/>
                <a:gd name="connsiteX3" fmla="*/ 1967696 w 1967696"/>
                <a:gd name="connsiteY3" fmla="*/ 196769 h 196769"/>
                <a:gd name="connsiteX4" fmla="*/ 1886673 w 1967696"/>
                <a:gd name="connsiteY4" fmla="*/ 162045 h 196769"/>
                <a:gd name="connsiteX5" fmla="*/ 1354238 w 1967696"/>
                <a:gd name="connsiteY5" fmla="*/ 92597 h 196769"/>
                <a:gd name="connsiteX6" fmla="*/ 601883 w 1967696"/>
                <a:gd name="connsiteY6" fmla="*/ 23149 h 196769"/>
                <a:gd name="connsiteX7" fmla="*/ 11575 w 1967696"/>
                <a:gd name="connsiteY7" fmla="*/ 0 h 196769"/>
                <a:gd name="connsiteX8" fmla="*/ 0 w 1967696"/>
                <a:gd name="connsiteY8" fmla="*/ 92597 h 196769"/>
                <a:gd name="connsiteX9" fmla="*/ 335666 w 1967696"/>
                <a:gd name="connsiteY9" fmla="*/ 92597 h 19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696" h="196769">
                  <a:moveTo>
                    <a:pt x="243068" y="92597"/>
                  </a:moveTo>
                  <a:lnTo>
                    <a:pt x="578734" y="115747"/>
                  </a:lnTo>
                  <a:lnTo>
                    <a:pt x="1562582" y="162045"/>
                  </a:lnTo>
                  <a:lnTo>
                    <a:pt x="1967696" y="196769"/>
                  </a:lnTo>
                  <a:lnTo>
                    <a:pt x="1886673" y="162045"/>
                  </a:lnTo>
                  <a:lnTo>
                    <a:pt x="1354238" y="92597"/>
                  </a:lnTo>
                  <a:lnTo>
                    <a:pt x="601883" y="23149"/>
                  </a:lnTo>
                  <a:lnTo>
                    <a:pt x="11575" y="0"/>
                  </a:lnTo>
                  <a:lnTo>
                    <a:pt x="0" y="92597"/>
                  </a:lnTo>
                  <a:lnTo>
                    <a:pt x="335666" y="9259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9 - Ελεύθερη σχεδίαση">
              <a:extLst>
                <a:ext uri="{FF2B5EF4-FFF2-40B4-BE49-F238E27FC236}">
                  <a16:creationId xmlns:a16="http://schemas.microsoft.com/office/drawing/2014/main" id="{D91F4DB5-9DF3-41CB-883F-58B6B69E4E72}"/>
                </a:ext>
              </a:extLst>
            </p:cNvPr>
            <p:cNvSpPr/>
            <p:nvPr/>
          </p:nvSpPr>
          <p:spPr>
            <a:xfrm>
              <a:off x="3603663" y="2240962"/>
              <a:ext cx="223618" cy="93324"/>
            </a:xfrm>
            <a:custGeom>
              <a:avLst/>
              <a:gdLst>
                <a:gd name="connsiteX0" fmla="*/ 0 w 254643"/>
                <a:gd name="connsiteY0" fmla="*/ 0 h 115747"/>
                <a:gd name="connsiteX1" fmla="*/ 11575 w 254643"/>
                <a:gd name="connsiteY1" fmla="*/ 115747 h 115747"/>
                <a:gd name="connsiteX2" fmla="*/ 254643 w 254643"/>
                <a:gd name="connsiteY2" fmla="*/ 104172 h 115747"/>
                <a:gd name="connsiteX3" fmla="*/ 254643 w 254643"/>
                <a:gd name="connsiteY3" fmla="*/ 34724 h 115747"/>
                <a:gd name="connsiteX4" fmla="*/ 0 w 254643"/>
                <a:gd name="connsiteY4" fmla="*/ 0 h 11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43" h="115747">
                  <a:moveTo>
                    <a:pt x="0" y="0"/>
                  </a:moveTo>
                  <a:lnTo>
                    <a:pt x="11575" y="115747"/>
                  </a:lnTo>
                  <a:lnTo>
                    <a:pt x="254643" y="104172"/>
                  </a:lnTo>
                  <a:lnTo>
                    <a:pt x="254643" y="347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22 - Ευθεία γραμμή σύνδεσης">
              <a:extLst>
                <a:ext uri="{FF2B5EF4-FFF2-40B4-BE49-F238E27FC236}">
                  <a16:creationId xmlns:a16="http://schemas.microsoft.com/office/drawing/2014/main" id="{5AB67553-7289-441E-B1E5-B11B441B4965}"/>
                </a:ext>
              </a:extLst>
            </p:cNvPr>
            <p:cNvCxnSpPr/>
            <p:nvPr/>
          </p:nvCxnSpPr>
          <p:spPr>
            <a:xfrm>
              <a:off x="2880222" y="2409213"/>
              <a:ext cx="0" cy="174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24 - Ευθεία γραμμή σύνδεσης">
              <a:extLst>
                <a:ext uri="{FF2B5EF4-FFF2-40B4-BE49-F238E27FC236}">
                  <a16:creationId xmlns:a16="http://schemas.microsoft.com/office/drawing/2014/main" id="{CAB195FC-FF7F-41CA-A5BB-1328CB745470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2880222" y="2873678"/>
              <a:ext cx="0" cy="206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9 - Ευθεία γραμμή σύνδεσης">
              <a:extLst>
                <a:ext uri="{FF2B5EF4-FFF2-40B4-BE49-F238E27FC236}">
                  <a16:creationId xmlns:a16="http://schemas.microsoft.com/office/drawing/2014/main" id="{25074A43-DF71-41DA-A45C-DF8EDFD9E318}"/>
                </a:ext>
              </a:extLst>
            </p:cNvPr>
            <p:cNvCxnSpPr>
              <a:stCxn id="7" idx="5"/>
              <a:endCxn id="8" idx="5"/>
            </p:cNvCxnSpPr>
            <p:nvPr/>
          </p:nvCxnSpPr>
          <p:spPr>
            <a:xfrm flipH="1">
              <a:off x="8816271" y="2614256"/>
              <a:ext cx="1764" cy="241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7A47A8-0320-4822-9F1A-3CEE3E00BCB4}"/>
              </a:ext>
            </a:extLst>
          </p:cNvPr>
          <p:cNvGrpSpPr/>
          <p:nvPr/>
        </p:nvGrpSpPr>
        <p:grpSpPr>
          <a:xfrm>
            <a:off x="1638192" y="4755128"/>
            <a:ext cx="5900950" cy="1073731"/>
            <a:chOff x="1259632" y="3044142"/>
            <a:chExt cx="6761624" cy="1248954"/>
          </a:xfrm>
        </p:grpSpPr>
        <p:sp>
          <p:nvSpPr>
            <p:cNvPr id="22" name="12 - Ελεύθερη σχεδίαση">
              <a:extLst>
                <a:ext uri="{FF2B5EF4-FFF2-40B4-BE49-F238E27FC236}">
                  <a16:creationId xmlns:a16="http://schemas.microsoft.com/office/drawing/2014/main" id="{978B7AA9-7686-48CA-9A36-88605AA8B2FB}"/>
                </a:ext>
              </a:extLst>
            </p:cNvPr>
            <p:cNvSpPr/>
            <p:nvPr/>
          </p:nvSpPr>
          <p:spPr>
            <a:xfrm>
              <a:off x="1261641" y="3229337"/>
              <a:ext cx="6759615" cy="381964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13 - Ελεύθερη σχεδίαση">
              <a:extLst>
                <a:ext uri="{FF2B5EF4-FFF2-40B4-BE49-F238E27FC236}">
                  <a16:creationId xmlns:a16="http://schemas.microsoft.com/office/drawing/2014/main" id="{553377BA-8BB4-4830-A4CA-FF591768C49F}"/>
                </a:ext>
              </a:extLst>
            </p:cNvPr>
            <p:cNvSpPr/>
            <p:nvPr/>
          </p:nvSpPr>
          <p:spPr>
            <a:xfrm flipV="1">
              <a:off x="1259632" y="3911132"/>
              <a:ext cx="6759615" cy="381964"/>
            </a:xfrm>
            <a:custGeom>
              <a:avLst/>
              <a:gdLst>
                <a:gd name="connsiteX0" fmla="*/ 0 w 6759615"/>
                <a:gd name="connsiteY0" fmla="*/ 104172 h 381964"/>
                <a:gd name="connsiteX1" fmla="*/ 694481 w 6759615"/>
                <a:gd name="connsiteY1" fmla="*/ 23149 h 381964"/>
                <a:gd name="connsiteX2" fmla="*/ 1689903 w 6759615"/>
                <a:gd name="connsiteY2" fmla="*/ 0 h 381964"/>
                <a:gd name="connsiteX3" fmla="*/ 3171463 w 6759615"/>
                <a:gd name="connsiteY3" fmla="*/ 46298 h 381964"/>
                <a:gd name="connsiteX4" fmla="*/ 4479402 w 6759615"/>
                <a:gd name="connsiteY4" fmla="*/ 150471 h 381964"/>
                <a:gd name="connsiteX5" fmla="*/ 6759615 w 6759615"/>
                <a:gd name="connsiteY5" fmla="*/ 381964 h 3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615" h="381964">
                  <a:moveTo>
                    <a:pt x="0" y="104172"/>
                  </a:moveTo>
                  <a:lnTo>
                    <a:pt x="694481" y="23149"/>
                  </a:lnTo>
                  <a:lnTo>
                    <a:pt x="1689903" y="0"/>
                  </a:lnTo>
                  <a:lnTo>
                    <a:pt x="3171463" y="46298"/>
                  </a:lnTo>
                  <a:lnTo>
                    <a:pt x="4479402" y="150471"/>
                  </a:lnTo>
                  <a:lnTo>
                    <a:pt x="6759615" y="38196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14 - Ελεύθερη σχεδίαση">
              <a:extLst>
                <a:ext uri="{FF2B5EF4-FFF2-40B4-BE49-F238E27FC236}">
                  <a16:creationId xmlns:a16="http://schemas.microsoft.com/office/drawing/2014/main" id="{6FC7881B-7DD1-45BF-9457-245596CAE026}"/>
                </a:ext>
              </a:extLst>
            </p:cNvPr>
            <p:cNvSpPr/>
            <p:nvPr/>
          </p:nvSpPr>
          <p:spPr>
            <a:xfrm>
              <a:off x="1331640" y="3321934"/>
              <a:ext cx="6678041" cy="347241"/>
            </a:xfrm>
            <a:custGeom>
              <a:avLst/>
              <a:gdLst>
                <a:gd name="connsiteX0" fmla="*/ 0 w 6759615"/>
                <a:gd name="connsiteY0" fmla="*/ 92598 h 347241"/>
                <a:gd name="connsiteX1" fmla="*/ 775504 w 6759615"/>
                <a:gd name="connsiteY1" fmla="*/ 0 h 347241"/>
                <a:gd name="connsiteX2" fmla="*/ 2106592 w 6759615"/>
                <a:gd name="connsiteY2" fmla="*/ 0 h 347241"/>
                <a:gd name="connsiteX3" fmla="*/ 3507129 w 6759615"/>
                <a:gd name="connsiteY3" fmla="*/ 57874 h 347241"/>
                <a:gd name="connsiteX4" fmla="*/ 6759615 w 6759615"/>
                <a:gd name="connsiteY4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9615" h="347241">
                  <a:moveTo>
                    <a:pt x="0" y="92598"/>
                  </a:moveTo>
                  <a:lnTo>
                    <a:pt x="775504" y="0"/>
                  </a:lnTo>
                  <a:lnTo>
                    <a:pt x="2106592" y="0"/>
                  </a:lnTo>
                  <a:lnTo>
                    <a:pt x="3507129" y="57874"/>
                  </a:lnTo>
                  <a:lnTo>
                    <a:pt x="6759615" y="34724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15 - Ελεύθερη σχεδίαση">
              <a:extLst>
                <a:ext uri="{FF2B5EF4-FFF2-40B4-BE49-F238E27FC236}">
                  <a16:creationId xmlns:a16="http://schemas.microsoft.com/office/drawing/2014/main" id="{15FF53E8-82C7-4BB4-A7F3-16DF4C9B3BEB}"/>
                </a:ext>
              </a:extLst>
            </p:cNvPr>
            <p:cNvSpPr/>
            <p:nvPr/>
          </p:nvSpPr>
          <p:spPr>
            <a:xfrm flipV="1">
              <a:off x="1331640" y="3839123"/>
              <a:ext cx="6687607" cy="347241"/>
            </a:xfrm>
            <a:custGeom>
              <a:avLst/>
              <a:gdLst>
                <a:gd name="connsiteX0" fmla="*/ 0 w 6759615"/>
                <a:gd name="connsiteY0" fmla="*/ 92598 h 347241"/>
                <a:gd name="connsiteX1" fmla="*/ 775504 w 6759615"/>
                <a:gd name="connsiteY1" fmla="*/ 0 h 347241"/>
                <a:gd name="connsiteX2" fmla="*/ 2106592 w 6759615"/>
                <a:gd name="connsiteY2" fmla="*/ 0 h 347241"/>
                <a:gd name="connsiteX3" fmla="*/ 3507129 w 6759615"/>
                <a:gd name="connsiteY3" fmla="*/ 57874 h 347241"/>
                <a:gd name="connsiteX4" fmla="*/ 6759615 w 6759615"/>
                <a:gd name="connsiteY4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9615" h="347241">
                  <a:moveTo>
                    <a:pt x="0" y="92598"/>
                  </a:moveTo>
                  <a:lnTo>
                    <a:pt x="775504" y="0"/>
                  </a:lnTo>
                  <a:lnTo>
                    <a:pt x="2106592" y="0"/>
                  </a:lnTo>
                  <a:lnTo>
                    <a:pt x="3507129" y="57874"/>
                  </a:lnTo>
                  <a:lnTo>
                    <a:pt x="6759615" y="34724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18 - Ελεύθερη σχεδίαση">
              <a:extLst>
                <a:ext uri="{FF2B5EF4-FFF2-40B4-BE49-F238E27FC236}">
                  <a16:creationId xmlns:a16="http://schemas.microsoft.com/office/drawing/2014/main" id="{D3A7E955-C871-40E8-89ED-1F8F597A4EA8}"/>
                </a:ext>
              </a:extLst>
            </p:cNvPr>
            <p:cNvSpPr/>
            <p:nvPr/>
          </p:nvSpPr>
          <p:spPr>
            <a:xfrm>
              <a:off x="1724628" y="3044142"/>
              <a:ext cx="1967696" cy="196769"/>
            </a:xfrm>
            <a:custGeom>
              <a:avLst/>
              <a:gdLst>
                <a:gd name="connsiteX0" fmla="*/ 243068 w 1967696"/>
                <a:gd name="connsiteY0" fmla="*/ 92597 h 196769"/>
                <a:gd name="connsiteX1" fmla="*/ 578734 w 1967696"/>
                <a:gd name="connsiteY1" fmla="*/ 115747 h 196769"/>
                <a:gd name="connsiteX2" fmla="*/ 1562582 w 1967696"/>
                <a:gd name="connsiteY2" fmla="*/ 162045 h 196769"/>
                <a:gd name="connsiteX3" fmla="*/ 1967696 w 1967696"/>
                <a:gd name="connsiteY3" fmla="*/ 196769 h 196769"/>
                <a:gd name="connsiteX4" fmla="*/ 1886673 w 1967696"/>
                <a:gd name="connsiteY4" fmla="*/ 162045 h 196769"/>
                <a:gd name="connsiteX5" fmla="*/ 1354238 w 1967696"/>
                <a:gd name="connsiteY5" fmla="*/ 92597 h 196769"/>
                <a:gd name="connsiteX6" fmla="*/ 601883 w 1967696"/>
                <a:gd name="connsiteY6" fmla="*/ 23149 h 196769"/>
                <a:gd name="connsiteX7" fmla="*/ 11575 w 1967696"/>
                <a:gd name="connsiteY7" fmla="*/ 0 h 196769"/>
                <a:gd name="connsiteX8" fmla="*/ 0 w 1967696"/>
                <a:gd name="connsiteY8" fmla="*/ 92597 h 196769"/>
                <a:gd name="connsiteX9" fmla="*/ 335666 w 1967696"/>
                <a:gd name="connsiteY9" fmla="*/ 92597 h 19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696" h="196769">
                  <a:moveTo>
                    <a:pt x="243068" y="92597"/>
                  </a:moveTo>
                  <a:lnTo>
                    <a:pt x="578734" y="115747"/>
                  </a:lnTo>
                  <a:lnTo>
                    <a:pt x="1562582" y="162045"/>
                  </a:lnTo>
                  <a:lnTo>
                    <a:pt x="1967696" y="196769"/>
                  </a:lnTo>
                  <a:lnTo>
                    <a:pt x="1886673" y="162045"/>
                  </a:lnTo>
                  <a:lnTo>
                    <a:pt x="1354238" y="92597"/>
                  </a:lnTo>
                  <a:lnTo>
                    <a:pt x="601883" y="23149"/>
                  </a:lnTo>
                  <a:lnTo>
                    <a:pt x="11575" y="0"/>
                  </a:lnTo>
                  <a:lnTo>
                    <a:pt x="0" y="92597"/>
                  </a:lnTo>
                  <a:lnTo>
                    <a:pt x="335666" y="9259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19 - Ελεύθερη σχεδίαση">
              <a:extLst>
                <a:ext uri="{FF2B5EF4-FFF2-40B4-BE49-F238E27FC236}">
                  <a16:creationId xmlns:a16="http://schemas.microsoft.com/office/drawing/2014/main" id="{FF9E429A-FBC2-4CB0-88EE-CAAD02BDC43E}"/>
                </a:ext>
              </a:extLst>
            </p:cNvPr>
            <p:cNvSpPr/>
            <p:nvPr/>
          </p:nvSpPr>
          <p:spPr>
            <a:xfrm>
              <a:off x="2083443" y="3148314"/>
              <a:ext cx="254643" cy="115747"/>
            </a:xfrm>
            <a:custGeom>
              <a:avLst/>
              <a:gdLst>
                <a:gd name="connsiteX0" fmla="*/ 0 w 254643"/>
                <a:gd name="connsiteY0" fmla="*/ 0 h 115747"/>
                <a:gd name="connsiteX1" fmla="*/ 11575 w 254643"/>
                <a:gd name="connsiteY1" fmla="*/ 115747 h 115747"/>
                <a:gd name="connsiteX2" fmla="*/ 254643 w 254643"/>
                <a:gd name="connsiteY2" fmla="*/ 104172 h 115747"/>
                <a:gd name="connsiteX3" fmla="*/ 254643 w 254643"/>
                <a:gd name="connsiteY3" fmla="*/ 34724 h 115747"/>
                <a:gd name="connsiteX4" fmla="*/ 0 w 254643"/>
                <a:gd name="connsiteY4" fmla="*/ 0 h 11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43" h="115747">
                  <a:moveTo>
                    <a:pt x="0" y="0"/>
                  </a:moveTo>
                  <a:lnTo>
                    <a:pt x="11575" y="115747"/>
                  </a:lnTo>
                  <a:lnTo>
                    <a:pt x="254643" y="104172"/>
                  </a:lnTo>
                  <a:lnTo>
                    <a:pt x="254643" y="347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8" name="22 - Ευθεία γραμμή σύνδεσης">
              <a:extLst>
                <a:ext uri="{FF2B5EF4-FFF2-40B4-BE49-F238E27FC236}">
                  <a16:creationId xmlns:a16="http://schemas.microsoft.com/office/drawing/2014/main" id="{62CAF327-7ACB-4F3F-B32A-68D95523A44D}"/>
                </a:ext>
              </a:extLst>
            </p:cNvPr>
            <p:cNvCxnSpPr/>
            <p:nvPr/>
          </p:nvCxnSpPr>
          <p:spPr>
            <a:xfrm>
              <a:off x="1259632" y="3356992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4 - Ευθεία γραμμή σύνδεσης">
              <a:extLst>
                <a:ext uri="{FF2B5EF4-FFF2-40B4-BE49-F238E27FC236}">
                  <a16:creationId xmlns:a16="http://schemas.microsoft.com/office/drawing/2014/main" id="{6DC152B0-F18E-4E24-ADBF-7C3590B127B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1259632" y="3933056"/>
              <a:ext cx="0" cy="255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32 - Ευθεία γραμμή σύνδεσης">
              <a:extLst>
                <a:ext uri="{FF2B5EF4-FFF2-40B4-BE49-F238E27FC236}">
                  <a16:creationId xmlns:a16="http://schemas.microsoft.com/office/drawing/2014/main" id="{40FE5DE8-CFE6-4E7C-A525-3971CF0AA21A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1331640" y="3414532"/>
              <a:ext cx="0" cy="1584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4 - Ευθεία γραμμή σύνδεσης">
              <a:extLst>
                <a:ext uri="{FF2B5EF4-FFF2-40B4-BE49-F238E27FC236}">
                  <a16:creationId xmlns:a16="http://schemas.microsoft.com/office/drawing/2014/main" id="{A52DE269-E790-4873-8445-65F48763C25C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1331640" y="3933056"/>
              <a:ext cx="0" cy="160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9 - Ευθεία γραμμή σύνδεσης">
              <a:extLst>
                <a:ext uri="{FF2B5EF4-FFF2-40B4-BE49-F238E27FC236}">
                  <a16:creationId xmlns:a16="http://schemas.microsoft.com/office/drawing/2014/main" id="{3AAF514E-4EF7-4185-8727-21BE84EC4543}"/>
                </a:ext>
              </a:extLst>
            </p:cNvPr>
            <p:cNvCxnSpPr>
              <a:stCxn id="22" idx="5"/>
              <a:endCxn id="23" idx="5"/>
            </p:cNvCxnSpPr>
            <p:nvPr/>
          </p:nvCxnSpPr>
          <p:spPr>
            <a:xfrm flipH="1">
              <a:off x="8019247" y="3611301"/>
              <a:ext cx="2009" cy="299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40 - Ελεύθερη σχεδίαση">
              <a:extLst>
                <a:ext uri="{FF2B5EF4-FFF2-40B4-BE49-F238E27FC236}">
                  <a16:creationId xmlns:a16="http://schemas.microsoft.com/office/drawing/2014/main" id="{D44C8ACE-4221-47BA-B0A4-71DA90E6B18A}"/>
                </a:ext>
              </a:extLst>
            </p:cNvPr>
            <p:cNvSpPr/>
            <p:nvPr/>
          </p:nvSpPr>
          <p:spPr>
            <a:xfrm>
              <a:off x="6643868" y="3483980"/>
              <a:ext cx="324091" cy="567159"/>
            </a:xfrm>
            <a:custGeom>
              <a:avLst/>
              <a:gdLst>
                <a:gd name="connsiteX0" fmla="*/ 0 w 324091"/>
                <a:gd name="connsiteY0" fmla="*/ 0 h 567159"/>
                <a:gd name="connsiteX1" fmla="*/ 0 w 324091"/>
                <a:gd name="connsiteY1" fmla="*/ 0 h 567159"/>
                <a:gd name="connsiteX2" fmla="*/ 0 w 324091"/>
                <a:gd name="connsiteY2" fmla="*/ 92597 h 567159"/>
                <a:gd name="connsiteX3" fmla="*/ 324091 w 324091"/>
                <a:gd name="connsiteY3" fmla="*/ 92597 h 567159"/>
                <a:gd name="connsiteX4" fmla="*/ 324091 w 324091"/>
                <a:gd name="connsiteY4" fmla="*/ 462987 h 567159"/>
                <a:gd name="connsiteX5" fmla="*/ 0 w 324091"/>
                <a:gd name="connsiteY5" fmla="*/ 486136 h 567159"/>
                <a:gd name="connsiteX6" fmla="*/ 0 w 324091"/>
                <a:gd name="connsiteY6" fmla="*/ 567159 h 56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091" h="567159">
                  <a:moveTo>
                    <a:pt x="0" y="0"/>
                  </a:moveTo>
                  <a:lnTo>
                    <a:pt x="0" y="0"/>
                  </a:lnTo>
                  <a:lnTo>
                    <a:pt x="0" y="92597"/>
                  </a:lnTo>
                  <a:lnTo>
                    <a:pt x="324091" y="92597"/>
                  </a:lnTo>
                  <a:lnTo>
                    <a:pt x="324091" y="462987"/>
                  </a:lnTo>
                  <a:lnTo>
                    <a:pt x="0" y="486136"/>
                  </a:lnTo>
                  <a:lnTo>
                    <a:pt x="0" y="56715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2673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444" y="4248879"/>
            <a:ext cx="83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Add the remaining parts.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2F89E-C8F1-481E-8787-C24C9EFEA05C}"/>
              </a:ext>
            </a:extLst>
          </p:cNvPr>
          <p:cNvSpPr txBox="1"/>
          <p:nvPr/>
        </p:nvSpPr>
        <p:spPr>
          <a:xfrm>
            <a:off x="104127" y="1943459"/>
            <a:ext cx="79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Add the parts going along the centre, inside the pen.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FF76A9-4EA4-4BF3-B05A-5DC9CE7FF977}"/>
              </a:ext>
            </a:extLst>
          </p:cNvPr>
          <p:cNvGrpSpPr/>
          <p:nvPr/>
        </p:nvGrpSpPr>
        <p:grpSpPr>
          <a:xfrm>
            <a:off x="1346456" y="2550329"/>
            <a:ext cx="6539696" cy="1079296"/>
            <a:chOff x="827584" y="2708920"/>
            <a:chExt cx="7436740" cy="1248954"/>
          </a:xfrm>
        </p:grpSpPr>
        <p:grpSp>
          <p:nvGrpSpPr>
            <p:cNvPr id="35" name="3 - Ομάδα">
              <a:extLst>
                <a:ext uri="{FF2B5EF4-FFF2-40B4-BE49-F238E27FC236}">
                  <a16:creationId xmlns:a16="http://schemas.microsoft.com/office/drawing/2014/main" id="{07501295-B6D1-4F9F-A696-814B963584BC}"/>
                </a:ext>
              </a:extLst>
            </p:cNvPr>
            <p:cNvGrpSpPr/>
            <p:nvPr/>
          </p:nvGrpSpPr>
          <p:grpSpPr>
            <a:xfrm>
              <a:off x="827584" y="2708920"/>
              <a:ext cx="7193672" cy="1248954"/>
              <a:chOff x="827584" y="3044142"/>
              <a:chExt cx="7193672" cy="1248954"/>
            </a:xfrm>
          </p:grpSpPr>
          <p:sp>
            <p:nvSpPr>
              <p:cNvPr id="40" name="4 - Ελεύθερη σχεδίαση">
                <a:extLst>
                  <a:ext uri="{FF2B5EF4-FFF2-40B4-BE49-F238E27FC236}">
                    <a16:creationId xmlns:a16="http://schemas.microsoft.com/office/drawing/2014/main" id="{F6AA4182-E1C0-4506-8C84-586F5383BB77}"/>
                  </a:ext>
                </a:extLst>
              </p:cNvPr>
              <p:cNvSpPr/>
              <p:nvPr/>
            </p:nvSpPr>
            <p:spPr>
              <a:xfrm>
                <a:off x="1261641" y="3229337"/>
                <a:ext cx="6759615" cy="381964"/>
              </a:xfrm>
              <a:custGeom>
                <a:avLst/>
                <a:gdLst>
                  <a:gd name="connsiteX0" fmla="*/ 0 w 6759615"/>
                  <a:gd name="connsiteY0" fmla="*/ 104172 h 381964"/>
                  <a:gd name="connsiteX1" fmla="*/ 694481 w 6759615"/>
                  <a:gd name="connsiteY1" fmla="*/ 23149 h 381964"/>
                  <a:gd name="connsiteX2" fmla="*/ 1689903 w 6759615"/>
                  <a:gd name="connsiteY2" fmla="*/ 0 h 381964"/>
                  <a:gd name="connsiteX3" fmla="*/ 3171463 w 6759615"/>
                  <a:gd name="connsiteY3" fmla="*/ 46298 h 381964"/>
                  <a:gd name="connsiteX4" fmla="*/ 4479402 w 6759615"/>
                  <a:gd name="connsiteY4" fmla="*/ 150471 h 381964"/>
                  <a:gd name="connsiteX5" fmla="*/ 6759615 w 6759615"/>
                  <a:gd name="connsiteY5" fmla="*/ 381964 h 3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615" h="381964">
                    <a:moveTo>
                      <a:pt x="0" y="104172"/>
                    </a:moveTo>
                    <a:lnTo>
                      <a:pt x="694481" y="23149"/>
                    </a:lnTo>
                    <a:lnTo>
                      <a:pt x="1689903" y="0"/>
                    </a:lnTo>
                    <a:lnTo>
                      <a:pt x="3171463" y="46298"/>
                    </a:lnTo>
                    <a:lnTo>
                      <a:pt x="4479402" y="150471"/>
                    </a:lnTo>
                    <a:lnTo>
                      <a:pt x="6759615" y="38196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5 - Ελεύθερη σχεδίαση">
                <a:extLst>
                  <a:ext uri="{FF2B5EF4-FFF2-40B4-BE49-F238E27FC236}">
                    <a16:creationId xmlns:a16="http://schemas.microsoft.com/office/drawing/2014/main" id="{E28836D7-BCD6-44D0-A161-E51EA154C74B}"/>
                  </a:ext>
                </a:extLst>
              </p:cNvPr>
              <p:cNvSpPr/>
              <p:nvPr/>
            </p:nvSpPr>
            <p:spPr>
              <a:xfrm flipV="1">
                <a:off x="1259632" y="3911132"/>
                <a:ext cx="6759615" cy="381964"/>
              </a:xfrm>
              <a:custGeom>
                <a:avLst/>
                <a:gdLst>
                  <a:gd name="connsiteX0" fmla="*/ 0 w 6759615"/>
                  <a:gd name="connsiteY0" fmla="*/ 104172 h 381964"/>
                  <a:gd name="connsiteX1" fmla="*/ 694481 w 6759615"/>
                  <a:gd name="connsiteY1" fmla="*/ 23149 h 381964"/>
                  <a:gd name="connsiteX2" fmla="*/ 1689903 w 6759615"/>
                  <a:gd name="connsiteY2" fmla="*/ 0 h 381964"/>
                  <a:gd name="connsiteX3" fmla="*/ 3171463 w 6759615"/>
                  <a:gd name="connsiteY3" fmla="*/ 46298 h 381964"/>
                  <a:gd name="connsiteX4" fmla="*/ 4479402 w 6759615"/>
                  <a:gd name="connsiteY4" fmla="*/ 150471 h 381964"/>
                  <a:gd name="connsiteX5" fmla="*/ 6759615 w 6759615"/>
                  <a:gd name="connsiteY5" fmla="*/ 381964 h 3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615" h="381964">
                    <a:moveTo>
                      <a:pt x="0" y="104172"/>
                    </a:moveTo>
                    <a:lnTo>
                      <a:pt x="694481" y="23149"/>
                    </a:lnTo>
                    <a:lnTo>
                      <a:pt x="1689903" y="0"/>
                    </a:lnTo>
                    <a:lnTo>
                      <a:pt x="3171463" y="46298"/>
                    </a:lnTo>
                    <a:lnTo>
                      <a:pt x="4479402" y="150471"/>
                    </a:lnTo>
                    <a:lnTo>
                      <a:pt x="6759615" y="38196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6 - Ελεύθερη σχεδίαση">
                <a:extLst>
                  <a:ext uri="{FF2B5EF4-FFF2-40B4-BE49-F238E27FC236}">
                    <a16:creationId xmlns:a16="http://schemas.microsoft.com/office/drawing/2014/main" id="{3A9CC085-1B12-435E-BC29-6C230E52D730}"/>
                  </a:ext>
                </a:extLst>
              </p:cNvPr>
              <p:cNvSpPr/>
              <p:nvPr/>
            </p:nvSpPr>
            <p:spPr>
              <a:xfrm>
                <a:off x="1331640" y="3321934"/>
                <a:ext cx="6678041" cy="347241"/>
              </a:xfrm>
              <a:custGeom>
                <a:avLst/>
                <a:gdLst>
                  <a:gd name="connsiteX0" fmla="*/ 0 w 6759615"/>
                  <a:gd name="connsiteY0" fmla="*/ 92598 h 347241"/>
                  <a:gd name="connsiteX1" fmla="*/ 775504 w 6759615"/>
                  <a:gd name="connsiteY1" fmla="*/ 0 h 347241"/>
                  <a:gd name="connsiteX2" fmla="*/ 2106592 w 6759615"/>
                  <a:gd name="connsiteY2" fmla="*/ 0 h 347241"/>
                  <a:gd name="connsiteX3" fmla="*/ 3507129 w 6759615"/>
                  <a:gd name="connsiteY3" fmla="*/ 57874 h 347241"/>
                  <a:gd name="connsiteX4" fmla="*/ 6759615 w 6759615"/>
                  <a:gd name="connsiteY4" fmla="*/ 347241 h 3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347241">
                    <a:moveTo>
                      <a:pt x="0" y="92598"/>
                    </a:moveTo>
                    <a:lnTo>
                      <a:pt x="775504" y="0"/>
                    </a:lnTo>
                    <a:lnTo>
                      <a:pt x="2106592" y="0"/>
                    </a:lnTo>
                    <a:lnTo>
                      <a:pt x="3507129" y="57874"/>
                    </a:lnTo>
                    <a:lnTo>
                      <a:pt x="6759615" y="34724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7 - Ελεύθερη σχεδίαση">
                <a:extLst>
                  <a:ext uri="{FF2B5EF4-FFF2-40B4-BE49-F238E27FC236}">
                    <a16:creationId xmlns:a16="http://schemas.microsoft.com/office/drawing/2014/main" id="{AF7D47F7-ACE0-4CE3-AA42-BC3255CBA99F}"/>
                  </a:ext>
                </a:extLst>
              </p:cNvPr>
              <p:cNvSpPr/>
              <p:nvPr/>
            </p:nvSpPr>
            <p:spPr>
              <a:xfrm flipV="1">
                <a:off x="1331640" y="3839123"/>
                <a:ext cx="6687607" cy="347241"/>
              </a:xfrm>
              <a:custGeom>
                <a:avLst/>
                <a:gdLst>
                  <a:gd name="connsiteX0" fmla="*/ 0 w 6759615"/>
                  <a:gd name="connsiteY0" fmla="*/ 92598 h 347241"/>
                  <a:gd name="connsiteX1" fmla="*/ 775504 w 6759615"/>
                  <a:gd name="connsiteY1" fmla="*/ 0 h 347241"/>
                  <a:gd name="connsiteX2" fmla="*/ 2106592 w 6759615"/>
                  <a:gd name="connsiteY2" fmla="*/ 0 h 347241"/>
                  <a:gd name="connsiteX3" fmla="*/ 3507129 w 6759615"/>
                  <a:gd name="connsiteY3" fmla="*/ 57874 h 347241"/>
                  <a:gd name="connsiteX4" fmla="*/ 6759615 w 6759615"/>
                  <a:gd name="connsiteY4" fmla="*/ 347241 h 34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9615" h="347241">
                    <a:moveTo>
                      <a:pt x="0" y="92598"/>
                    </a:moveTo>
                    <a:lnTo>
                      <a:pt x="775504" y="0"/>
                    </a:lnTo>
                    <a:lnTo>
                      <a:pt x="2106592" y="0"/>
                    </a:lnTo>
                    <a:lnTo>
                      <a:pt x="3507129" y="57874"/>
                    </a:lnTo>
                    <a:lnTo>
                      <a:pt x="6759615" y="34724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8 - Ελεύθερη σχεδίαση">
                <a:extLst>
                  <a:ext uri="{FF2B5EF4-FFF2-40B4-BE49-F238E27FC236}">
                    <a16:creationId xmlns:a16="http://schemas.microsoft.com/office/drawing/2014/main" id="{4209FAC3-3C97-4B77-A861-B381B592E173}"/>
                  </a:ext>
                </a:extLst>
              </p:cNvPr>
              <p:cNvSpPr/>
              <p:nvPr/>
            </p:nvSpPr>
            <p:spPr>
              <a:xfrm>
                <a:off x="1724628" y="3044142"/>
                <a:ext cx="1967696" cy="196769"/>
              </a:xfrm>
              <a:custGeom>
                <a:avLst/>
                <a:gdLst>
                  <a:gd name="connsiteX0" fmla="*/ 243068 w 1967696"/>
                  <a:gd name="connsiteY0" fmla="*/ 92597 h 196769"/>
                  <a:gd name="connsiteX1" fmla="*/ 578734 w 1967696"/>
                  <a:gd name="connsiteY1" fmla="*/ 115747 h 196769"/>
                  <a:gd name="connsiteX2" fmla="*/ 1562582 w 1967696"/>
                  <a:gd name="connsiteY2" fmla="*/ 162045 h 196769"/>
                  <a:gd name="connsiteX3" fmla="*/ 1967696 w 1967696"/>
                  <a:gd name="connsiteY3" fmla="*/ 196769 h 196769"/>
                  <a:gd name="connsiteX4" fmla="*/ 1886673 w 1967696"/>
                  <a:gd name="connsiteY4" fmla="*/ 162045 h 196769"/>
                  <a:gd name="connsiteX5" fmla="*/ 1354238 w 1967696"/>
                  <a:gd name="connsiteY5" fmla="*/ 92597 h 196769"/>
                  <a:gd name="connsiteX6" fmla="*/ 601883 w 1967696"/>
                  <a:gd name="connsiteY6" fmla="*/ 23149 h 196769"/>
                  <a:gd name="connsiteX7" fmla="*/ 11575 w 1967696"/>
                  <a:gd name="connsiteY7" fmla="*/ 0 h 196769"/>
                  <a:gd name="connsiteX8" fmla="*/ 0 w 1967696"/>
                  <a:gd name="connsiteY8" fmla="*/ 92597 h 196769"/>
                  <a:gd name="connsiteX9" fmla="*/ 335666 w 1967696"/>
                  <a:gd name="connsiteY9" fmla="*/ 92597 h 19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7696" h="196769">
                    <a:moveTo>
                      <a:pt x="243068" y="92597"/>
                    </a:moveTo>
                    <a:lnTo>
                      <a:pt x="578734" y="115747"/>
                    </a:lnTo>
                    <a:lnTo>
                      <a:pt x="1562582" y="162045"/>
                    </a:lnTo>
                    <a:lnTo>
                      <a:pt x="1967696" y="196769"/>
                    </a:lnTo>
                    <a:lnTo>
                      <a:pt x="1886673" y="162045"/>
                    </a:lnTo>
                    <a:lnTo>
                      <a:pt x="1354238" y="92597"/>
                    </a:lnTo>
                    <a:lnTo>
                      <a:pt x="601883" y="23149"/>
                    </a:lnTo>
                    <a:lnTo>
                      <a:pt x="11575" y="0"/>
                    </a:lnTo>
                    <a:lnTo>
                      <a:pt x="0" y="92597"/>
                    </a:lnTo>
                    <a:lnTo>
                      <a:pt x="335666" y="9259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9 - Ελεύθερη σχεδίαση">
                <a:extLst>
                  <a:ext uri="{FF2B5EF4-FFF2-40B4-BE49-F238E27FC236}">
                    <a16:creationId xmlns:a16="http://schemas.microsoft.com/office/drawing/2014/main" id="{F6C7B383-4F6D-4642-84FF-E26B3FFC0A4B}"/>
                  </a:ext>
                </a:extLst>
              </p:cNvPr>
              <p:cNvSpPr/>
              <p:nvPr/>
            </p:nvSpPr>
            <p:spPr>
              <a:xfrm>
                <a:off x="2083443" y="3148314"/>
                <a:ext cx="254643" cy="115747"/>
              </a:xfrm>
              <a:custGeom>
                <a:avLst/>
                <a:gdLst>
                  <a:gd name="connsiteX0" fmla="*/ 0 w 254643"/>
                  <a:gd name="connsiteY0" fmla="*/ 0 h 115747"/>
                  <a:gd name="connsiteX1" fmla="*/ 11575 w 254643"/>
                  <a:gd name="connsiteY1" fmla="*/ 115747 h 115747"/>
                  <a:gd name="connsiteX2" fmla="*/ 254643 w 254643"/>
                  <a:gd name="connsiteY2" fmla="*/ 104172 h 115747"/>
                  <a:gd name="connsiteX3" fmla="*/ 254643 w 254643"/>
                  <a:gd name="connsiteY3" fmla="*/ 34724 h 115747"/>
                  <a:gd name="connsiteX4" fmla="*/ 0 w 254643"/>
                  <a:gd name="connsiteY4" fmla="*/ 0 h 11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643" h="115747">
                    <a:moveTo>
                      <a:pt x="0" y="0"/>
                    </a:moveTo>
                    <a:lnTo>
                      <a:pt x="11575" y="115747"/>
                    </a:lnTo>
                    <a:lnTo>
                      <a:pt x="254643" y="104172"/>
                    </a:lnTo>
                    <a:lnTo>
                      <a:pt x="254643" y="347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10 - Ελεύθερη σχεδίαση">
                <a:extLst>
                  <a:ext uri="{FF2B5EF4-FFF2-40B4-BE49-F238E27FC236}">
                    <a16:creationId xmlns:a16="http://schemas.microsoft.com/office/drawing/2014/main" id="{8DCECEBE-203A-4847-A8B5-49DE3545347C}"/>
                  </a:ext>
                </a:extLst>
              </p:cNvPr>
              <p:cNvSpPr/>
              <p:nvPr/>
            </p:nvSpPr>
            <p:spPr>
              <a:xfrm>
                <a:off x="827584" y="3573016"/>
                <a:ext cx="555585" cy="333329"/>
              </a:xfrm>
              <a:custGeom>
                <a:avLst/>
                <a:gdLst>
                  <a:gd name="connsiteX0" fmla="*/ 532436 w 555585"/>
                  <a:gd name="connsiteY0" fmla="*/ 11574 h 243068"/>
                  <a:gd name="connsiteX1" fmla="*/ 243069 w 555585"/>
                  <a:gd name="connsiteY1" fmla="*/ 0 h 243068"/>
                  <a:gd name="connsiteX2" fmla="*/ 0 w 555585"/>
                  <a:gd name="connsiteY2" fmla="*/ 11574 h 243068"/>
                  <a:gd name="connsiteX3" fmla="*/ 0 w 555585"/>
                  <a:gd name="connsiteY3" fmla="*/ 243068 h 243068"/>
                  <a:gd name="connsiteX4" fmla="*/ 300942 w 555585"/>
                  <a:gd name="connsiteY4" fmla="*/ 243068 h 243068"/>
                  <a:gd name="connsiteX5" fmla="*/ 555585 w 555585"/>
                  <a:gd name="connsiteY5" fmla="*/ 243068 h 243068"/>
                  <a:gd name="connsiteX0" fmla="*/ 532436 w 555585"/>
                  <a:gd name="connsiteY0" fmla="*/ 0 h 231494"/>
                  <a:gd name="connsiteX1" fmla="*/ 282239 w 555585"/>
                  <a:gd name="connsiteY1" fmla="*/ 40935 h 231494"/>
                  <a:gd name="connsiteX2" fmla="*/ 0 w 555585"/>
                  <a:gd name="connsiteY2" fmla="*/ 0 h 231494"/>
                  <a:gd name="connsiteX3" fmla="*/ 0 w 555585"/>
                  <a:gd name="connsiteY3" fmla="*/ 231494 h 231494"/>
                  <a:gd name="connsiteX4" fmla="*/ 300942 w 555585"/>
                  <a:gd name="connsiteY4" fmla="*/ 231494 h 231494"/>
                  <a:gd name="connsiteX5" fmla="*/ 555585 w 555585"/>
                  <a:gd name="connsiteY5" fmla="*/ 231494 h 231494"/>
                  <a:gd name="connsiteX0" fmla="*/ 532436 w 555585"/>
                  <a:gd name="connsiteY0" fmla="*/ 11574 h 243068"/>
                  <a:gd name="connsiteX1" fmla="*/ 210231 w 555585"/>
                  <a:gd name="connsiteY1" fmla="*/ 0 h 243068"/>
                  <a:gd name="connsiteX2" fmla="*/ 0 w 555585"/>
                  <a:gd name="connsiteY2" fmla="*/ 11574 h 243068"/>
                  <a:gd name="connsiteX3" fmla="*/ 0 w 555585"/>
                  <a:gd name="connsiteY3" fmla="*/ 243068 h 243068"/>
                  <a:gd name="connsiteX4" fmla="*/ 300942 w 555585"/>
                  <a:gd name="connsiteY4" fmla="*/ 243068 h 243068"/>
                  <a:gd name="connsiteX5" fmla="*/ 555585 w 555585"/>
                  <a:gd name="connsiteY5" fmla="*/ 243068 h 24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5585" h="243068">
                    <a:moveTo>
                      <a:pt x="532436" y="11574"/>
                    </a:moveTo>
                    <a:lnTo>
                      <a:pt x="210231" y="0"/>
                    </a:lnTo>
                    <a:lnTo>
                      <a:pt x="0" y="11574"/>
                    </a:lnTo>
                    <a:lnTo>
                      <a:pt x="0" y="243068"/>
                    </a:lnTo>
                    <a:lnTo>
                      <a:pt x="300942" y="243068"/>
                    </a:lnTo>
                    <a:lnTo>
                      <a:pt x="555585" y="243068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7" name="11 - Ευθεία γραμμή σύνδεσης">
                <a:extLst>
                  <a:ext uri="{FF2B5EF4-FFF2-40B4-BE49-F238E27FC236}">
                    <a16:creationId xmlns:a16="http://schemas.microsoft.com/office/drawing/2014/main" id="{F8A4FD4D-7F0D-4675-BA1D-327373BAB93F}"/>
                  </a:ext>
                </a:extLst>
              </p:cNvPr>
              <p:cNvCxnSpPr/>
              <p:nvPr/>
            </p:nvCxnSpPr>
            <p:spPr>
              <a:xfrm>
                <a:off x="1259632" y="3356992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12 - Ευθεία γραμμή σύνδεσης">
                <a:extLst>
                  <a:ext uri="{FF2B5EF4-FFF2-40B4-BE49-F238E27FC236}">
                    <a16:creationId xmlns:a16="http://schemas.microsoft.com/office/drawing/2014/main" id="{4974A8F0-F083-47EE-8FBE-D841A8CA18C2}"/>
                  </a:ext>
                </a:extLst>
              </p:cNvPr>
              <p:cNvCxnSpPr>
                <a:endCxn id="41" idx="0"/>
              </p:cNvCxnSpPr>
              <p:nvPr/>
            </p:nvCxnSpPr>
            <p:spPr>
              <a:xfrm>
                <a:off x="1259632" y="3933056"/>
                <a:ext cx="0" cy="255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13 - Ευθεία γραμμή σύνδεσης">
                <a:extLst>
                  <a:ext uri="{FF2B5EF4-FFF2-40B4-BE49-F238E27FC236}">
                    <a16:creationId xmlns:a16="http://schemas.microsoft.com/office/drawing/2014/main" id="{88BAA2FC-A3D9-4616-8BA4-AA43D4CBBCD8}"/>
                  </a:ext>
                </a:extLst>
              </p:cNvPr>
              <p:cNvCxnSpPr>
                <a:stCxn id="42" idx="0"/>
              </p:cNvCxnSpPr>
              <p:nvPr/>
            </p:nvCxnSpPr>
            <p:spPr>
              <a:xfrm>
                <a:off x="1331640" y="3414532"/>
                <a:ext cx="0" cy="1584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14 - Ευθεία γραμμή σύνδεσης">
                <a:extLst>
                  <a:ext uri="{FF2B5EF4-FFF2-40B4-BE49-F238E27FC236}">
                    <a16:creationId xmlns:a16="http://schemas.microsoft.com/office/drawing/2014/main" id="{DAB6E148-04BA-439E-9ECC-884209827E79}"/>
                  </a:ext>
                </a:extLst>
              </p:cNvPr>
              <p:cNvCxnSpPr>
                <a:stCxn id="43" idx="0"/>
              </p:cNvCxnSpPr>
              <p:nvPr/>
            </p:nvCxnSpPr>
            <p:spPr>
              <a:xfrm flipV="1">
                <a:off x="1331640" y="3933056"/>
                <a:ext cx="0" cy="1607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15 - Ευθεία γραμμή σύνδεσης">
                <a:extLst>
                  <a:ext uri="{FF2B5EF4-FFF2-40B4-BE49-F238E27FC236}">
                    <a16:creationId xmlns:a16="http://schemas.microsoft.com/office/drawing/2014/main" id="{2DDBEFD2-2584-4459-B6C4-31D963461474}"/>
                  </a:ext>
                </a:extLst>
              </p:cNvPr>
              <p:cNvCxnSpPr/>
              <p:nvPr/>
            </p:nvCxnSpPr>
            <p:spPr>
              <a:xfrm>
                <a:off x="1331640" y="3501008"/>
                <a:ext cx="0" cy="504056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16 - Ευθεία γραμμή σύνδεσης">
                <a:extLst>
                  <a:ext uri="{FF2B5EF4-FFF2-40B4-BE49-F238E27FC236}">
                    <a16:creationId xmlns:a16="http://schemas.microsoft.com/office/drawing/2014/main" id="{719CB5AF-B3D8-48BC-8829-F8EB88E4F76B}"/>
                  </a:ext>
                </a:extLst>
              </p:cNvPr>
              <p:cNvCxnSpPr>
                <a:stCxn id="40" idx="5"/>
                <a:endCxn id="41" idx="5"/>
              </p:cNvCxnSpPr>
              <p:nvPr/>
            </p:nvCxnSpPr>
            <p:spPr>
              <a:xfrm flipH="1">
                <a:off x="8019247" y="3611301"/>
                <a:ext cx="2009" cy="299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17 - Ελεύθερη σχεδίαση">
                <a:extLst>
                  <a:ext uri="{FF2B5EF4-FFF2-40B4-BE49-F238E27FC236}">
                    <a16:creationId xmlns:a16="http://schemas.microsoft.com/office/drawing/2014/main" id="{A5EA3AF6-1380-4884-A5C2-C38578BAF584}"/>
                  </a:ext>
                </a:extLst>
              </p:cNvPr>
              <p:cNvSpPr/>
              <p:nvPr/>
            </p:nvSpPr>
            <p:spPr>
              <a:xfrm>
                <a:off x="6643868" y="3483980"/>
                <a:ext cx="324091" cy="567159"/>
              </a:xfrm>
              <a:custGeom>
                <a:avLst/>
                <a:gdLst>
                  <a:gd name="connsiteX0" fmla="*/ 0 w 324091"/>
                  <a:gd name="connsiteY0" fmla="*/ 0 h 567159"/>
                  <a:gd name="connsiteX1" fmla="*/ 0 w 324091"/>
                  <a:gd name="connsiteY1" fmla="*/ 0 h 567159"/>
                  <a:gd name="connsiteX2" fmla="*/ 0 w 324091"/>
                  <a:gd name="connsiteY2" fmla="*/ 92597 h 567159"/>
                  <a:gd name="connsiteX3" fmla="*/ 324091 w 324091"/>
                  <a:gd name="connsiteY3" fmla="*/ 92597 h 567159"/>
                  <a:gd name="connsiteX4" fmla="*/ 324091 w 324091"/>
                  <a:gd name="connsiteY4" fmla="*/ 462987 h 567159"/>
                  <a:gd name="connsiteX5" fmla="*/ 0 w 324091"/>
                  <a:gd name="connsiteY5" fmla="*/ 486136 h 567159"/>
                  <a:gd name="connsiteX6" fmla="*/ 0 w 324091"/>
                  <a:gd name="connsiteY6" fmla="*/ 567159 h 56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091" h="567159">
                    <a:moveTo>
                      <a:pt x="0" y="0"/>
                    </a:moveTo>
                    <a:lnTo>
                      <a:pt x="0" y="0"/>
                    </a:lnTo>
                    <a:lnTo>
                      <a:pt x="0" y="92597"/>
                    </a:lnTo>
                    <a:lnTo>
                      <a:pt x="324091" y="92597"/>
                    </a:lnTo>
                    <a:lnTo>
                      <a:pt x="324091" y="462987"/>
                    </a:lnTo>
                    <a:lnTo>
                      <a:pt x="0" y="486136"/>
                    </a:lnTo>
                    <a:lnTo>
                      <a:pt x="0" y="56715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6" name="18 - Ελεύθερη σχεδίαση">
              <a:extLst>
                <a:ext uri="{FF2B5EF4-FFF2-40B4-BE49-F238E27FC236}">
                  <a16:creationId xmlns:a16="http://schemas.microsoft.com/office/drawing/2014/main" id="{EFE0B1C2-3A34-45BF-90DA-06045EE66790}"/>
                </a:ext>
              </a:extLst>
            </p:cNvPr>
            <p:cNvSpPr/>
            <p:nvPr/>
          </p:nvSpPr>
          <p:spPr>
            <a:xfrm>
              <a:off x="1388962" y="3283649"/>
              <a:ext cx="289367" cy="289367"/>
            </a:xfrm>
            <a:custGeom>
              <a:avLst/>
              <a:gdLst>
                <a:gd name="connsiteX0" fmla="*/ 289367 w 289367"/>
                <a:gd name="connsiteY0" fmla="*/ 57873 h 289367"/>
                <a:gd name="connsiteX1" fmla="*/ 289367 w 289367"/>
                <a:gd name="connsiteY1" fmla="*/ 0 h 289367"/>
                <a:gd name="connsiteX2" fmla="*/ 0 w 289367"/>
                <a:gd name="connsiteY2" fmla="*/ 0 h 289367"/>
                <a:gd name="connsiteX3" fmla="*/ 0 w 289367"/>
                <a:gd name="connsiteY3" fmla="*/ 289367 h 289367"/>
                <a:gd name="connsiteX4" fmla="*/ 289367 w 289367"/>
                <a:gd name="connsiteY4" fmla="*/ 289367 h 289367"/>
                <a:gd name="connsiteX5" fmla="*/ 289367 w 289367"/>
                <a:gd name="connsiteY5" fmla="*/ 219919 h 289367"/>
                <a:gd name="connsiteX6" fmla="*/ 46299 w 289367"/>
                <a:gd name="connsiteY6" fmla="*/ 219919 h 289367"/>
                <a:gd name="connsiteX7" fmla="*/ 57873 w 289367"/>
                <a:gd name="connsiteY7" fmla="*/ 81023 h 289367"/>
                <a:gd name="connsiteX8" fmla="*/ 289367 w 289367"/>
                <a:gd name="connsiteY8" fmla="*/ 57873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367" h="289367">
                  <a:moveTo>
                    <a:pt x="289367" y="57873"/>
                  </a:moveTo>
                  <a:lnTo>
                    <a:pt x="289367" y="0"/>
                  </a:lnTo>
                  <a:lnTo>
                    <a:pt x="0" y="0"/>
                  </a:lnTo>
                  <a:lnTo>
                    <a:pt x="0" y="289367"/>
                  </a:lnTo>
                  <a:lnTo>
                    <a:pt x="289367" y="289367"/>
                  </a:lnTo>
                  <a:lnTo>
                    <a:pt x="289367" y="219919"/>
                  </a:lnTo>
                  <a:lnTo>
                    <a:pt x="46299" y="219919"/>
                  </a:lnTo>
                  <a:lnTo>
                    <a:pt x="57873" y="81023"/>
                  </a:lnTo>
                  <a:lnTo>
                    <a:pt x="289367" y="578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26 - Ελεύθερη σχεδίαση">
              <a:extLst>
                <a:ext uri="{FF2B5EF4-FFF2-40B4-BE49-F238E27FC236}">
                  <a16:creationId xmlns:a16="http://schemas.microsoft.com/office/drawing/2014/main" id="{9752565A-A214-453A-A01B-812B98771D22}"/>
                </a:ext>
              </a:extLst>
            </p:cNvPr>
            <p:cNvSpPr/>
            <p:nvPr/>
          </p:nvSpPr>
          <p:spPr>
            <a:xfrm>
              <a:off x="8021256" y="3356658"/>
              <a:ext cx="243068" cy="138896"/>
            </a:xfrm>
            <a:custGeom>
              <a:avLst/>
              <a:gdLst>
                <a:gd name="connsiteX0" fmla="*/ 0 w 243068"/>
                <a:gd name="connsiteY0" fmla="*/ 0 h 138896"/>
                <a:gd name="connsiteX1" fmla="*/ 104172 w 243068"/>
                <a:gd name="connsiteY1" fmla="*/ 0 h 138896"/>
                <a:gd name="connsiteX2" fmla="*/ 208344 w 243068"/>
                <a:gd name="connsiteY2" fmla="*/ 34724 h 138896"/>
                <a:gd name="connsiteX3" fmla="*/ 243068 w 243068"/>
                <a:gd name="connsiteY3" fmla="*/ 69448 h 138896"/>
                <a:gd name="connsiteX4" fmla="*/ 208344 w 243068"/>
                <a:gd name="connsiteY4" fmla="*/ 115747 h 138896"/>
                <a:gd name="connsiteX5" fmla="*/ 138896 w 243068"/>
                <a:gd name="connsiteY5" fmla="*/ 138896 h 138896"/>
                <a:gd name="connsiteX6" fmla="*/ 23149 w 243068"/>
                <a:gd name="connsiteY6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8" h="138896">
                  <a:moveTo>
                    <a:pt x="0" y="0"/>
                  </a:moveTo>
                  <a:lnTo>
                    <a:pt x="104172" y="0"/>
                  </a:lnTo>
                  <a:lnTo>
                    <a:pt x="208344" y="34724"/>
                  </a:lnTo>
                  <a:lnTo>
                    <a:pt x="243068" y="69448"/>
                  </a:lnTo>
                  <a:lnTo>
                    <a:pt x="208344" y="115747"/>
                  </a:lnTo>
                  <a:lnTo>
                    <a:pt x="138896" y="138896"/>
                  </a:lnTo>
                  <a:lnTo>
                    <a:pt x="23149" y="138896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2 - Ορθογώνιο">
              <a:extLst>
                <a:ext uri="{FF2B5EF4-FFF2-40B4-BE49-F238E27FC236}">
                  <a16:creationId xmlns:a16="http://schemas.microsoft.com/office/drawing/2014/main" id="{FA224EB4-ECD4-465B-A0C4-6AF60072BD74}"/>
                </a:ext>
              </a:extLst>
            </p:cNvPr>
            <p:cNvSpPr/>
            <p:nvPr/>
          </p:nvSpPr>
          <p:spPr>
            <a:xfrm>
              <a:off x="1475656" y="3356992"/>
              <a:ext cx="6552728" cy="144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4 - Ορθογώνιο">
              <a:extLst>
                <a:ext uri="{FF2B5EF4-FFF2-40B4-BE49-F238E27FC236}">
                  <a16:creationId xmlns:a16="http://schemas.microsoft.com/office/drawing/2014/main" id="{B9713AA9-2595-420C-B2F2-D15529AA9A8B}"/>
                </a:ext>
              </a:extLst>
            </p:cNvPr>
            <p:cNvSpPr/>
            <p:nvPr/>
          </p:nvSpPr>
          <p:spPr>
            <a:xfrm>
              <a:off x="3995936" y="3356992"/>
              <a:ext cx="4040832" cy="135632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A3A959-2963-47C3-AD7C-9871AB4BDA89}"/>
              </a:ext>
            </a:extLst>
          </p:cNvPr>
          <p:cNvGrpSpPr/>
          <p:nvPr/>
        </p:nvGrpSpPr>
        <p:grpSpPr>
          <a:xfrm>
            <a:off x="1346456" y="4790150"/>
            <a:ext cx="6539696" cy="1079296"/>
            <a:chOff x="1346456" y="4790150"/>
            <a:chExt cx="6539696" cy="1079296"/>
          </a:xfrm>
        </p:grpSpPr>
        <p:grpSp>
          <p:nvGrpSpPr>
            <p:cNvPr id="55" name="3 - Ομάδα">
              <a:extLst>
                <a:ext uri="{FF2B5EF4-FFF2-40B4-BE49-F238E27FC236}">
                  <a16:creationId xmlns:a16="http://schemas.microsoft.com/office/drawing/2014/main" id="{61597845-D914-4D7C-BDDC-8E3DE31C3168}"/>
                </a:ext>
              </a:extLst>
            </p:cNvPr>
            <p:cNvGrpSpPr/>
            <p:nvPr/>
          </p:nvGrpSpPr>
          <p:grpSpPr>
            <a:xfrm>
              <a:off x="1346456" y="4790150"/>
              <a:ext cx="6539696" cy="1079296"/>
              <a:chOff x="827584" y="2708920"/>
              <a:chExt cx="7436740" cy="1248954"/>
            </a:xfrm>
          </p:grpSpPr>
          <p:grpSp>
            <p:nvGrpSpPr>
              <p:cNvPr id="56" name="3 - Ομάδα">
                <a:extLst>
                  <a:ext uri="{FF2B5EF4-FFF2-40B4-BE49-F238E27FC236}">
                    <a16:creationId xmlns:a16="http://schemas.microsoft.com/office/drawing/2014/main" id="{7D2406DB-A7E2-4E9D-9F24-24C84510B384}"/>
                  </a:ext>
                </a:extLst>
              </p:cNvPr>
              <p:cNvGrpSpPr/>
              <p:nvPr/>
            </p:nvGrpSpPr>
            <p:grpSpPr>
              <a:xfrm>
                <a:off x="827584" y="2708920"/>
                <a:ext cx="7193672" cy="1248954"/>
                <a:chOff x="827584" y="3044142"/>
                <a:chExt cx="7193672" cy="1248954"/>
              </a:xfrm>
            </p:grpSpPr>
            <p:sp>
              <p:nvSpPr>
                <p:cNvPr id="62" name="10 - Ελεύθερη σχεδίαση">
                  <a:extLst>
                    <a:ext uri="{FF2B5EF4-FFF2-40B4-BE49-F238E27FC236}">
                      <a16:creationId xmlns:a16="http://schemas.microsoft.com/office/drawing/2014/main" id="{EAD58441-7D02-4B03-996A-DBA412C61C02}"/>
                    </a:ext>
                  </a:extLst>
                </p:cNvPr>
                <p:cNvSpPr/>
                <p:nvPr/>
              </p:nvSpPr>
              <p:spPr>
                <a:xfrm>
                  <a:off x="1261641" y="3229337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" name="11 - Ελεύθερη σχεδίαση">
                  <a:extLst>
                    <a:ext uri="{FF2B5EF4-FFF2-40B4-BE49-F238E27FC236}">
                      <a16:creationId xmlns:a16="http://schemas.microsoft.com/office/drawing/2014/main" id="{58CA55F0-E9FA-4B05-9AC7-846BD5EB4FA4}"/>
                    </a:ext>
                  </a:extLst>
                </p:cNvPr>
                <p:cNvSpPr/>
                <p:nvPr/>
              </p:nvSpPr>
              <p:spPr>
                <a:xfrm flipV="1">
                  <a:off x="1259632" y="3911132"/>
                  <a:ext cx="6759615" cy="381964"/>
                </a:xfrm>
                <a:custGeom>
                  <a:avLst/>
                  <a:gdLst>
                    <a:gd name="connsiteX0" fmla="*/ 0 w 6759615"/>
                    <a:gd name="connsiteY0" fmla="*/ 104172 h 381964"/>
                    <a:gd name="connsiteX1" fmla="*/ 694481 w 6759615"/>
                    <a:gd name="connsiteY1" fmla="*/ 23149 h 381964"/>
                    <a:gd name="connsiteX2" fmla="*/ 1689903 w 6759615"/>
                    <a:gd name="connsiteY2" fmla="*/ 0 h 381964"/>
                    <a:gd name="connsiteX3" fmla="*/ 3171463 w 6759615"/>
                    <a:gd name="connsiteY3" fmla="*/ 46298 h 381964"/>
                    <a:gd name="connsiteX4" fmla="*/ 4479402 w 6759615"/>
                    <a:gd name="connsiteY4" fmla="*/ 150471 h 381964"/>
                    <a:gd name="connsiteX5" fmla="*/ 6759615 w 6759615"/>
                    <a:gd name="connsiteY5" fmla="*/ 381964 h 3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9615" h="381964">
                      <a:moveTo>
                        <a:pt x="0" y="104172"/>
                      </a:moveTo>
                      <a:lnTo>
                        <a:pt x="694481" y="23149"/>
                      </a:lnTo>
                      <a:lnTo>
                        <a:pt x="1689903" y="0"/>
                      </a:lnTo>
                      <a:lnTo>
                        <a:pt x="3171463" y="46298"/>
                      </a:lnTo>
                      <a:lnTo>
                        <a:pt x="4479402" y="150471"/>
                      </a:lnTo>
                      <a:lnTo>
                        <a:pt x="6759615" y="38196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4" name="12 - Ελεύθερη σχεδίαση">
                  <a:extLst>
                    <a:ext uri="{FF2B5EF4-FFF2-40B4-BE49-F238E27FC236}">
                      <a16:creationId xmlns:a16="http://schemas.microsoft.com/office/drawing/2014/main" id="{00135009-29F2-4DA1-B6C1-E5009389C261}"/>
                    </a:ext>
                  </a:extLst>
                </p:cNvPr>
                <p:cNvSpPr/>
                <p:nvPr/>
              </p:nvSpPr>
              <p:spPr>
                <a:xfrm>
                  <a:off x="1331640" y="3321934"/>
                  <a:ext cx="6678041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5" name="13 - Ελεύθερη σχεδίαση">
                  <a:extLst>
                    <a:ext uri="{FF2B5EF4-FFF2-40B4-BE49-F238E27FC236}">
                      <a16:creationId xmlns:a16="http://schemas.microsoft.com/office/drawing/2014/main" id="{2AF659F0-6606-4C6D-885E-ABDBBFB159DB}"/>
                    </a:ext>
                  </a:extLst>
                </p:cNvPr>
                <p:cNvSpPr/>
                <p:nvPr/>
              </p:nvSpPr>
              <p:spPr>
                <a:xfrm flipV="1">
                  <a:off x="1331640" y="3839123"/>
                  <a:ext cx="6687607" cy="347241"/>
                </a:xfrm>
                <a:custGeom>
                  <a:avLst/>
                  <a:gdLst>
                    <a:gd name="connsiteX0" fmla="*/ 0 w 6759615"/>
                    <a:gd name="connsiteY0" fmla="*/ 92598 h 347241"/>
                    <a:gd name="connsiteX1" fmla="*/ 775504 w 6759615"/>
                    <a:gd name="connsiteY1" fmla="*/ 0 h 347241"/>
                    <a:gd name="connsiteX2" fmla="*/ 2106592 w 6759615"/>
                    <a:gd name="connsiteY2" fmla="*/ 0 h 347241"/>
                    <a:gd name="connsiteX3" fmla="*/ 3507129 w 6759615"/>
                    <a:gd name="connsiteY3" fmla="*/ 57874 h 347241"/>
                    <a:gd name="connsiteX4" fmla="*/ 6759615 w 6759615"/>
                    <a:gd name="connsiteY4" fmla="*/ 347241 h 34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9615" h="347241">
                      <a:moveTo>
                        <a:pt x="0" y="92598"/>
                      </a:moveTo>
                      <a:lnTo>
                        <a:pt x="775504" y="0"/>
                      </a:lnTo>
                      <a:lnTo>
                        <a:pt x="2106592" y="0"/>
                      </a:lnTo>
                      <a:lnTo>
                        <a:pt x="3507129" y="57874"/>
                      </a:lnTo>
                      <a:lnTo>
                        <a:pt x="6759615" y="34724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6" name="14 - Ελεύθερη σχεδίαση">
                  <a:extLst>
                    <a:ext uri="{FF2B5EF4-FFF2-40B4-BE49-F238E27FC236}">
                      <a16:creationId xmlns:a16="http://schemas.microsoft.com/office/drawing/2014/main" id="{C2FBBF42-0965-4319-A5A3-5B4377B927E5}"/>
                    </a:ext>
                  </a:extLst>
                </p:cNvPr>
                <p:cNvSpPr/>
                <p:nvPr/>
              </p:nvSpPr>
              <p:spPr>
                <a:xfrm>
                  <a:off x="1724628" y="3044142"/>
                  <a:ext cx="1967696" cy="196769"/>
                </a:xfrm>
                <a:custGeom>
                  <a:avLst/>
                  <a:gdLst>
                    <a:gd name="connsiteX0" fmla="*/ 243068 w 1967696"/>
                    <a:gd name="connsiteY0" fmla="*/ 92597 h 196769"/>
                    <a:gd name="connsiteX1" fmla="*/ 578734 w 1967696"/>
                    <a:gd name="connsiteY1" fmla="*/ 115747 h 196769"/>
                    <a:gd name="connsiteX2" fmla="*/ 1562582 w 1967696"/>
                    <a:gd name="connsiteY2" fmla="*/ 162045 h 196769"/>
                    <a:gd name="connsiteX3" fmla="*/ 1967696 w 1967696"/>
                    <a:gd name="connsiteY3" fmla="*/ 196769 h 196769"/>
                    <a:gd name="connsiteX4" fmla="*/ 1886673 w 1967696"/>
                    <a:gd name="connsiteY4" fmla="*/ 162045 h 196769"/>
                    <a:gd name="connsiteX5" fmla="*/ 1354238 w 1967696"/>
                    <a:gd name="connsiteY5" fmla="*/ 92597 h 196769"/>
                    <a:gd name="connsiteX6" fmla="*/ 601883 w 1967696"/>
                    <a:gd name="connsiteY6" fmla="*/ 23149 h 196769"/>
                    <a:gd name="connsiteX7" fmla="*/ 11575 w 1967696"/>
                    <a:gd name="connsiteY7" fmla="*/ 0 h 196769"/>
                    <a:gd name="connsiteX8" fmla="*/ 0 w 1967696"/>
                    <a:gd name="connsiteY8" fmla="*/ 92597 h 196769"/>
                    <a:gd name="connsiteX9" fmla="*/ 335666 w 1967696"/>
                    <a:gd name="connsiteY9" fmla="*/ 92597 h 19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7696" h="196769">
                      <a:moveTo>
                        <a:pt x="243068" y="92597"/>
                      </a:moveTo>
                      <a:lnTo>
                        <a:pt x="578734" y="115747"/>
                      </a:lnTo>
                      <a:lnTo>
                        <a:pt x="1562582" y="162045"/>
                      </a:lnTo>
                      <a:lnTo>
                        <a:pt x="1967696" y="196769"/>
                      </a:lnTo>
                      <a:lnTo>
                        <a:pt x="1886673" y="162045"/>
                      </a:lnTo>
                      <a:lnTo>
                        <a:pt x="1354238" y="92597"/>
                      </a:lnTo>
                      <a:lnTo>
                        <a:pt x="601883" y="23149"/>
                      </a:lnTo>
                      <a:lnTo>
                        <a:pt x="11575" y="0"/>
                      </a:lnTo>
                      <a:lnTo>
                        <a:pt x="0" y="92597"/>
                      </a:lnTo>
                      <a:lnTo>
                        <a:pt x="335666" y="9259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7" name="15 - Ελεύθερη σχεδίαση">
                  <a:extLst>
                    <a:ext uri="{FF2B5EF4-FFF2-40B4-BE49-F238E27FC236}">
                      <a16:creationId xmlns:a16="http://schemas.microsoft.com/office/drawing/2014/main" id="{79A0302B-920D-4AF7-8C4B-5E85CCD959F5}"/>
                    </a:ext>
                  </a:extLst>
                </p:cNvPr>
                <p:cNvSpPr/>
                <p:nvPr/>
              </p:nvSpPr>
              <p:spPr>
                <a:xfrm>
                  <a:off x="2083443" y="3148314"/>
                  <a:ext cx="254643" cy="115747"/>
                </a:xfrm>
                <a:custGeom>
                  <a:avLst/>
                  <a:gdLst>
                    <a:gd name="connsiteX0" fmla="*/ 0 w 254643"/>
                    <a:gd name="connsiteY0" fmla="*/ 0 h 115747"/>
                    <a:gd name="connsiteX1" fmla="*/ 11575 w 254643"/>
                    <a:gd name="connsiteY1" fmla="*/ 115747 h 115747"/>
                    <a:gd name="connsiteX2" fmla="*/ 254643 w 254643"/>
                    <a:gd name="connsiteY2" fmla="*/ 104172 h 115747"/>
                    <a:gd name="connsiteX3" fmla="*/ 254643 w 254643"/>
                    <a:gd name="connsiteY3" fmla="*/ 34724 h 115747"/>
                    <a:gd name="connsiteX4" fmla="*/ 0 w 254643"/>
                    <a:gd name="connsiteY4" fmla="*/ 0 h 11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643" h="115747">
                      <a:moveTo>
                        <a:pt x="0" y="0"/>
                      </a:moveTo>
                      <a:lnTo>
                        <a:pt x="11575" y="115747"/>
                      </a:lnTo>
                      <a:lnTo>
                        <a:pt x="254643" y="104172"/>
                      </a:lnTo>
                      <a:lnTo>
                        <a:pt x="254643" y="3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" name="16 - Ελεύθερη σχεδίαση">
                  <a:extLst>
                    <a:ext uri="{FF2B5EF4-FFF2-40B4-BE49-F238E27FC236}">
                      <a16:creationId xmlns:a16="http://schemas.microsoft.com/office/drawing/2014/main" id="{0E279F15-D5CE-4EF3-884E-49C0DC0CB6CA}"/>
                    </a:ext>
                  </a:extLst>
                </p:cNvPr>
                <p:cNvSpPr/>
                <p:nvPr/>
              </p:nvSpPr>
              <p:spPr>
                <a:xfrm>
                  <a:off x="827584" y="3573016"/>
                  <a:ext cx="555585" cy="333329"/>
                </a:xfrm>
                <a:custGeom>
                  <a:avLst/>
                  <a:gdLst>
                    <a:gd name="connsiteX0" fmla="*/ 532436 w 555585"/>
                    <a:gd name="connsiteY0" fmla="*/ 11574 h 243068"/>
                    <a:gd name="connsiteX1" fmla="*/ 243069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  <a:gd name="connsiteX0" fmla="*/ 532436 w 555585"/>
                    <a:gd name="connsiteY0" fmla="*/ 0 h 231494"/>
                    <a:gd name="connsiteX1" fmla="*/ 282239 w 555585"/>
                    <a:gd name="connsiteY1" fmla="*/ 40935 h 231494"/>
                    <a:gd name="connsiteX2" fmla="*/ 0 w 555585"/>
                    <a:gd name="connsiteY2" fmla="*/ 0 h 231494"/>
                    <a:gd name="connsiteX3" fmla="*/ 0 w 555585"/>
                    <a:gd name="connsiteY3" fmla="*/ 231494 h 231494"/>
                    <a:gd name="connsiteX4" fmla="*/ 300942 w 555585"/>
                    <a:gd name="connsiteY4" fmla="*/ 231494 h 231494"/>
                    <a:gd name="connsiteX5" fmla="*/ 555585 w 555585"/>
                    <a:gd name="connsiteY5" fmla="*/ 231494 h 231494"/>
                    <a:gd name="connsiteX0" fmla="*/ 532436 w 555585"/>
                    <a:gd name="connsiteY0" fmla="*/ 11574 h 243068"/>
                    <a:gd name="connsiteX1" fmla="*/ 210231 w 555585"/>
                    <a:gd name="connsiteY1" fmla="*/ 0 h 243068"/>
                    <a:gd name="connsiteX2" fmla="*/ 0 w 555585"/>
                    <a:gd name="connsiteY2" fmla="*/ 11574 h 243068"/>
                    <a:gd name="connsiteX3" fmla="*/ 0 w 555585"/>
                    <a:gd name="connsiteY3" fmla="*/ 243068 h 243068"/>
                    <a:gd name="connsiteX4" fmla="*/ 300942 w 555585"/>
                    <a:gd name="connsiteY4" fmla="*/ 243068 h 243068"/>
                    <a:gd name="connsiteX5" fmla="*/ 555585 w 555585"/>
                    <a:gd name="connsiteY5" fmla="*/ 243068 h 2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5585" h="243068">
                      <a:moveTo>
                        <a:pt x="532436" y="11574"/>
                      </a:moveTo>
                      <a:lnTo>
                        <a:pt x="210231" y="0"/>
                      </a:lnTo>
                      <a:lnTo>
                        <a:pt x="0" y="11574"/>
                      </a:lnTo>
                      <a:lnTo>
                        <a:pt x="0" y="243068"/>
                      </a:lnTo>
                      <a:lnTo>
                        <a:pt x="300942" y="243068"/>
                      </a:lnTo>
                      <a:lnTo>
                        <a:pt x="555585" y="24306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69" name="17 - Ευθεία γραμμή σύνδεσης">
                  <a:extLst>
                    <a:ext uri="{FF2B5EF4-FFF2-40B4-BE49-F238E27FC236}">
                      <a16:creationId xmlns:a16="http://schemas.microsoft.com/office/drawing/2014/main" id="{8A749020-73D7-4E87-ADF4-8C1401D06D0C}"/>
                    </a:ext>
                  </a:extLst>
                </p:cNvPr>
                <p:cNvCxnSpPr/>
                <p:nvPr/>
              </p:nvCxnSpPr>
              <p:spPr>
                <a:xfrm>
                  <a:off x="1259632" y="3356992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18 - Ευθεία γραμμή σύνδεσης">
                  <a:extLst>
                    <a:ext uri="{FF2B5EF4-FFF2-40B4-BE49-F238E27FC236}">
                      <a16:creationId xmlns:a16="http://schemas.microsoft.com/office/drawing/2014/main" id="{1AEB8BD1-709D-4DC6-88EC-3094FB7D85A4}"/>
                    </a:ext>
                  </a:extLst>
                </p:cNvPr>
                <p:cNvCxnSpPr>
                  <a:endCxn id="63" idx="0"/>
                </p:cNvCxnSpPr>
                <p:nvPr/>
              </p:nvCxnSpPr>
              <p:spPr>
                <a:xfrm>
                  <a:off x="1259632" y="3933056"/>
                  <a:ext cx="0" cy="2558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19 - Ευθεία γραμμή σύνδεσης">
                  <a:extLst>
                    <a:ext uri="{FF2B5EF4-FFF2-40B4-BE49-F238E27FC236}">
                      <a16:creationId xmlns:a16="http://schemas.microsoft.com/office/drawing/2014/main" id="{DB71E5B0-1624-445B-A38E-2D4A4792C100}"/>
                    </a:ext>
                  </a:extLst>
                </p:cNvPr>
                <p:cNvCxnSpPr>
                  <a:stCxn id="64" idx="0"/>
                </p:cNvCxnSpPr>
                <p:nvPr/>
              </p:nvCxnSpPr>
              <p:spPr>
                <a:xfrm>
                  <a:off x="1331640" y="3414532"/>
                  <a:ext cx="0" cy="1584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20 - Ευθεία γραμμή σύνδεσης">
                  <a:extLst>
                    <a:ext uri="{FF2B5EF4-FFF2-40B4-BE49-F238E27FC236}">
                      <a16:creationId xmlns:a16="http://schemas.microsoft.com/office/drawing/2014/main" id="{B70E093E-47F6-4D3C-A626-2AF3AB469E41}"/>
                    </a:ext>
                  </a:extLst>
                </p:cNvPr>
                <p:cNvCxnSpPr>
                  <a:stCxn id="65" idx="0"/>
                </p:cNvCxnSpPr>
                <p:nvPr/>
              </p:nvCxnSpPr>
              <p:spPr>
                <a:xfrm flipV="1">
                  <a:off x="1331640" y="3933056"/>
                  <a:ext cx="0" cy="160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21 - Ευθεία γραμμή σύνδεσης">
                  <a:extLst>
                    <a:ext uri="{FF2B5EF4-FFF2-40B4-BE49-F238E27FC236}">
                      <a16:creationId xmlns:a16="http://schemas.microsoft.com/office/drawing/2014/main" id="{0B8F44AF-0BC9-4BF6-AD2F-E68DCBC08147}"/>
                    </a:ext>
                  </a:extLst>
                </p:cNvPr>
                <p:cNvCxnSpPr/>
                <p:nvPr/>
              </p:nvCxnSpPr>
              <p:spPr>
                <a:xfrm>
                  <a:off x="1331640" y="3501008"/>
                  <a:ext cx="0" cy="504056"/>
                </a:xfrm>
                <a:prstGeom prst="line">
                  <a:avLst/>
                </a:prstGeom>
                <a:ln w="762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22 - Ευθεία γραμμή σύνδεσης">
                  <a:extLst>
                    <a:ext uri="{FF2B5EF4-FFF2-40B4-BE49-F238E27FC236}">
                      <a16:creationId xmlns:a16="http://schemas.microsoft.com/office/drawing/2014/main" id="{A6237B44-3032-42CE-BFB2-3F4B5479D34E}"/>
                    </a:ext>
                  </a:extLst>
                </p:cNvPr>
                <p:cNvCxnSpPr>
                  <a:stCxn id="62" idx="5"/>
                  <a:endCxn id="63" idx="5"/>
                </p:cNvCxnSpPr>
                <p:nvPr/>
              </p:nvCxnSpPr>
              <p:spPr>
                <a:xfrm flipH="1">
                  <a:off x="8019247" y="3611301"/>
                  <a:ext cx="2009" cy="2998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23 - Ελεύθερη σχεδίαση">
                  <a:extLst>
                    <a:ext uri="{FF2B5EF4-FFF2-40B4-BE49-F238E27FC236}">
                      <a16:creationId xmlns:a16="http://schemas.microsoft.com/office/drawing/2014/main" id="{205C92F4-98BC-4A23-AA9E-C7F9957A7CD1}"/>
                    </a:ext>
                  </a:extLst>
                </p:cNvPr>
                <p:cNvSpPr/>
                <p:nvPr/>
              </p:nvSpPr>
              <p:spPr>
                <a:xfrm>
                  <a:off x="6643868" y="3483980"/>
                  <a:ext cx="324091" cy="567159"/>
                </a:xfrm>
                <a:custGeom>
                  <a:avLst/>
                  <a:gdLst>
                    <a:gd name="connsiteX0" fmla="*/ 0 w 324091"/>
                    <a:gd name="connsiteY0" fmla="*/ 0 h 567159"/>
                    <a:gd name="connsiteX1" fmla="*/ 0 w 324091"/>
                    <a:gd name="connsiteY1" fmla="*/ 0 h 567159"/>
                    <a:gd name="connsiteX2" fmla="*/ 0 w 324091"/>
                    <a:gd name="connsiteY2" fmla="*/ 92597 h 567159"/>
                    <a:gd name="connsiteX3" fmla="*/ 324091 w 324091"/>
                    <a:gd name="connsiteY3" fmla="*/ 92597 h 567159"/>
                    <a:gd name="connsiteX4" fmla="*/ 324091 w 324091"/>
                    <a:gd name="connsiteY4" fmla="*/ 462987 h 567159"/>
                    <a:gd name="connsiteX5" fmla="*/ 0 w 324091"/>
                    <a:gd name="connsiteY5" fmla="*/ 486136 h 567159"/>
                    <a:gd name="connsiteX6" fmla="*/ 0 w 324091"/>
                    <a:gd name="connsiteY6" fmla="*/ 567159 h 56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91" h="5671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2597"/>
                      </a:lnTo>
                      <a:lnTo>
                        <a:pt x="324091" y="92597"/>
                      </a:lnTo>
                      <a:lnTo>
                        <a:pt x="324091" y="462987"/>
                      </a:lnTo>
                      <a:lnTo>
                        <a:pt x="0" y="486136"/>
                      </a:lnTo>
                      <a:lnTo>
                        <a:pt x="0" y="56715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7" name="5 - Ελεύθερη σχεδίαση">
                <a:extLst>
                  <a:ext uri="{FF2B5EF4-FFF2-40B4-BE49-F238E27FC236}">
                    <a16:creationId xmlns:a16="http://schemas.microsoft.com/office/drawing/2014/main" id="{9280AEA6-23B6-46C4-9A38-D36432C5E638}"/>
                  </a:ext>
                </a:extLst>
              </p:cNvPr>
              <p:cNvSpPr/>
              <p:nvPr/>
            </p:nvSpPr>
            <p:spPr>
              <a:xfrm>
                <a:off x="1388962" y="3283649"/>
                <a:ext cx="289367" cy="289367"/>
              </a:xfrm>
              <a:custGeom>
                <a:avLst/>
                <a:gdLst>
                  <a:gd name="connsiteX0" fmla="*/ 289367 w 289367"/>
                  <a:gd name="connsiteY0" fmla="*/ 57873 h 289367"/>
                  <a:gd name="connsiteX1" fmla="*/ 289367 w 289367"/>
                  <a:gd name="connsiteY1" fmla="*/ 0 h 289367"/>
                  <a:gd name="connsiteX2" fmla="*/ 0 w 289367"/>
                  <a:gd name="connsiteY2" fmla="*/ 0 h 289367"/>
                  <a:gd name="connsiteX3" fmla="*/ 0 w 289367"/>
                  <a:gd name="connsiteY3" fmla="*/ 289367 h 289367"/>
                  <a:gd name="connsiteX4" fmla="*/ 289367 w 289367"/>
                  <a:gd name="connsiteY4" fmla="*/ 289367 h 289367"/>
                  <a:gd name="connsiteX5" fmla="*/ 289367 w 289367"/>
                  <a:gd name="connsiteY5" fmla="*/ 219919 h 289367"/>
                  <a:gd name="connsiteX6" fmla="*/ 46299 w 289367"/>
                  <a:gd name="connsiteY6" fmla="*/ 219919 h 289367"/>
                  <a:gd name="connsiteX7" fmla="*/ 57873 w 289367"/>
                  <a:gd name="connsiteY7" fmla="*/ 81023 h 289367"/>
                  <a:gd name="connsiteX8" fmla="*/ 289367 w 289367"/>
                  <a:gd name="connsiteY8" fmla="*/ 57873 h 28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67" h="289367">
                    <a:moveTo>
                      <a:pt x="289367" y="57873"/>
                    </a:moveTo>
                    <a:lnTo>
                      <a:pt x="289367" y="0"/>
                    </a:lnTo>
                    <a:lnTo>
                      <a:pt x="0" y="0"/>
                    </a:lnTo>
                    <a:lnTo>
                      <a:pt x="0" y="289367"/>
                    </a:lnTo>
                    <a:lnTo>
                      <a:pt x="289367" y="289367"/>
                    </a:lnTo>
                    <a:lnTo>
                      <a:pt x="289367" y="219919"/>
                    </a:lnTo>
                    <a:lnTo>
                      <a:pt x="46299" y="219919"/>
                    </a:lnTo>
                    <a:lnTo>
                      <a:pt x="57873" y="81023"/>
                    </a:lnTo>
                    <a:lnTo>
                      <a:pt x="289367" y="578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6 - Έλλειψη">
                <a:extLst>
                  <a:ext uri="{FF2B5EF4-FFF2-40B4-BE49-F238E27FC236}">
                    <a16:creationId xmlns:a16="http://schemas.microsoft.com/office/drawing/2014/main" id="{22F21469-5BE2-427E-A57E-C3A6C5BA6EDE}"/>
                  </a:ext>
                </a:extLst>
              </p:cNvPr>
              <p:cNvSpPr/>
              <p:nvPr/>
            </p:nvSpPr>
            <p:spPr>
              <a:xfrm>
                <a:off x="6444208" y="3284984"/>
                <a:ext cx="216024" cy="2880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7 - Ελεύθερη σχεδίαση">
                <a:extLst>
                  <a:ext uri="{FF2B5EF4-FFF2-40B4-BE49-F238E27FC236}">
                    <a16:creationId xmlns:a16="http://schemas.microsoft.com/office/drawing/2014/main" id="{4217BCDB-BA2A-49E7-BF0A-F6C4BB026448}"/>
                  </a:ext>
                </a:extLst>
              </p:cNvPr>
              <p:cNvSpPr/>
              <p:nvPr/>
            </p:nvSpPr>
            <p:spPr>
              <a:xfrm>
                <a:off x="8021256" y="3356658"/>
                <a:ext cx="243068" cy="138896"/>
              </a:xfrm>
              <a:custGeom>
                <a:avLst/>
                <a:gdLst>
                  <a:gd name="connsiteX0" fmla="*/ 0 w 243068"/>
                  <a:gd name="connsiteY0" fmla="*/ 0 h 138896"/>
                  <a:gd name="connsiteX1" fmla="*/ 104172 w 243068"/>
                  <a:gd name="connsiteY1" fmla="*/ 0 h 138896"/>
                  <a:gd name="connsiteX2" fmla="*/ 208344 w 243068"/>
                  <a:gd name="connsiteY2" fmla="*/ 34724 h 138896"/>
                  <a:gd name="connsiteX3" fmla="*/ 243068 w 243068"/>
                  <a:gd name="connsiteY3" fmla="*/ 69448 h 138896"/>
                  <a:gd name="connsiteX4" fmla="*/ 208344 w 243068"/>
                  <a:gd name="connsiteY4" fmla="*/ 115747 h 138896"/>
                  <a:gd name="connsiteX5" fmla="*/ 138896 w 243068"/>
                  <a:gd name="connsiteY5" fmla="*/ 138896 h 138896"/>
                  <a:gd name="connsiteX6" fmla="*/ 23149 w 243068"/>
                  <a:gd name="connsiteY6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068" h="138896">
                    <a:moveTo>
                      <a:pt x="0" y="0"/>
                    </a:moveTo>
                    <a:lnTo>
                      <a:pt x="104172" y="0"/>
                    </a:lnTo>
                    <a:lnTo>
                      <a:pt x="208344" y="34724"/>
                    </a:lnTo>
                    <a:lnTo>
                      <a:pt x="243068" y="69448"/>
                    </a:lnTo>
                    <a:lnTo>
                      <a:pt x="208344" y="115747"/>
                    </a:lnTo>
                    <a:lnTo>
                      <a:pt x="138896" y="138896"/>
                    </a:lnTo>
                    <a:lnTo>
                      <a:pt x="23149" y="13889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8 - Ορθογώνιο">
                <a:extLst>
                  <a:ext uri="{FF2B5EF4-FFF2-40B4-BE49-F238E27FC236}">
                    <a16:creationId xmlns:a16="http://schemas.microsoft.com/office/drawing/2014/main" id="{F805E41C-39E4-465C-B426-E0176F1E82AF}"/>
                  </a:ext>
                </a:extLst>
              </p:cNvPr>
              <p:cNvSpPr/>
              <p:nvPr/>
            </p:nvSpPr>
            <p:spPr>
              <a:xfrm>
                <a:off x="1475656" y="3356992"/>
                <a:ext cx="6552728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9 - Ορθογώνιο">
                <a:extLst>
                  <a:ext uri="{FF2B5EF4-FFF2-40B4-BE49-F238E27FC236}">
                    <a16:creationId xmlns:a16="http://schemas.microsoft.com/office/drawing/2014/main" id="{01A1B5EA-6F7F-4E5E-AEA3-22E737446C17}"/>
                  </a:ext>
                </a:extLst>
              </p:cNvPr>
              <p:cNvSpPr/>
              <p:nvPr/>
            </p:nvSpPr>
            <p:spPr>
              <a:xfrm>
                <a:off x="3995936" y="3356992"/>
                <a:ext cx="4040832" cy="13563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76" name="24 - Ελεύθερη σχεδίαση">
              <a:extLst>
                <a:ext uri="{FF2B5EF4-FFF2-40B4-BE49-F238E27FC236}">
                  <a16:creationId xmlns:a16="http://schemas.microsoft.com/office/drawing/2014/main" id="{17A28052-EB7B-49FB-9C8C-CD09C0394930}"/>
                </a:ext>
              </a:extLst>
            </p:cNvPr>
            <p:cNvSpPr/>
            <p:nvPr/>
          </p:nvSpPr>
          <p:spPr>
            <a:xfrm>
              <a:off x="6445218" y="5306353"/>
              <a:ext cx="1139992" cy="230055"/>
            </a:xfrm>
            <a:custGeom>
              <a:avLst/>
              <a:gdLst>
                <a:gd name="connsiteX0" fmla="*/ 0 w 1296364"/>
                <a:gd name="connsiteY0" fmla="*/ 11575 h 266218"/>
                <a:gd name="connsiteX1" fmla="*/ 23149 w 1296364"/>
                <a:gd name="connsiteY1" fmla="*/ 254644 h 266218"/>
                <a:gd name="connsiteX2" fmla="*/ 92597 w 1296364"/>
                <a:gd name="connsiteY2" fmla="*/ 23150 h 266218"/>
                <a:gd name="connsiteX3" fmla="*/ 150471 w 1296364"/>
                <a:gd name="connsiteY3" fmla="*/ 266218 h 266218"/>
                <a:gd name="connsiteX4" fmla="*/ 254643 w 1296364"/>
                <a:gd name="connsiteY4" fmla="*/ 11575 h 266218"/>
                <a:gd name="connsiteX5" fmla="*/ 289367 w 1296364"/>
                <a:gd name="connsiteY5" fmla="*/ 243069 h 266218"/>
                <a:gd name="connsiteX6" fmla="*/ 381964 w 1296364"/>
                <a:gd name="connsiteY6" fmla="*/ 0 h 266218"/>
                <a:gd name="connsiteX7" fmla="*/ 393539 w 1296364"/>
                <a:gd name="connsiteY7" fmla="*/ 243069 h 266218"/>
                <a:gd name="connsiteX8" fmla="*/ 474562 w 1296364"/>
                <a:gd name="connsiteY8" fmla="*/ 23150 h 266218"/>
                <a:gd name="connsiteX9" fmla="*/ 555585 w 1296364"/>
                <a:gd name="connsiteY9" fmla="*/ 219919 h 266218"/>
                <a:gd name="connsiteX10" fmla="*/ 590309 w 1296364"/>
                <a:gd name="connsiteY10" fmla="*/ 11575 h 266218"/>
                <a:gd name="connsiteX11" fmla="*/ 648182 w 1296364"/>
                <a:gd name="connsiteY11" fmla="*/ 219919 h 266218"/>
                <a:gd name="connsiteX12" fmla="*/ 729205 w 1296364"/>
                <a:gd name="connsiteY12" fmla="*/ 23150 h 266218"/>
                <a:gd name="connsiteX13" fmla="*/ 798653 w 1296364"/>
                <a:gd name="connsiteY13" fmla="*/ 196770 h 266218"/>
                <a:gd name="connsiteX14" fmla="*/ 821802 w 1296364"/>
                <a:gd name="connsiteY14" fmla="*/ 23150 h 266218"/>
                <a:gd name="connsiteX15" fmla="*/ 902825 w 1296364"/>
                <a:gd name="connsiteY15" fmla="*/ 219919 h 266218"/>
                <a:gd name="connsiteX16" fmla="*/ 972273 w 1296364"/>
                <a:gd name="connsiteY16" fmla="*/ 34725 h 266218"/>
                <a:gd name="connsiteX17" fmla="*/ 1006997 w 1296364"/>
                <a:gd name="connsiteY17" fmla="*/ 196770 h 266218"/>
                <a:gd name="connsiteX18" fmla="*/ 1053296 w 1296364"/>
                <a:gd name="connsiteY18" fmla="*/ 46299 h 266218"/>
                <a:gd name="connsiteX19" fmla="*/ 1099595 w 1296364"/>
                <a:gd name="connsiteY19" fmla="*/ 208345 h 266218"/>
                <a:gd name="connsiteX20" fmla="*/ 1145893 w 1296364"/>
                <a:gd name="connsiteY20" fmla="*/ 23150 h 266218"/>
                <a:gd name="connsiteX21" fmla="*/ 1215341 w 1296364"/>
                <a:gd name="connsiteY21" fmla="*/ 196770 h 266218"/>
                <a:gd name="connsiteX22" fmla="*/ 1226916 w 1296364"/>
                <a:gd name="connsiteY22" fmla="*/ 23150 h 266218"/>
                <a:gd name="connsiteX23" fmla="*/ 1296364 w 1296364"/>
                <a:gd name="connsiteY23" fmla="*/ 208345 h 26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6364" h="266218">
                  <a:moveTo>
                    <a:pt x="0" y="11575"/>
                  </a:moveTo>
                  <a:lnTo>
                    <a:pt x="23149" y="254644"/>
                  </a:lnTo>
                  <a:lnTo>
                    <a:pt x="92597" y="23150"/>
                  </a:lnTo>
                  <a:lnTo>
                    <a:pt x="150471" y="266218"/>
                  </a:lnTo>
                  <a:lnTo>
                    <a:pt x="254643" y="11575"/>
                  </a:lnTo>
                  <a:lnTo>
                    <a:pt x="289367" y="243069"/>
                  </a:lnTo>
                  <a:lnTo>
                    <a:pt x="381964" y="0"/>
                  </a:lnTo>
                  <a:lnTo>
                    <a:pt x="393539" y="243069"/>
                  </a:lnTo>
                  <a:lnTo>
                    <a:pt x="474562" y="23150"/>
                  </a:lnTo>
                  <a:lnTo>
                    <a:pt x="555585" y="219919"/>
                  </a:lnTo>
                  <a:lnTo>
                    <a:pt x="590309" y="11575"/>
                  </a:lnTo>
                  <a:lnTo>
                    <a:pt x="648182" y="219919"/>
                  </a:lnTo>
                  <a:lnTo>
                    <a:pt x="729205" y="23150"/>
                  </a:lnTo>
                  <a:lnTo>
                    <a:pt x="798653" y="196770"/>
                  </a:lnTo>
                  <a:lnTo>
                    <a:pt x="821802" y="23150"/>
                  </a:lnTo>
                  <a:lnTo>
                    <a:pt x="902825" y="219919"/>
                  </a:lnTo>
                  <a:lnTo>
                    <a:pt x="972273" y="34725"/>
                  </a:lnTo>
                  <a:lnTo>
                    <a:pt x="1006997" y="196770"/>
                  </a:lnTo>
                  <a:lnTo>
                    <a:pt x="1053296" y="46299"/>
                  </a:lnTo>
                  <a:lnTo>
                    <a:pt x="1099595" y="208345"/>
                  </a:lnTo>
                  <a:lnTo>
                    <a:pt x="1145893" y="23150"/>
                  </a:lnTo>
                  <a:lnTo>
                    <a:pt x="1215341" y="196770"/>
                  </a:lnTo>
                  <a:lnTo>
                    <a:pt x="1226916" y="23150"/>
                  </a:lnTo>
                  <a:lnTo>
                    <a:pt x="1296364" y="2083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1612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487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177</cp:revision>
  <dcterms:created xsi:type="dcterms:W3CDTF">2012-08-07T14:34:21Z</dcterms:created>
  <dcterms:modified xsi:type="dcterms:W3CDTF">2018-09-30T12:50:03Z</dcterms:modified>
</cp:coreProperties>
</file>