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76" r:id="rId3"/>
    <p:sldId id="277" r:id="rId4"/>
    <p:sldId id="278" r:id="rId5"/>
    <p:sldId id="281" r:id="rId6"/>
    <p:sldId id="279" r:id="rId7"/>
    <p:sldId id="280" r:id="rId8"/>
    <p:sldId id="2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ya Whiteley" initials="IW" lastIdx="1" clrIdx="0">
    <p:extLst>
      <p:ext uri="{19B8F6BF-5375-455C-9EA6-DF929625EA0E}">
        <p15:presenceInfo xmlns:p15="http://schemas.microsoft.com/office/powerpoint/2012/main" userId="ae532f28fd1e57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10F"/>
    <a:srgbClr val="595B5E"/>
    <a:srgbClr val="423D3A"/>
    <a:srgbClr val="A688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2953B-AA81-42E0-8C51-ECE1AAF64249}" v="376" dt="2018-06-19T11:02:13.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9" d="100"/>
          <a:sy n="69" d="100"/>
        </p:scale>
        <p:origin x="8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ya Whiteley" userId="ae532f28fd1e5750" providerId="LiveId" clId="{EE82953B-AA81-42E0-8C51-ECE1AAF64249}"/>
    <pc:docChg chg="undo custSel addSld delSld modSld sldOrd">
      <pc:chgData name="Iya Whiteley" userId="ae532f28fd1e5750" providerId="LiveId" clId="{EE82953B-AA81-42E0-8C51-ECE1AAF64249}" dt="2018-06-19T11:02:13.093" v="371" actId="20577"/>
      <pc:docMkLst>
        <pc:docMk/>
      </pc:docMkLst>
      <pc:sldChg chg="modSp">
        <pc:chgData name="Iya Whiteley" userId="ae532f28fd1e5750" providerId="LiveId" clId="{EE82953B-AA81-42E0-8C51-ECE1AAF64249}" dt="2018-06-19T10:33:26.529" v="29" actId="20577"/>
        <pc:sldMkLst>
          <pc:docMk/>
          <pc:sldMk cId="3331797365" sldId="275"/>
        </pc:sldMkLst>
        <pc:spChg chg="mod">
          <ac:chgData name="Iya Whiteley" userId="ae532f28fd1e5750" providerId="LiveId" clId="{EE82953B-AA81-42E0-8C51-ECE1AAF64249}" dt="2018-06-19T10:33:26.529" v="29" actId="20577"/>
          <ac:spMkLst>
            <pc:docMk/>
            <pc:sldMk cId="3331797365" sldId="275"/>
            <ac:spMk id="4" creationId="{AACF8F51-2D0F-4B93-B6D0-A38991EE07F1}"/>
          </ac:spMkLst>
        </pc:spChg>
      </pc:sldChg>
      <pc:sldChg chg="addSp delSp modSp mod setBg">
        <pc:chgData name="Iya Whiteley" userId="ae532f28fd1e5750" providerId="LiveId" clId="{EE82953B-AA81-42E0-8C51-ECE1AAF64249}" dt="2018-06-19T10:40:42.486" v="96" actId="26606"/>
        <pc:sldMkLst>
          <pc:docMk/>
          <pc:sldMk cId="3594132402" sldId="277"/>
        </pc:sldMkLst>
        <pc:spChg chg="mod">
          <ac:chgData name="Iya Whiteley" userId="ae532f28fd1e5750" providerId="LiveId" clId="{EE82953B-AA81-42E0-8C51-ECE1AAF64249}" dt="2018-06-19T10:40:42.486" v="96" actId="26606"/>
          <ac:spMkLst>
            <pc:docMk/>
            <pc:sldMk cId="3594132402" sldId="277"/>
            <ac:spMk id="2" creationId="{147C2654-F636-4C75-8E0C-700ECAF7B127}"/>
          </ac:spMkLst>
        </pc:spChg>
        <pc:spChg chg="del">
          <ac:chgData name="Iya Whiteley" userId="ae532f28fd1e5750" providerId="LiveId" clId="{EE82953B-AA81-42E0-8C51-ECE1AAF64249}" dt="2018-06-19T10:31:04.317" v="0"/>
          <ac:spMkLst>
            <pc:docMk/>
            <pc:sldMk cId="3594132402" sldId="277"/>
            <ac:spMk id="3" creationId="{252F03D6-379C-496C-B17B-B6732A176F33}"/>
          </ac:spMkLst>
        </pc:spChg>
        <pc:spChg chg="mod">
          <ac:chgData name="Iya Whiteley" userId="ae532f28fd1e5750" providerId="LiveId" clId="{EE82953B-AA81-42E0-8C51-ECE1AAF64249}" dt="2018-06-19T10:40:42.486" v="96" actId="26606"/>
          <ac:spMkLst>
            <pc:docMk/>
            <pc:sldMk cId="3594132402" sldId="277"/>
            <ac:spMk id="4" creationId="{4BF4EC59-37C3-4A84-BAED-580395BC1E7A}"/>
          </ac:spMkLst>
        </pc:spChg>
        <pc:picChg chg="add mod modCrop">
          <ac:chgData name="Iya Whiteley" userId="ae532f28fd1e5750" providerId="LiveId" clId="{EE82953B-AA81-42E0-8C51-ECE1AAF64249}" dt="2018-06-19T10:40:42.486" v="96" actId="26606"/>
          <ac:picMkLst>
            <pc:docMk/>
            <pc:sldMk cId="3594132402" sldId="277"/>
            <ac:picMk id="5" creationId="{2AC27E61-4D76-45D2-B7B7-2DC2BB5ED63A}"/>
          </ac:picMkLst>
        </pc:picChg>
      </pc:sldChg>
      <pc:sldChg chg="addSp delSp modSp">
        <pc:chgData name="Iya Whiteley" userId="ae532f28fd1e5750" providerId="LiveId" clId="{EE82953B-AA81-42E0-8C51-ECE1AAF64249}" dt="2018-06-19T10:58:59.404" v="337" actId="478"/>
        <pc:sldMkLst>
          <pc:docMk/>
          <pc:sldMk cId="2009009144" sldId="278"/>
        </pc:sldMkLst>
        <pc:spChg chg="mod">
          <ac:chgData name="Iya Whiteley" userId="ae532f28fd1e5750" providerId="LiveId" clId="{EE82953B-AA81-42E0-8C51-ECE1AAF64249}" dt="2018-06-19T10:41:06.441" v="98"/>
          <ac:spMkLst>
            <pc:docMk/>
            <pc:sldMk cId="2009009144" sldId="278"/>
            <ac:spMk id="2" creationId="{93E7BE71-6899-436D-92A5-5E7E18E01B71}"/>
          </ac:spMkLst>
        </pc:spChg>
        <pc:spChg chg="del">
          <ac:chgData name="Iya Whiteley" userId="ae532f28fd1e5750" providerId="LiveId" clId="{EE82953B-AA81-42E0-8C51-ECE1AAF64249}" dt="2018-06-19T10:40:18.326" v="94"/>
          <ac:spMkLst>
            <pc:docMk/>
            <pc:sldMk cId="2009009144" sldId="278"/>
            <ac:spMk id="3" creationId="{CC3E723A-203A-4813-A8B5-C03B519572C5}"/>
          </ac:spMkLst>
        </pc:spChg>
        <pc:spChg chg="add del mod">
          <ac:chgData name="Iya Whiteley" userId="ae532f28fd1e5750" providerId="LiveId" clId="{EE82953B-AA81-42E0-8C51-ECE1AAF64249}" dt="2018-06-19T10:58:59.404" v="337" actId="478"/>
          <ac:spMkLst>
            <pc:docMk/>
            <pc:sldMk cId="2009009144" sldId="278"/>
            <ac:spMk id="7" creationId="{9E62D726-D15B-4B63-A06B-B32F4D41C82B}"/>
          </ac:spMkLst>
        </pc:spChg>
        <pc:picChg chg="add mod modCrop">
          <ac:chgData name="Iya Whiteley" userId="ae532f28fd1e5750" providerId="LiveId" clId="{EE82953B-AA81-42E0-8C51-ECE1AAF64249}" dt="2018-06-19T10:41:37.391" v="102" actId="1076"/>
          <ac:picMkLst>
            <pc:docMk/>
            <pc:sldMk cId="2009009144" sldId="278"/>
            <ac:picMk id="5" creationId="{49C76ADD-6F61-48CC-9E00-B5F59FEEFBF1}"/>
          </ac:picMkLst>
        </pc:picChg>
        <pc:picChg chg="add del mod modCrop">
          <ac:chgData name="Iya Whiteley" userId="ae532f28fd1e5750" providerId="LiveId" clId="{EE82953B-AA81-42E0-8C51-ECE1AAF64249}" dt="2018-06-19T10:41:28.028" v="100" actId="478"/>
          <ac:picMkLst>
            <pc:docMk/>
            <pc:sldMk cId="2009009144" sldId="278"/>
            <ac:picMk id="6" creationId="{43BC9591-10EE-4197-968A-C034C27CAE4A}"/>
          </ac:picMkLst>
        </pc:picChg>
      </pc:sldChg>
      <pc:sldChg chg="addSp delSp modSp">
        <pc:chgData name="Iya Whiteley" userId="ae532f28fd1e5750" providerId="LiveId" clId="{EE82953B-AA81-42E0-8C51-ECE1AAF64249}" dt="2018-06-19T11:02:13.093" v="371" actId="20577"/>
        <pc:sldMkLst>
          <pc:docMk/>
          <pc:sldMk cId="3614997191" sldId="279"/>
        </pc:sldMkLst>
        <pc:spChg chg="mod">
          <ac:chgData name="Iya Whiteley" userId="ae532f28fd1e5750" providerId="LiveId" clId="{EE82953B-AA81-42E0-8C51-ECE1AAF64249}" dt="2018-06-19T10:48:05.805" v="126"/>
          <ac:spMkLst>
            <pc:docMk/>
            <pc:sldMk cId="3614997191" sldId="279"/>
            <ac:spMk id="2" creationId="{2EBC0747-BA11-476E-ADAF-E84236C870B0}"/>
          </ac:spMkLst>
        </pc:spChg>
        <pc:spChg chg="del">
          <ac:chgData name="Iya Whiteley" userId="ae532f28fd1e5750" providerId="LiveId" clId="{EE82953B-AA81-42E0-8C51-ECE1AAF64249}" dt="2018-06-19T10:58:44.265" v="334" actId="478"/>
          <ac:spMkLst>
            <pc:docMk/>
            <pc:sldMk cId="3614997191" sldId="279"/>
            <ac:spMk id="3" creationId="{CDB60309-0F91-4885-84B8-A4BD333B21AB}"/>
          </ac:spMkLst>
        </pc:spChg>
        <pc:spChg chg="mod">
          <ac:chgData name="Iya Whiteley" userId="ae532f28fd1e5750" providerId="LiveId" clId="{EE82953B-AA81-42E0-8C51-ECE1AAF64249}" dt="2018-06-19T11:02:13.093" v="371" actId="20577"/>
          <ac:spMkLst>
            <pc:docMk/>
            <pc:sldMk cId="3614997191" sldId="279"/>
            <ac:spMk id="4" creationId="{7182B5F1-9EA8-4869-AEE1-B05DCD45AF5D}"/>
          </ac:spMkLst>
        </pc:spChg>
        <pc:picChg chg="add mod modCrop">
          <ac:chgData name="Iya Whiteley" userId="ae532f28fd1e5750" providerId="LiveId" clId="{EE82953B-AA81-42E0-8C51-ECE1AAF64249}" dt="2018-06-19T10:43:01.896" v="112" actId="1076"/>
          <ac:picMkLst>
            <pc:docMk/>
            <pc:sldMk cId="3614997191" sldId="279"/>
            <ac:picMk id="5" creationId="{F3302AED-3DFF-4BC9-A0F4-46BC12E78BFE}"/>
          </ac:picMkLst>
        </pc:picChg>
      </pc:sldChg>
      <pc:sldChg chg="addSp delSp modSp">
        <pc:chgData name="Iya Whiteley" userId="ae532f28fd1e5750" providerId="LiveId" clId="{EE82953B-AA81-42E0-8C51-ECE1AAF64249}" dt="2018-06-19T10:58:51.155" v="335" actId="478"/>
        <pc:sldMkLst>
          <pc:docMk/>
          <pc:sldMk cId="3112559241" sldId="280"/>
        </pc:sldMkLst>
        <pc:spChg chg="mod">
          <ac:chgData name="Iya Whiteley" userId="ae532f28fd1e5750" providerId="LiveId" clId="{EE82953B-AA81-42E0-8C51-ECE1AAF64249}" dt="2018-06-19T10:48:17.172" v="128"/>
          <ac:spMkLst>
            <pc:docMk/>
            <pc:sldMk cId="3112559241" sldId="280"/>
            <ac:spMk id="2" creationId="{0678AA25-9D3F-49D5-8923-679D4A92392A}"/>
          </ac:spMkLst>
        </pc:spChg>
        <pc:spChg chg="del">
          <ac:chgData name="Iya Whiteley" userId="ae532f28fd1e5750" providerId="LiveId" clId="{EE82953B-AA81-42E0-8C51-ECE1AAF64249}" dt="2018-06-19T10:58:51.155" v="335" actId="478"/>
          <ac:spMkLst>
            <pc:docMk/>
            <pc:sldMk cId="3112559241" sldId="280"/>
            <ac:spMk id="3" creationId="{416FC5F1-6594-4B3B-BBE4-0705F3392197}"/>
          </ac:spMkLst>
        </pc:spChg>
        <pc:picChg chg="add mod modCrop">
          <ac:chgData name="Iya Whiteley" userId="ae532f28fd1e5750" providerId="LiveId" clId="{EE82953B-AA81-42E0-8C51-ECE1AAF64249}" dt="2018-06-19T10:47:55.056" v="125" actId="1035"/>
          <ac:picMkLst>
            <pc:docMk/>
            <pc:sldMk cId="3112559241" sldId="280"/>
            <ac:picMk id="5" creationId="{38F744A8-4005-408B-95CD-CD5A4F280A22}"/>
          </ac:picMkLst>
        </pc:picChg>
      </pc:sldChg>
      <pc:sldChg chg="delSp modSp add">
        <pc:chgData name="Iya Whiteley" userId="ae532f28fd1e5750" providerId="LiveId" clId="{EE82953B-AA81-42E0-8C51-ECE1AAF64249}" dt="2018-06-19T10:58:55.902" v="336" actId="478"/>
        <pc:sldMkLst>
          <pc:docMk/>
          <pc:sldMk cId="19226816" sldId="281"/>
        </pc:sldMkLst>
        <pc:spChg chg="mod">
          <ac:chgData name="Iya Whiteley" userId="ae532f28fd1e5750" providerId="LiveId" clId="{EE82953B-AA81-42E0-8C51-ECE1AAF64249}" dt="2018-06-19T10:41:15.944" v="99"/>
          <ac:spMkLst>
            <pc:docMk/>
            <pc:sldMk cId="19226816" sldId="281"/>
            <ac:spMk id="2" creationId="{93E7BE71-6899-436D-92A5-5E7E18E01B71}"/>
          </ac:spMkLst>
        </pc:spChg>
        <pc:spChg chg="del">
          <ac:chgData name="Iya Whiteley" userId="ae532f28fd1e5750" providerId="LiveId" clId="{EE82953B-AA81-42E0-8C51-ECE1AAF64249}" dt="2018-06-19T10:58:55.902" v="336" actId="478"/>
          <ac:spMkLst>
            <pc:docMk/>
            <pc:sldMk cId="19226816" sldId="281"/>
            <ac:spMk id="3" creationId="{CC3E723A-203A-4813-A8B5-C03B519572C5}"/>
          </ac:spMkLst>
        </pc:spChg>
        <pc:spChg chg="mod">
          <ac:chgData name="Iya Whiteley" userId="ae532f28fd1e5750" providerId="LiveId" clId="{EE82953B-AA81-42E0-8C51-ECE1AAF64249}" dt="2018-06-19T10:39:16.463" v="89" actId="20577"/>
          <ac:spMkLst>
            <pc:docMk/>
            <pc:sldMk cId="19226816" sldId="281"/>
            <ac:spMk id="4" creationId="{A744D371-6219-448A-8564-E3663813397E}"/>
          </ac:spMkLst>
        </pc:spChg>
        <pc:picChg chg="del">
          <ac:chgData name="Iya Whiteley" userId="ae532f28fd1e5750" providerId="LiveId" clId="{EE82953B-AA81-42E0-8C51-ECE1AAF64249}" dt="2018-06-19T10:36:37.447" v="71" actId="478"/>
          <ac:picMkLst>
            <pc:docMk/>
            <pc:sldMk cId="19226816" sldId="281"/>
            <ac:picMk id="5" creationId="{49C76ADD-6F61-48CC-9E00-B5F59FEEFBF1}"/>
          </ac:picMkLst>
        </pc:picChg>
        <pc:picChg chg="mod">
          <ac:chgData name="Iya Whiteley" userId="ae532f28fd1e5750" providerId="LiveId" clId="{EE82953B-AA81-42E0-8C51-ECE1AAF64249}" dt="2018-06-19T10:36:54.738" v="84" actId="1036"/>
          <ac:picMkLst>
            <pc:docMk/>
            <pc:sldMk cId="19226816" sldId="281"/>
            <ac:picMk id="6" creationId="{43BC9591-10EE-4197-968A-C034C27CAE4A}"/>
          </ac:picMkLst>
        </pc:picChg>
      </pc:sldChg>
      <pc:sldChg chg="addSp delSp modSp add ord addCm">
        <pc:chgData name="Iya Whiteley" userId="ae532f28fd1e5750" providerId="LiveId" clId="{EE82953B-AA81-42E0-8C51-ECE1AAF64249}" dt="2018-06-19T10:58:25.749" v="333" actId="20577"/>
        <pc:sldMkLst>
          <pc:docMk/>
          <pc:sldMk cId="841987097" sldId="282"/>
        </pc:sldMkLst>
        <pc:spChg chg="add del">
          <ac:chgData name="Iya Whiteley" userId="ae532f28fd1e5750" providerId="LiveId" clId="{EE82953B-AA81-42E0-8C51-ECE1AAF64249}" dt="2018-06-19T10:50:17.339" v="170"/>
          <ac:spMkLst>
            <pc:docMk/>
            <pc:sldMk cId="841987097" sldId="282"/>
            <ac:spMk id="2" creationId="{ECC17B9B-2B62-4CFF-B1C1-E0BFA75CF06C}"/>
          </ac:spMkLst>
        </pc:spChg>
        <pc:spChg chg="mod">
          <ac:chgData name="Iya Whiteley" userId="ae532f28fd1e5750" providerId="LiveId" clId="{EE82953B-AA81-42E0-8C51-ECE1AAF64249}" dt="2018-06-19T10:58:25.749" v="333" actId="20577"/>
          <ac:spMkLst>
            <pc:docMk/>
            <pc:sldMk cId="841987097" sldId="282"/>
            <ac:spMk id="4" creationId="{AACF8F51-2D0F-4B93-B6D0-A38991EE07F1}"/>
          </ac:spMkLst>
        </pc:spChg>
        <pc:spChg chg="add mod">
          <ac:chgData name="Iya Whiteley" userId="ae532f28fd1e5750" providerId="LiveId" clId="{EE82953B-AA81-42E0-8C51-ECE1AAF64249}" dt="2018-06-19T10:57:12.639" v="319" actId="208"/>
          <ac:spMkLst>
            <pc:docMk/>
            <pc:sldMk cId="841987097" sldId="282"/>
            <ac:spMk id="6" creationId="{F26A548D-2CB2-4B49-8F48-12F2495EEF20}"/>
          </ac:spMkLst>
        </pc:spChg>
        <pc:spChg chg="add mod">
          <ac:chgData name="Iya Whiteley" userId="ae532f28fd1e5750" providerId="LiveId" clId="{EE82953B-AA81-42E0-8C51-ECE1AAF64249}" dt="2018-06-19T10:56:56.061" v="318" actId="1582"/>
          <ac:spMkLst>
            <pc:docMk/>
            <pc:sldMk cId="841987097" sldId="282"/>
            <ac:spMk id="7" creationId="{902D7E91-E4EF-47D7-839E-32878C4849BF}"/>
          </ac:spMkLst>
        </pc:spChg>
        <pc:picChg chg="add mod modCrop">
          <ac:chgData name="Iya Whiteley" userId="ae532f28fd1e5750" providerId="LiveId" clId="{EE82953B-AA81-42E0-8C51-ECE1AAF64249}" dt="2018-06-19T10:52:01.457" v="186" actId="1076"/>
          <ac:picMkLst>
            <pc:docMk/>
            <pc:sldMk cId="841987097" sldId="282"/>
            <ac:picMk id="3" creationId="{EE67CB68-F87F-43D6-AF6A-1AC4DD7BF3F2}"/>
          </ac:picMkLst>
        </pc:picChg>
        <pc:picChg chg="add del mod modCrop">
          <ac:chgData name="Iya Whiteley" userId="ae532f28fd1e5750" providerId="LiveId" clId="{EE82953B-AA81-42E0-8C51-ECE1AAF64249}" dt="2018-06-19T10:50:35.409" v="174"/>
          <ac:picMkLst>
            <pc:docMk/>
            <pc:sldMk cId="841987097" sldId="282"/>
            <ac:picMk id="9" creationId="{CA789479-2AF5-44FF-B22A-1A6FA9D5F126}"/>
          </ac:picMkLst>
        </pc:picChg>
        <pc:picChg chg="add del mod">
          <ac:chgData name="Iya Whiteley" userId="ae532f28fd1e5750" providerId="LiveId" clId="{EE82953B-AA81-42E0-8C51-ECE1AAF64249}" dt="2018-06-19T10:51:33.763" v="185" actId="1076"/>
          <ac:picMkLst>
            <pc:docMk/>
            <pc:sldMk cId="841987097" sldId="282"/>
            <ac:picMk id="10" creationId="{0DDCC684-D025-486E-ADE8-46D2195DF9C5}"/>
          </ac:picMkLst>
        </pc:picChg>
      </pc:sldChg>
      <pc:sldChg chg="add del">
        <pc:chgData name="Iya Whiteley" userId="ae532f28fd1e5750" providerId="LiveId" clId="{EE82953B-AA81-42E0-8C51-ECE1AAF64249}" dt="2018-06-19T10:49:12.385" v="130"/>
        <pc:sldMkLst>
          <pc:docMk/>
          <pc:sldMk cId="1676827508"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4C3624-668F-4C94-A9E7-4717EB1F74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41433134-8A5C-44EB-AE01-D4B260F3E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D01BA6D-68CB-4E06-8467-53D48B3EE468}"/>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5" name="Footer Placeholder 4">
            <a:extLst>
              <a:ext uri="{FF2B5EF4-FFF2-40B4-BE49-F238E27FC236}">
                <a16:creationId xmlns="" xmlns:a16="http://schemas.microsoft.com/office/drawing/2014/main" id="{4A99E894-5755-4C99-9FAE-297E637C8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8B2546C-DC50-4294-B5FE-1C7B89C1B326}"/>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30529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0C3D9-5EB8-4C7B-B22B-7534AA52FF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BB0F03D-837C-433F-BBCD-34D4606628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10B8478-30ED-4D9E-951E-02FAFCDC48B4}"/>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5" name="Footer Placeholder 4">
            <a:extLst>
              <a:ext uri="{FF2B5EF4-FFF2-40B4-BE49-F238E27FC236}">
                <a16:creationId xmlns="" xmlns:a16="http://schemas.microsoft.com/office/drawing/2014/main" id="{4CA3FC3C-00C8-421C-ACDE-CE937DBEE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CD74E5E-09DB-4B37-B766-85E5F360E6B6}"/>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186366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7620B43-F5E0-4E77-BBBB-0C0D943908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0495EAA-0E7E-49D1-BF40-7F5948A7CB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8F70086-6BCB-4587-9639-BF0DB525225F}"/>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5" name="Footer Placeholder 4">
            <a:extLst>
              <a:ext uri="{FF2B5EF4-FFF2-40B4-BE49-F238E27FC236}">
                <a16:creationId xmlns="" xmlns:a16="http://schemas.microsoft.com/office/drawing/2014/main" id="{78EA9558-AB43-45A5-AFF7-BDD7BB789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2310689-8421-45E3-B5FE-185243B60A6F}"/>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385739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3B533-FEFD-4911-9D22-2056FA0D5E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E44F12B-80E0-4A0F-8EC7-7A87B8745A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1786646-443B-4D57-8AF2-65DD6CB14F15}"/>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5" name="Footer Placeholder 4">
            <a:extLst>
              <a:ext uri="{FF2B5EF4-FFF2-40B4-BE49-F238E27FC236}">
                <a16:creationId xmlns="" xmlns:a16="http://schemas.microsoft.com/office/drawing/2014/main" id="{BEF9BD52-6627-4A9B-BE5C-A1C6DD6CF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6D120C5-80D0-4739-BEB1-473D8B3A0FA6}"/>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401998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7362D7-7DE1-4E7F-B837-3B2E04C82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DB0724D-E3CC-4F71-B5D3-F0056EC8BF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DCD3EB8-89FA-4DF1-8C74-F028A74E687C}"/>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5" name="Footer Placeholder 4">
            <a:extLst>
              <a:ext uri="{FF2B5EF4-FFF2-40B4-BE49-F238E27FC236}">
                <a16:creationId xmlns="" xmlns:a16="http://schemas.microsoft.com/office/drawing/2014/main" id="{62E624BF-22A3-4988-9B48-26AEFE706F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587D0E0-796A-49A7-BFC1-BB3CD31992A0}"/>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31924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2C2E5-D6AC-4175-97A3-70FBCCC451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9F5F9D5-AAA4-44F7-A6E7-7456D7AB4F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BA80E2B3-662E-48D4-A661-FCD1B70D18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1F2C5134-57D9-4862-9F43-1D4D65F31061}"/>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6" name="Footer Placeholder 5">
            <a:extLst>
              <a:ext uri="{FF2B5EF4-FFF2-40B4-BE49-F238E27FC236}">
                <a16:creationId xmlns="" xmlns:a16="http://schemas.microsoft.com/office/drawing/2014/main" id="{7073092F-FE53-4FFB-895D-9CD22E5A88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A2984C7-AE30-460D-925D-250388D62BCF}"/>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165298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AD9F9A-BC08-40DF-9854-7162683B02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5398920-6B4F-4357-A09D-E75C4E66B5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45BD8F3-5446-4B56-B167-45991128A55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A138B9B3-EBF9-4407-B3EB-9507F97CF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446C8D5-B837-4AD8-90FF-CD16EA1C61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6B1F3E0-7897-49A7-91CB-FFA7CA99BD0A}"/>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8" name="Footer Placeholder 7">
            <a:extLst>
              <a:ext uri="{FF2B5EF4-FFF2-40B4-BE49-F238E27FC236}">
                <a16:creationId xmlns="" xmlns:a16="http://schemas.microsoft.com/office/drawing/2014/main" id="{9DC6D597-C73A-42D9-AB69-E088D1BBF5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EF8DE14-05FA-46EB-A1CE-E1035967F61E}"/>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183476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1DB47-111B-49E5-9EAB-ABACD321F4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DAAB434-D150-4C09-BB36-4F3E602C0538}"/>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4" name="Footer Placeholder 3">
            <a:extLst>
              <a:ext uri="{FF2B5EF4-FFF2-40B4-BE49-F238E27FC236}">
                <a16:creationId xmlns="" xmlns:a16="http://schemas.microsoft.com/office/drawing/2014/main" id="{002EE765-68FD-4928-AC1F-39F1698997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FECCF0F-0728-481B-A66A-FA012321FCFA}"/>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404596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05B0755-EC63-42AF-9104-1FD016E2D4E7}"/>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3" name="Footer Placeholder 2">
            <a:extLst>
              <a:ext uri="{FF2B5EF4-FFF2-40B4-BE49-F238E27FC236}">
                <a16:creationId xmlns="" xmlns:a16="http://schemas.microsoft.com/office/drawing/2014/main" id="{BBE1B70C-6BF8-4D38-BF5E-68DFCDE308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FF9A4449-59F3-45A0-AE71-E1E23A8C199B}"/>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232778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DCA11B-C2F3-4A2D-A0AF-D115DE7F8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34AB7A3-35DA-417F-AF72-5E3A808F0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119A9B94-732E-49E2-81E1-51126768B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EEF4C30-08E6-41FD-AF1E-FE8DF1BC1870}"/>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6" name="Footer Placeholder 5">
            <a:extLst>
              <a:ext uri="{FF2B5EF4-FFF2-40B4-BE49-F238E27FC236}">
                <a16:creationId xmlns="" xmlns:a16="http://schemas.microsoft.com/office/drawing/2014/main" id="{F86E24D1-148A-4D1E-BD0C-C0E939A520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13C06FB-1882-4AD1-AD59-42E7C7A02BD9}"/>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150437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FAC1E1-3657-440A-821B-21425EF9A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0D358CDA-2E18-47D5-8917-BF26DD7F2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B8A369AB-F174-4E1E-8489-C15291CF1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AB5F70A-66B9-4979-8C63-A6EA6CE4BB58}"/>
              </a:ext>
            </a:extLst>
          </p:cNvPr>
          <p:cNvSpPr>
            <a:spLocks noGrp="1"/>
          </p:cNvSpPr>
          <p:nvPr>
            <p:ph type="dt" sz="half" idx="10"/>
          </p:nvPr>
        </p:nvSpPr>
        <p:spPr/>
        <p:txBody>
          <a:bodyPr/>
          <a:lstStyle/>
          <a:p>
            <a:fld id="{576CAE8E-5907-42FA-B5BE-767E8B3F3447}" type="datetimeFigureOut">
              <a:rPr lang="en-GB" smtClean="0"/>
              <a:t>19/12/2018</a:t>
            </a:fld>
            <a:endParaRPr lang="en-GB"/>
          </a:p>
        </p:txBody>
      </p:sp>
      <p:sp>
        <p:nvSpPr>
          <p:cNvPr id="6" name="Footer Placeholder 5">
            <a:extLst>
              <a:ext uri="{FF2B5EF4-FFF2-40B4-BE49-F238E27FC236}">
                <a16:creationId xmlns="" xmlns:a16="http://schemas.microsoft.com/office/drawing/2014/main" id="{1FF7D052-C0F0-458E-B0F4-B6D5B55DF5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D6E6964-F71C-4337-9D27-737DE8B08B9B}"/>
              </a:ext>
            </a:extLst>
          </p:cNvPr>
          <p:cNvSpPr>
            <a:spLocks noGrp="1"/>
          </p:cNvSpPr>
          <p:nvPr>
            <p:ph type="sldNum" sz="quarter" idx="12"/>
          </p:nvPr>
        </p:nvSpPr>
        <p:spPr/>
        <p:txBody>
          <a:bodyPr/>
          <a:lstStyle/>
          <a:p>
            <a:fld id="{873B78C3-0DDD-46FD-9697-EE1D53EBD4A4}" type="slidenum">
              <a:rPr lang="en-GB" smtClean="0"/>
              <a:t>‹#›</a:t>
            </a:fld>
            <a:endParaRPr lang="en-GB"/>
          </a:p>
        </p:txBody>
      </p:sp>
    </p:spTree>
    <p:extLst>
      <p:ext uri="{BB962C8B-B14F-4D97-AF65-F5344CB8AC3E}">
        <p14:creationId xmlns:p14="http://schemas.microsoft.com/office/powerpoint/2010/main" val="220188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00F9374-B9AA-4C29-B92B-D82E0E000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D9841E5-8239-494F-92E6-913C72F6E6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028AD77-51F7-4F73-B68A-C3CEEF3A5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CAE8E-5907-42FA-B5BE-767E8B3F3447}" type="datetimeFigureOut">
              <a:rPr lang="en-GB" smtClean="0"/>
              <a:t>19/12/2018</a:t>
            </a:fld>
            <a:endParaRPr lang="en-GB"/>
          </a:p>
        </p:txBody>
      </p:sp>
      <p:sp>
        <p:nvSpPr>
          <p:cNvPr id="5" name="Footer Placeholder 4">
            <a:extLst>
              <a:ext uri="{FF2B5EF4-FFF2-40B4-BE49-F238E27FC236}">
                <a16:creationId xmlns="" xmlns:a16="http://schemas.microsoft.com/office/drawing/2014/main" id="{3851788E-CFC6-49F4-86CD-6685BD7C5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D709078-44F4-4743-97DB-7C56BF6E1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B78C3-0DDD-46FD-9697-EE1D53EBD4A4}" type="slidenum">
              <a:rPr lang="en-GB" smtClean="0"/>
              <a:t>‹#›</a:t>
            </a:fld>
            <a:endParaRPr lang="en-GB"/>
          </a:p>
        </p:txBody>
      </p:sp>
    </p:spTree>
    <p:extLst>
      <p:ext uri="{BB962C8B-B14F-4D97-AF65-F5344CB8AC3E}">
        <p14:creationId xmlns:p14="http://schemas.microsoft.com/office/powerpoint/2010/main" val="3193999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455" y="558788"/>
            <a:ext cx="10515600" cy="1325563"/>
          </a:xfrm>
        </p:spPr>
        <p:txBody>
          <a:bodyPr/>
          <a:lstStyle/>
          <a:p>
            <a:r>
              <a:rPr lang="en-GB" b="1" dirty="0" smtClean="0">
                <a:latin typeface="+mn-lt"/>
              </a:rPr>
              <a:t>James Webb Space Telescope</a:t>
            </a:r>
            <a:endParaRPr lang="en-GB" dirty="0">
              <a:latin typeface="+mn-lt"/>
            </a:endParaRPr>
          </a:p>
        </p:txBody>
      </p:sp>
      <p:pic>
        <p:nvPicPr>
          <p:cNvPr id="4" name="Content Placeholder 3"/>
          <p:cNvPicPr>
            <a:picLocks noGrp="1" noChangeAspect="1"/>
          </p:cNvPicPr>
          <p:nvPr>
            <p:ph idx="1"/>
          </p:nvPr>
        </p:nvPicPr>
        <p:blipFill>
          <a:blip r:embed="rId2"/>
          <a:stretch>
            <a:fillRect/>
          </a:stretch>
        </p:blipFill>
        <p:spPr>
          <a:xfrm>
            <a:off x="7786255" y="1630105"/>
            <a:ext cx="3335861" cy="4351338"/>
          </a:xfrm>
          <a:prstGeom prst="rect">
            <a:avLst/>
          </a:prstGeom>
        </p:spPr>
      </p:pic>
      <p:sp>
        <p:nvSpPr>
          <p:cNvPr id="5" name="Rectangle 4"/>
          <p:cNvSpPr/>
          <p:nvPr/>
        </p:nvSpPr>
        <p:spPr>
          <a:xfrm>
            <a:off x="360218" y="2482335"/>
            <a:ext cx="6082146" cy="1323439"/>
          </a:xfrm>
          <a:prstGeom prst="rect">
            <a:avLst/>
          </a:prstGeom>
        </p:spPr>
        <p:txBody>
          <a:bodyPr wrap="square">
            <a:spAutoFit/>
          </a:bodyPr>
          <a:lstStyle/>
          <a:p>
            <a:r>
              <a:rPr lang="en-GB" sz="4000" b="1" dirty="0" smtClean="0">
                <a:solidFill>
                  <a:prstClr val="black"/>
                </a:solidFill>
                <a:ea typeface="+mj-ea"/>
                <a:cs typeface="+mj-cs"/>
              </a:rPr>
              <a:t>Primary Mirror Origami Challenge</a:t>
            </a:r>
            <a:endParaRPr lang="en-GB" dirty="0"/>
          </a:p>
        </p:txBody>
      </p:sp>
      <p:pic>
        <p:nvPicPr>
          <p:cNvPr id="6" name="Picture 5"/>
          <p:cNvPicPr>
            <a:picLocks noChangeAspect="1"/>
          </p:cNvPicPr>
          <p:nvPr/>
        </p:nvPicPr>
        <p:blipFill>
          <a:blip r:embed="rId3"/>
          <a:stretch>
            <a:fillRect/>
          </a:stretch>
        </p:blipFill>
        <p:spPr>
          <a:xfrm>
            <a:off x="186662" y="0"/>
            <a:ext cx="2231329" cy="1286367"/>
          </a:xfrm>
          <a:prstGeom prst="rect">
            <a:avLst/>
          </a:prstGeom>
        </p:spPr>
      </p:pic>
      <p:pic>
        <p:nvPicPr>
          <p:cNvPr id="7" name="Picture 6"/>
          <p:cNvPicPr>
            <a:picLocks noChangeAspect="1"/>
          </p:cNvPicPr>
          <p:nvPr/>
        </p:nvPicPr>
        <p:blipFill>
          <a:blip r:embed="rId4"/>
          <a:stretch>
            <a:fillRect/>
          </a:stretch>
        </p:blipFill>
        <p:spPr>
          <a:xfrm>
            <a:off x="4719779" y="4112130"/>
            <a:ext cx="2152075" cy="2359356"/>
          </a:xfrm>
          <a:prstGeom prst="rect">
            <a:avLst/>
          </a:prstGeom>
        </p:spPr>
      </p:pic>
    </p:spTree>
    <p:extLst>
      <p:ext uri="{BB962C8B-B14F-4D97-AF65-F5344CB8AC3E}">
        <p14:creationId xmlns:p14="http://schemas.microsoft.com/office/powerpoint/2010/main" val="140574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45EE0354-9817-4C1C-9175-435DCBEFE42D}"/>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5257" t="2932" r="11936" b="1"/>
          <a:stretch/>
        </p:blipFill>
        <p:spPr>
          <a:xfrm>
            <a:off x="2820783" y="295061"/>
            <a:ext cx="6269876" cy="6267878"/>
          </a:xfrm>
        </p:spPr>
      </p:pic>
    </p:spTree>
    <p:extLst>
      <p:ext uri="{BB962C8B-B14F-4D97-AF65-F5344CB8AC3E}">
        <p14:creationId xmlns:p14="http://schemas.microsoft.com/office/powerpoint/2010/main" val="275409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7C2654-F636-4C75-8E0C-700ECAF7B127}"/>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dirty="0"/>
              <a:t>Main Mirror folding steps</a:t>
            </a:r>
          </a:p>
        </p:txBody>
      </p:sp>
      <p:sp>
        <p:nvSpPr>
          <p:cNvPr id="4" name="Text Placeholder 3">
            <a:extLst>
              <a:ext uri="{FF2B5EF4-FFF2-40B4-BE49-F238E27FC236}">
                <a16:creationId xmlns="" xmlns:a16="http://schemas.microsoft.com/office/drawing/2014/main" id="{4BF4EC59-37C3-4A84-BAED-580395BC1E7A}"/>
              </a:ext>
            </a:extLst>
          </p:cNvPr>
          <p:cNvSpPr>
            <a:spLocks noGrp="1"/>
          </p:cNvSpPr>
          <p:nvPr>
            <p:ph type="body" sz="half" idx="2"/>
          </p:nvPr>
        </p:nvSpPr>
        <p:spPr>
          <a:xfrm>
            <a:off x="648931" y="2438400"/>
            <a:ext cx="3651466" cy="3785419"/>
          </a:xfrm>
        </p:spPr>
        <p:txBody>
          <a:bodyPr vert="horz" lIns="91440" tIns="45720" rIns="91440" bIns="45720" rtlCol="0">
            <a:normAutofit/>
          </a:bodyPr>
          <a:lstStyle/>
          <a:p>
            <a:pPr indent="-228600">
              <a:buFont typeface="Arial" panose="020B0604020202020204" pitchFamily="34" charset="0"/>
              <a:buChar char="•"/>
            </a:pPr>
            <a:r>
              <a:rPr lang="en-US" sz="1800"/>
              <a:t>1. Start with A4 paper size.</a:t>
            </a:r>
          </a:p>
          <a:p>
            <a:pPr indent="-228600">
              <a:buFont typeface="Arial" panose="020B0604020202020204" pitchFamily="34" charset="0"/>
              <a:buChar char="•"/>
            </a:pPr>
            <a:r>
              <a:rPr lang="en-US" sz="1800"/>
              <a:t>2. Fold the paper into half along the longest side.</a:t>
            </a:r>
          </a:p>
          <a:p>
            <a:pPr indent="-228600">
              <a:buFont typeface="Arial" panose="020B0604020202020204" pitchFamily="34" charset="0"/>
              <a:buChar char="•"/>
            </a:pPr>
            <a:r>
              <a:rPr lang="en-US" sz="1800"/>
              <a:t>3. Unfold and turn the paper over.</a:t>
            </a:r>
          </a:p>
          <a:p>
            <a:pPr indent="-228600">
              <a:buFont typeface="Arial" panose="020B0604020202020204" pitchFamily="34" charset="0"/>
              <a:buChar char="•"/>
            </a:pPr>
            <a:r>
              <a:rPr lang="en-US" sz="1800"/>
              <a:t>4. Now, fold each longest edge towards the central fold you just made. </a:t>
            </a:r>
            <a:endParaRPr lang="en-US" sz="1800" dirty="0"/>
          </a:p>
        </p:txBody>
      </p:sp>
      <p:pic>
        <p:nvPicPr>
          <p:cNvPr id="5" name="Content Placeholder 4">
            <a:extLst>
              <a:ext uri="{FF2B5EF4-FFF2-40B4-BE49-F238E27FC236}">
                <a16:creationId xmlns="" xmlns:a16="http://schemas.microsoft.com/office/drawing/2014/main" id="{2AC27E61-4D76-45D2-B7B7-2DC2BB5ED6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066" t="5080" r="35410" b="53015"/>
          <a:stretch/>
        </p:blipFill>
        <p:spPr>
          <a:xfrm>
            <a:off x="5029200" y="1081110"/>
            <a:ext cx="6826554" cy="4818743"/>
          </a:xfrm>
          <a:prstGeom prst="rect">
            <a:avLst/>
          </a:prstGeom>
          <a:effectLst/>
        </p:spPr>
      </p:pic>
    </p:spTree>
    <p:extLst>
      <p:ext uri="{BB962C8B-B14F-4D97-AF65-F5344CB8AC3E}">
        <p14:creationId xmlns:p14="http://schemas.microsoft.com/office/powerpoint/2010/main" val="359413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E7BE71-6899-436D-92A5-5E7E18E01B71}"/>
              </a:ext>
            </a:extLst>
          </p:cNvPr>
          <p:cNvSpPr>
            <a:spLocks noGrp="1"/>
          </p:cNvSpPr>
          <p:nvPr>
            <p:ph type="title"/>
          </p:nvPr>
        </p:nvSpPr>
        <p:spPr/>
        <p:txBody>
          <a:bodyPr/>
          <a:lstStyle/>
          <a:p>
            <a:r>
              <a:rPr lang="en-US" sz="4400" dirty="0">
                <a:solidFill>
                  <a:prstClr val="black"/>
                </a:solidFill>
              </a:rPr>
              <a:t>Main Mirror folding steps</a:t>
            </a:r>
            <a:endParaRPr lang="en-GB" dirty="0"/>
          </a:p>
        </p:txBody>
      </p:sp>
      <p:sp>
        <p:nvSpPr>
          <p:cNvPr id="4" name="Text Placeholder 3">
            <a:extLst>
              <a:ext uri="{FF2B5EF4-FFF2-40B4-BE49-F238E27FC236}">
                <a16:creationId xmlns="" xmlns:a16="http://schemas.microsoft.com/office/drawing/2014/main" id="{A744D371-6219-448A-8564-E3663813397E}"/>
              </a:ext>
            </a:extLst>
          </p:cNvPr>
          <p:cNvSpPr>
            <a:spLocks noGrp="1"/>
          </p:cNvSpPr>
          <p:nvPr>
            <p:ph type="body" sz="half" idx="2"/>
          </p:nvPr>
        </p:nvSpPr>
        <p:spPr/>
        <p:txBody>
          <a:bodyPr/>
          <a:lstStyle/>
          <a:p>
            <a:r>
              <a:rPr lang="en-GB" dirty="0"/>
              <a:t>5. Open all the folds and rotate the paper to have the shortest edge towards you.</a:t>
            </a:r>
          </a:p>
          <a:p>
            <a:r>
              <a:rPr lang="en-GB" dirty="0"/>
              <a:t>6. Fold the longest edge from the left to the central crease.</a:t>
            </a:r>
          </a:p>
          <a:p>
            <a:r>
              <a:rPr lang="en-GB" dirty="0"/>
              <a:t>7. Now, hold your right index finger on the longest crease on the left, and lift and stretch the bottom left corner up to the central crease. The fold should start at the bottom left crease and end at the central crease. </a:t>
            </a:r>
          </a:p>
          <a:p>
            <a:r>
              <a:rPr lang="en-GB" dirty="0"/>
              <a:t>8. Fold the lower right corner of the paper section up in parallel with the crease you just made. </a:t>
            </a:r>
          </a:p>
        </p:txBody>
      </p:sp>
      <p:pic>
        <p:nvPicPr>
          <p:cNvPr id="5" name="Content Placeholder 4">
            <a:extLst>
              <a:ext uri="{FF2B5EF4-FFF2-40B4-BE49-F238E27FC236}">
                <a16:creationId xmlns="" xmlns:a16="http://schemas.microsoft.com/office/drawing/2014/main" id="{49C76ADD-6F61-48CC-9E00-B5F59FEEFBF1}"/>
              </a:ext>
            </a:extLst>
          </p:cNvPr>
          <p:cNvPicPr>
            <a:picLocks noChangeAspect="1"/>
          </p:cNvPicPr>
          <p:nvPr/>
        </p:nvPicPr>
        <p:blipFill rotWithShape="1">
          <a:blip r:embed="rId2">
            <a:extLst>
              <a:ext uri="{28A0092B-C50C-407E-A947-70E740481C1C}">
                <a14:useLocalDpi xmlns:a14="http://schemas.microsoft.com/office/drawing/2010/main" val="0"/>
              </a:ext>
            </a:extLst>
          </a:blip>
          <a:srcRect l="63571" t="2932" r="16793" b="52187"/>
          <a:stretch/>
        </p:blipFill>
        <p:spPr>
          <a:xfrm>
            <a:off x="7919583" y="457200"/>
            <a:ext cx="3432629" cy="5883229"/>
          </a:xfrm>
          <a:prstGeom prst="rect">
            <a:avLst/>
          </a:prstGeom>
        </p:spPr>
      </p:pic>
    </p:spTree>
    <p:extLst>
      <p:ext uri="{BB962C8B-B14F-4D97-AF65-F5344CB8AC3E}">
        <p14:creationId xmlns:p14="http://schemas.microsoft.com/office/powerpoint/2010/main" val="200900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E7BE71-6899-436D-92A5-5E7E18E01B71}"/>
              </a:ext>
            </a:extLst>
          </p:cNvPr>
          <p:cNvSpPr>
            <a:spLocks noGrp="1"/>
          </p:cNvSpPr>
          <p:nvPr>
            <p:ph type="title"/>
          </p:nvPr>
        </p:nvSpPr>
        <p:spPr/>
        <p:txBody>
          <a:bodyPr/>
          <a:lstStyle/>
          <a:p>
            <a:r>
              <a:rPr lang="en-US" sz="4400" dirty="0">
                <a:solidFill>
                  <a:prstClr val="black"/>
                </a:solidFill>
              </a:rPr>
              <a:t>Main Mirror folding steps</a:t>
            </a:r>
            <a:endParaRPr lang="en-GB" dirty="0"/>
          </a:p>
        </p:txBody>
      </p:sp>
      <p:sp>
        <p:nvSpPr>
          <p:cNvPr id="4" name="Text Placeholder 3">
            <a:extLst>
              <a:ext uri="{FF2B5EF4-FFF2-40B4-BE49-F238E27FC236}">
                <a16:creationId xmlns="" xmlns:a16="http://schemas.microsoft.com/office/drawing/2014/main" id="{A744D371-6219-448A-8564-E3663813397E}"/>
              </a:ext>
            </a:extLst>
          </p:cNvPr>
          <p:cNvSpPr>
            <a:spLocks noGrp="1"/>
          </p:cNvSpPr>
          <p:nvPr>
            <p:ph type="body" sz="half" idx="2"/>
          </p:nvPr>
        </p:nvSpPr>
        <p:spPr/>
        <p:txBody>
          <a:bodyPr/>
          <a:lstStyle/>
          <a:p>
            <a:r>
              <a:rPr lang="en-GB" dirty="0"/>
              <a:t>7. Now, hold your right index finger on the longest crease on the left, and lift and stretch the bottom left corner up to the central crease. The fold should start at the bottom left crease and end at the central crease. </a:t>
            </a:r>
          </a:p>
          <a:p>
            <a:r>
              <a:rPr lang="en-GB" dirty="0"/>
              <a:t>8. Fold the lower right corner of the paper section up in parallel with the crease you just made. </a:t>
            </a:r>
          </a:p>
        </p:txBody>
      </p:sp>
      <p:pic>
        <p:nvPicPr>
          <p:cNvPr id="6" name="Content Placeholder 4">
            <a:extLst>
              <a:ext uri="{FF2B5EF4-FFF2-40B4-BE49-F238E27FC236}">
                <a16:creationId xmlns="" xmlns:a16="http://schemas.microsoft.com/office/drawing/2014/main" id="{43BC9591-10EE-4197-968A-C034C27CAE4A}"/>
              </a:ext>
            </a:extLst>
          </p:cNvPr>
          <p:cNvPicPr>
            <a:picLocks noChangeAspect="1"/>
          </p:cNvPicPr>
          <p:nvPr/>
        </p:nvPicPr>
        <p:blipFill rotWithShape="1">
          <a:blip r:embed="rId2">
            <a:extLst>
              <a:ext uri="{28A0092B-C50C-407E-A947-70E740481C1C}">
                <a14:useLocalDpi xmlns:a14="http://schemas.microsoft.com/office/drawing/2010/main" val="0"/>
              </a:ext>
            </a:extLst>
          </a:blip>
          <a:srcRect l="19497" t="48375" r="60615" b="1"/>
          <a:stretch/>
        </p:blipFill>
        <p:spPr>
          <a:xfrm>
            <a:off x="8110580" y="254000"/>
            <a:ext cx="3241632" cy="6309400"/>
          </a:xfrm>
          <a:prstGeom prst="rect">
            <a:avLst/>
          </a:prstGeom>
        </p:spPr>
      </p:pic>
    </p:spTree>
    <p:extLst>
      <p:ext uri="{BB962C8B-B14F-4D97-AF65-F5344CB8AC3E}">
        <p14:creationId xmlns:p14="http://schemas.microsoft.com/office/powerpoint/2010/main" val="1922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BC0747-BA11-476E-ADAF-E84236C870B0}"/>
              </a:ext>
            </a:extLst>
          </p:cNvPr>
          <p:cNvSpPr>
            <a:spLocks noGrp="1"/>
          </p:cNvSpPr>
          <p:nvPr>
            <p:ph type="title"/>
          </p:nvPr>
        </p:nvSpPr>
        <p:spPr/>
        <p:txBody>
          <a:bodyPr/>
          <a:lstStyle/>
          <a:p>
            <a:r>
              <a:rPr lang="en-US" sz="4400" dirty="0">
                <a:solidFill>
                  <a:prstClr val="black"/>
                </a:solidFill>
              </a:rPr>
              <a:t>Main Mirror folding steps</a:t>
            </a:r>
            <a:endParaRPr lang="en-GB" dirty="0"/>
          </a:p>
        </p:txBody>
      </p:sp>
      <p:sp>
        <p:nvSpPr>
          <p:cNvPr id="4" name="Text Placeholder 3">
            <a:extLst>
              <a:ext uri="{FF2B5EF4-FFF2-40B4-BE49-F238E27FC236}">
                <a16:creationId xmlns="" xmlns:a16="http://schemas.microsoft.com/office/drawing/2014/main" id="{7182B5F1-9EA8-4869-AEE1-B05DCD45AF5D}"/>
              </a:ext>
            </a:extLst>
          </p:cNvPr>
          <p:cNvSpPr>
            <a:spLocks noGrp="1"/>
          </p:cNvSpPr>
          <p:nvPr>
            <p:ph type="body" sz="half" idx="2"/>
          </p:nvPr>
        </p:nvSpPr>
        <p:spPr/>
        <p:txBody>
          <a:bodyPr/>
          <a:lstStyle/>
          <a:p>
            <a:r>
              <a:rPr lang="en-GB" dirty="0"/>
              <a:t>9. Re-fold the right edge of the paper over to the left to meet the central crease.</a:t>
            </a:r>
          </a:p>
          <a:p>
            <a:r>
              <a:rPr lang="en-GB" dirty="0"/>
              <a:t>10. Fold the whole long section from the top lower section up, along the sloping edge of the lower left section.</a:t>
            </a:r>
          </a:p>
          <a:p>
            <a:r>
              <a:rPr lang="en-GB" dirty="0"/>
              <a:t>11. Unfold.</a:t>
            </a:r>
          </a:p>
          <a:p>
            <a:r>
              <a:rPr lang="en-GB" dirty="0"/>
              <a:t>12. Keep rotating the </a:t>
            </a:r>
            <a:r>
              <a:rPr lang="en-GB"/>
              <a:t>paper and fold </a:t>
            </a:r>
            <a:r>
              <a:rPr lang="en-GB" dirty="0"/>
              <a:t>the top section down, aligning the edge with the crease you </a:t>
            </a:r>
            <a:r>
              <a:rPr lang="en-GB"/>
              <a:t>just made.</a:t>
            </a:r>
            <a:endParaRPr lang="en-GB" dirty="0"/>
          </a:p>
          <a:p>
            <a:endParaRPr lang="en-GB" dirty="0"/>
          </a:p>
        </p:txBody>
      </p:sp>
      <p:pic>
        <p:nvPicPr>
          <p:cNvPr id="5" name="Content Placeholder 4">
            <a:extLst>
              <a:ext uri="{FF2B5EF4-FFF2-40B4-BE49-F238E27FC236}">
                <a16:creationId xmlns="" xmlns:a16="http://schemas.microsoft.com/office/drawing/2014/main" id="{F3302AED-3DFF-4BC9-A0F4-46BC12E78BFE}"/>
              </a:ext>
            </a:extLst>
          </p:cNvPr>
          <p:cNvPicPr>
            <a:picLocks noChangeAspect="1"/>
          </p:cNvPicPr>
          <p:nvPr/>
        </p:nvPicPr>
        <p:blipFill rotWithShape="1">
          <a:blip r:embed="rId2">
            <a:extLst>
              <a:ext uri="{28A0092B-C50C-407E-A947-70E740481C1C}">
                <a14:useLocalDpi xmlns:a14="http://schemas.microsoft.com/office/drawing/2010/main" val="0"/>
              </a:ext>
            </a:extLst>
          </a:blip>
          <a:srcRect l="37531" t="51540" r="49491" b="4909"/>
          <a:stretch/>
        </p:blipFill>
        <p:spPr>
          <a:xfrm>
            <a:off x="8921069" y="370338"/>
            <a:ext cx="2431143" cy="6117324"/>
          </a:xfrm>
          <a:prstGeom prst="rect">
            <a:avLst/>
          </a:prstGeom>
        </p:spPr>
      </p:pic>
    </p:spTree>
    <p:extLst>
      <p:ext uri="{BB962C8B-B14F-4D97-AF65-F5344CB8AC3E}">
        <p14:creationId xmlns:p14="http://schemas.microsoft.com/office/powerpoint/2010/main" val="361499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78AA25-9D3F-49D5-8923-679D4A92392A}"/>
              </a:ext>
            </a:extLst>
          </p:cNvPr>
          <p:cNvSpPr>
            <a:spLocks noGrp="1"/>
          </p:cNvSpPr>
          <p:nvPr>
            <p:ph type="title"/>
          </p:nvPr>
        </p:nvSpPr>
        <p:spPr/>
        <p:txBody>
          <a:bodyPr/>
          <a:lstStyle/>
          <a:p>
            <a:r>
              <a:rPr lang="en-US" sz="4400" dirty="0">
                <a:solidFill>
                  <a:prstClr val="black"/>
                </a:solidFill>
              </a:rPr>
              <a:t>Main Mirror folding steps</a:t>
            </a:r>
            <a:endParaRPr lang="en-GB" dirty="0"/>
          </a:p>
        </p:txBody>
      </p:sp>
      <p:sp>
        <p:nvSpPr>
          <p:cNvPr id="4" name="Text Placeholder 3">
            <a:extLst>
              <a:ext uri="{FF2B5EF4-FFF2-40B4-BE49-F238E27FC236}">
                <a16:creationId xmlns="" xmlns:a16="http://schemas.microsoft.com/office/drawing/2014/main" id="{19C7DE6A-D901-4231-BEA2-060866D510FB}"/>
              </a:ext>
            </a:extLst>
          </p:cNvPr>
          <p:cNvSpPr>
            <a:spLocks noGrp="1"/>
          </p:cNvSpPr>
          <p:nvPr>
            <p:ph type="body" sz="half" idx="2"/>
          </p:nvPr>
        </p:nvSpPr>
        <p:spPr/>
        <p:txBody>
          <a:bodyPr/>
          <a:lstStyle/>
          <a:p>
            <a:r>
              <a:rPr lang="en-GB" dirty="0"/>
              <a:t>13. Fold the top left section down to the right.</a:t>
            </a:r>
          </a:p>
          <a:p>
            <a:r>
              <a:rPr lang="en-GB" dirty="0"/>
              <a:t>14. Fold the remaining strip down to the right, aligning with the lower left edge.</a:t>
            </a:r>
          </a:p>
          <a:p>
            <a:r>
              <a:rPr lang="en-GB" dirty="0"/>
              <a:t>15. If you open out some of the folds, you will be able to see a pocket that was formed right at the start.</a:t>
            </a:r>
          </a:p>
          <a:p>
            <a:r>
              <a:rPr lang="en-GB" dirty="0"/>
              <a:t>16. Insert the remaining strip of paper into the pocket. You may need to bend the hexagon backward in half a little, making it easier to slot it in.</a:t>
            </a:r>
          </a:p>
          <a:p>
            <a:endParaRPr lang="en-GB" dirty="0"/>
          </a:p>
        </p:txBody>
      </p:sp>
      <p:pic>
        <p:nvPicPr>
          <p:cNvPr id="5" name="Content Placeholder 4">
            <a:extLst>
              <a:ext uri="{FF2B5EF4-FFF2-40B4-BE49-F238E27FC236}">
                <a16:creationId xmlns="" xmlns:a16="http://schemas.microsoft.com/office/drawing/2014/main" id="{38F744A8-4005-408B-95CD-CD5A4F280A22}"/>
              </a:ext>
            </a:extLst>
          </p:cNvPr>
          <p:cNvPicPr>
            <a:picLocks noChangeAspect="1"/>
          </p:cNvPicPr>
          <p:nvPr/>
        </p:nvPicPr>
        <p:blipFill rotWithShape="1">
          <a:blip r:embed="rId2">
            <a:extLst>
              <a:ext uri="{28A0092B-C50C-407E-A947-70E740481C1C}">
                <a14:useLocalDpi xmlns:a14="http://schemas.microsoft.com/office/drawing/2010/main" val="0"/>
              </a:ext>
            </a:extLst>
          </a:blip>
          <a:srcRect l="49666" t="46015" r="18984" b="4085"/>
          <a:stretch/>
        </p:blipFill>
        <p:spPr>
          <a:xfrm>
            <a:off x="6417354" y="442956"/>
            <a:ext cx="4934858" cy="5889991"/>
          </a:xfrm>
          <a:prstGeom prst="rect">
            <a:avLst/>
          </a:prstGeom>
        </p:spPr>
      </p:pic>
    </p:spTree>
    <p:extLst>
      <p:ext uri="{BB962C8B-B14F-4D97-AF65-F5344CB8AC3E}">
        <p14:creationId xmlns:p14="http://schemas.microsoft.com/office/powerpoint/2010/main" val="311255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0581" y="191680"/>
            <a:ext cx="2726691" cy="1567848"/>
          </a:xfrm>
          <a:prstGeom prst="rect">
            <a:avLst/>
          </a:prstGeom>
        </p:spPr>
      </p:pic>
      <p:pic>
        <p:nvPicPr>
          <p:cNvPr id="6" name="Picture 5"/>
          <p:cNvPicPr>
            <a:picLocks noChangeAspect="1"/>
          </p:cNvPicPr>
          <p:nvPr/>
        </p:nvPicPr>
        <p:blipFill>
          <a:blip r:embed="rId3"/>
          <a:stretch>
            <a:fillRect/>
          </a:stretch>
        </p:blipFill>
        <p:spPr>
          <a:xfrm>
            <a:off x="9552203" y="4218203"/>
            <a:ext cx="2639797" cy="2639797"/>
          </a:xfrm>
          <a:prstGeom prst="rect">
            <a:avLst/>
          </a:prstGeom>
        </p:spPr>
      </p:pic>
      <p:pic>
        <p:nvPicPr>
          <p:cNvPr id="8" name="Picture 7"/>
          <p:cNvPicPr>
            <a:picLocks noChangeAspect="1"/>
          </p:cNvPicPr>
          <p:nvPr/>
        </p:nvPicPr>
        <p:blipFill>
          <a:blip r:embed="rId4"/>
          <a:stretch>
            <a:fillRect/>
          </a:stretch>
        </p:blipFill>
        <p:spPr>
          <a:xfrm>
            <a:off x="6423653" y="615386"/>
            <a:ext cx="3334801" cy="4352921"/>
          </a:xfrm>
          <a:prstGeom prst="rect">
            <a:avLst/>
          </a:prstGeom>
        </p:spPr>
      </p:pic>
      <p:pic>
        <p:nvPicPr>
          <p:cNvPr id="9" name="Picture 8"/>
          <p:cNvPicPr>
            <a:picLocks noChangeAspect="1"/>
          </p:cNvPicPr>
          <p:nvPr/>
        </p:nvPicPr>
        <p:blipFill>
          <a:blip r:embed="rId5"/>
          <a:stretch>
            <a:fillRect/>
          </a:stretch>
        </p:blipFill>
        <p:spPr>
          <a:xfrm>
            <a:off x="2841466" y="3152063"/>
            <a:ext cx="2478679" cy="2717417"/>
          </a:xfrm>
          <a:prstGeom prst="rect">
            <a:avLst/>
          </a:prstGeom>
        </p:spPr>
      </p:pic>
    </p:spTree>
    <p:extLst>
      <p:ext uri="{BB962C8B-B14F-4D97-AF65-F5344CB8AC3E}">
        <p14:creationId xmlns:p14="http://schemas.microsoft.com/office/powerpoint/2010/main" val="31401438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401</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1_Office Theme</vt:lpstr>
      <vt:lpstr>James Webb Space Telescope</vt:lpstr>
      <vt:lpstr>PowerPoint Presentation</vt:lpstr>
      <vt:lpstr>Main Mirror folding steps</vt:lpstr>
      <vt:lpstr>Main Mirror folding steps</vt:lpstr>
      <vt:lpstr>Main Mirror folding steps</vt:lpstr>
      <vt:lpstr>Main Mirror folding steps</vt:lpstr>
      <vt:lpstr>Main Mirror folding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Webb Space Telescope</dc:title>
  <dc:creator>Iya Whiteley</dc:creator>
  <cp:lastModifiedBy>Rachel Jackson</cp:lastModifiedBy>
  <cp:revision>6</cp:revision>
  <dcterms:created xsi:type="dcterms:W3CDTF">2018-04-11T10:41:33Z</dcterms:created>
  <dcterms:modified xsi:type="dcterms:W3CDTF">2018-12-19T15:49:44Z</dcterms:modified>
</cp:coreProperties>
</file>