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8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54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88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57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8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17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37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99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48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86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2394D-C5E8-4C28-9439-FF76C659279B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7A91C-7C60-4DDA-B494-4CBB113C5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42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Disease detectives:</a:t>
            </a:r>
            <a:br>
              <a:rPr lang="en-GB" dirty="0" smtClean="0"/>
            </a:br>
            <a:r>
              <a:rPr lang="en-GB" dirty="0" smtClean="0"/>
              <a:t>violet bramble rust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15744"/>
            <a:ext cx="6400800" cy="481608"/>
          </a:xfrm>
        </p:spPr>
        <p:txBody>
          <a:bodyPr>
            <a:normAutofit fontScale="92500" lnSpcReduction="20000"/>
          </a:bodyPr>
          <a:lstStyle/>
          <a:p>
            <a:r>
              <a:rPr lang="en-GB" sz="1400" dirty="0" smtClean="0"/>
              <a:t>All photographs copyright Malcolm Storey, www.bioimages.org.uk</a:t>
            </a:r>
          </a:p>
          <a:p>
            <a:r>
              <a:rPr lang="en-GB" sz="1400" dirty="0"/>
              <a:t>u</a:t>
            </a:r>
            <a:r>
              <a:rPr lang="en-GB" sz="1400" dirty="0" smtClean="0"/>
              <a:t>sed with kind permission of the copyright holder.</a:t>
            </a:r>
          </a:p>
          <a:p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2"/>
            <a:ext cx="1516935" cy="5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8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Disease detectives: violet bramble rust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78" b="7054"/>
          <a:stretch/>
        </p:blipFill>
        <p:spPr>
          <a:xfrm rot="5400000">
            <a:off x="4895866" y="2385054"/>
            <a:ext cx="4425822" cy="3057331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48348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800" dirty="0" smtClean="0"/>
              <a:t>Bramble (blackberry) bushes can be infected by a disease called </a:t>
            </a:r>
            <a:r>
              <a:rPr lang="en-GB" sz="2800" b="1" dirty="0" smtClean="0">
                <a:solidFill>
                  <a:srgbClr val="7030A0"/>
                </a:solidFill>
              </a:rPr>
              <a:t>violet bramble rust</a:t>
            </a:r>
            <a:endParaRPr lang="en-GB" sz="2800" dirty="0" smtClean="0"/>
          </a:p>
          <a:p>
            <a:pPr>
              <a:spcAft>
                <a:spcPts val="1200"/>
              </a:spcAft>
            </a:pPr>
            <a:r>
              <a:rPr lang="en-GB" sz="2800" dirty="0" smtClean="0"/>
              <a:t>The disease is caused by a fungus</a:t>
            </a:r>
          </a:p>
          <a:p>
            <a:pPr>
              <a:spcAft>
                <a:spcPts val="1200"/>
              </a:spcAft>
            </a:pPr>
            <a:r>
              <a:rPr lang="en-GB" sz="2800" dirty="0" smtClean="0"/>
              <a:t>Infected bramble plants develop violet or brown spots on their leaves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16762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76673"/>
            <a:ext cx="8219256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GB" sz="2800" dirty="0" smtClean="0"/>
              <a:t>The fungus produces two different types of spores on the underside of the leaves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" r="13450"/>
          <a:stretch/>
        </p:blipFill>
        <p:spPr>
          <a:xfrm>
            <a:off x="4711914" y="3030162"/>
            <a:ext cx="4045786" cy="330016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94930" y="1862419"/>
            <a:ext cx="332271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 smtClean="0">
                <a:solidFill>
                  <a:schemeClr val="accent6"/>
                </a:solidFill>
              </a:rPr>
              <a:t>orange</a:t>
            </a:r>
            <a:r>
              <a:rPr lang="en-GB" sz="2400" dirty="0" smtClean="0"/>
              <a:t>-coloured spores</a:t>
            </a:r>
          </a:p>
          <a:p>
            <a:pPr marL="0" indent="0" algn="ctr">
              <a:buNone/>
            </a:pPr>
            <a:r>
              <a:rPr lang="en-GB" sz="2400" dirty="0" smtClean="0"/>
              <a:t>(usually seen in summer)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73451" y="1862419"/>
            <a:ext cx="332271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 smtClean="0"/>
              <a:t>black</a:t>
            </a:r>
            <a:r>
              <a:rPr lang="en-GB" sz="2400" dirty="0" smtClean="0"/>
              <a:t>-coloured spores</a:t>
            </a:r>
          </a:p>
          <a:p>
            <a:pPr marL="0" indent="0" algn="ctr">
              <a:buNone/>
            </a:pPr>
            <a:r>
              <a:rPr lang="en-GB" sz="2400" dirty="0" smtClean="0"/>
              <a:t>(usually seen in winter)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9" t="33270" r="61856" b="50304"/>
          <a:stretch/>
        </p:blipFill>
        <p:spPr>
          <a:xfrm>
            <a:off x="428432" y="3028022"/>
            <a:ext cx="4055709" cy="329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7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805264"/>
            <a:ext cx="82192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GB" sz="2200" dirty="0" smtClean="0"/>
              <a:t>When viewed using a light microscope, the </a:t>
            </a:r>
            <a:r>
              <a:rPr lang="en-GB" sz="2200" b="1" dirty="0" smtClean="0">
                <a:solidFill>
                  <a:srgbClr val="FFC000"/>
                </a:solidFill>
              </a:rPr>
              <a:t>orange</a:t>
            </a:r>
            <a:r>
              <a:rPr lang="en-GB" sz="2200" dirty="0" smtClean="0"/>
              <a:t>-coloured spores appear roughly spherical, orange and grainy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4" y="457030"/>
            <a:ext cx="7806328" cy="520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12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776241"/>
            <a:ext cx="8219256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GB" sz="2400" dirty="0" smtClean="0"/>
              <a:t>When viewed using a light microscope, the </a:t>
            </a:r>
            <a:r>
              <a:rPr lang="en-GB" sz="2400" b="1" dirty="0" smtClean="0"/>
              <a:t>black</a:t>
            </a:r>
            <a:r>
              <a:rPr lang="en-GB" sz="2400" dirty="0" smtClean="0"/>
              <a:t>-coloured spores appear to be short multicellular chains with a transparent “tail”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7" y="444904"/>
            <a:ext cx="7808401" cy="52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90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127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Disease detectives: violet bramble rust</vt:lpstr>
      <vt:lpstr>Disease detectives: violet bramble rust</vt:lpstr>
      <vt:lpstr>PowerPoint Presentation</vt:lpstr>
      <vt:lpstr>PowerPoint Presentation</vt:lpstr>
      <vt:lpstr>PowerPoint Presentation</vt:lpstr>
    </vt:vector>
  </TitlesOfParts>
  <Company>The University of York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Alistair Moore</dc:creator>
  <cp:lastModifiedBy>Alistair Moore</cp:lastModifiedBy>
  <cp:revision>9</cp:revision>
  <dcterms:created xsi:type="dcterms:W3CDTF">2016-05-09T15:24:08Z</dcterms:created>
  <dcterms:modified xsi:type="dcterms:W3CDTF">2016-05-09T15:59:32Z</dcterms:modified>
</cp:coreProperties>
</file>