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F78B-CA81-4993-947E-779B59FB0DE0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4473-1D50-4AD1-9EA0-1859C3186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02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F78B-CA81-4993-947E-779B59FB0DE0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4473-1D50-4AD1-9EA0-1859C3186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17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F78B-CA81-4993-947E-779B59FB0DE0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4473-1D50-4AD1-9EA0-1859C3186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62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F78B-CA81-4993-947E-779B59FB0DE0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4473-1D50-4AD1-9EA0-1859C3186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3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F78B-CA81-4993-947E-779B59FB0DE0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4473-1D50-4AD1-9EA0-1859C3186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61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F78B-CA81-4993-947E-779B59FB0DE0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4473-1D50-4AD1-9EA0-1859C3186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58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F78B-CA81-4993-947E-779B59FB0DE0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4473-1D50-4AD1-9EA0-1859C3186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F78B-CA81-4993-947E-779B59FB0DE0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4473-1D50-4AD1-9EA0-1859C3186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34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F78B-CA81-4993-947E-779B59FB0DE0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4473-1D50-4AD1-9EA0-1859C3186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43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F78B-CA81-4993-947E-779B59FB0DE0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4473-1D50-4AD1-9EA0-1859C3186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72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F78B-CA81-4993-947E-779B59FB0DE0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4473-1D50-4AD1-9EA0-1859C3186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04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3F78B-CA81-4993-947E-779B59FB0DE0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44473-1D50-4AD1-9EA0-1859C3186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0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9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3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9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7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4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5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387" cy="70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4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2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8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3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6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9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4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387" cy="70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4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2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2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6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8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0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387" cy="70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4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8" y="-228600"/>
            <a:ext cx="11793078" cy="686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1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1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4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8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Tania Joyce</dc:creator>
  <cp:lastModifiedBy>Becky Craven</cp:lastModifiedBy>
  <cp:revision>6</cp:revision>
  <dcterms:created xsi:type="dcterms:W3CDTF">2016-05-10T17:16:17Z</dcterms:created>
  <dcterms:modified xsi:type="dcterms:W3CDTF">2019-11-05T14:48:07Z</dcterms:modified>
</cp:coreProperties>
</file>