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62" r:id="rId4"/>
    <p:sldId id="271" r:id="rId5"/>
    <p:sldId id="265" r:id="rId6"/>
    <p:sldId id="268" r:id="rId7"/>
    <p:sldId id="267" r:id="rId8"/>
    <p:sldId id="269" r:id="rId9"/>
    <p:sldId id="270" r:id="rId10"/>
    <p:sldId id="266" r:id="rId11"/>
    <p:sldId id="273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1A3D-A39B-42F3-8520-6759361BC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AAAAD-5847-4C8F-BA8D-D5C6C22D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9307-DE8F-4A6D-8F27-02AD9CC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2286-7E63-45BD-83A8-3500A997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A167-4BD5-449C-A789-B4AA974F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6C6D-9C3D-4579-924F-918171E6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92A7-9370-43C2-BE6C-326AAA264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E9394-6CAA-4A0A-B32B-E9542089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920DD-9EC3-4B17-9E47-5E88811F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DCFD-9ED7-406A-B9D0-D0FCBA5C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0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F58F-476B-4ACA-99DF-F0637C92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FB627-BA9F-4DD5-BCDF-04E05AEF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1155-6245-4C0D-B66C-86EE06CC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D611-F8F7-47CB-B9FE-4F3067BB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EE21-CB89-4E81-A76C-741D8974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0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6472-3790-46D1-85AB-5FA330DE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47E8-6006-4D62-9E39-389281E0A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F43B2-6801-4627-88D9-99CCCA61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99BD5-C371-454C-A20E-B3AA405E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2745D-DD3E-43C2-A99D-C581CA5D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DD1A7-892E-44B7-9F13-01D7EB54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D63D-B385-40D6-BA97-FA00DFD2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F8DFA-1C7B-41A3-BE44-484D9C41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53C01-F9DD-4640-B71E-DB66743ED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0DA90-3F01-4FD5-98E8-5077413A8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7EA1F-B610-4483-95AB-E485E2551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73821-199E-4EBB-A8FF-ADBCD532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FA4AE-7455-468F-90DB-6B45E89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96749-32D1-491D-BA1E-72B1AA81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C4E4-25B4-4008-8233-46EB136A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40121-AA51-47FC-B7AC-14EAC6B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E1DDE-6ACD-47A0-96B8-10742F28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24B1B-0C03-4D6F-B022-537FB904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2761-403B-458C-B3BC-D3876D04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10C64-9A03-48BE-8E9E-A842EF77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23CD-09D5-4874-BD22-BE0E5124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9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C503-C569-4430-8C5B-8091113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3C7A-79C1-4B4C-B019-E563C219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2C45-94A0-4C84-9B53-0F19C9CAF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7CEC9-5AE6-45CD-9C7D-67802C7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C047A-3A16-474A-A1DF-5DF1B728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F4787-3C5E-4B9A-91F8-00093CBE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2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4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44BF-1E2A-485A-BEC8-74ADC0F2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12172-04A0-4ED5-8300-C99E67788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2561-1515-44E9-853E-F4032233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77E7-C93C-41B9-9087-E4723F0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A676-0820-4083-9724-9B5DEE26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F516D-6A62-47B5-87C5-3B7E91C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5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5309-C3BD-46BB-9D28-5D25252A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F8550-B4FD-44EC-A520-DD1DE0238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48F08-F14A-4D6C-B925-2FED3A47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7133-88C6-4138-BCBC-CB0EF9BA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B156-0956-4E07-BD08-83B2C251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40A6-9591-47CB-B165-1C9D678B3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25BB6-ADEF-4CB1-81B0-264B553A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A538-6E5D-4F4F-B40F-80BF3EF5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3D6F-5D98-4274-8D8A-F44BFF78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29E7-6041-4825-B12E-DE8559B0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D480-C933-40B8-801B-D6D7E21DCE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032D-4421-446F-98D0-57C8ADAAF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04A03-C5B9-4BFC-8097-36827B57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C9188-670E-44C6-805B-5D9906D6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F07B-18C5-4251-8C1C-A274CA05F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CECC-6486-45E7-A22B-4885CEBFF82B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56B8-A4A4-41A3-9FD8-14235DA48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1DC1-2775-4F52-83FF-F02A22365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7D7231-72E9-4C18-A4B8-68A43A07A163}"/>
              </a:ext>
            </a:extLst>
          </p:cNvPr>
          <p:cNvGrpSpPr/>
          <p:nvPr/>
        </p:nvGrpSpPr>
        <p:grpSpPr>
          <a:xfrm>
            <a:off x="301893" y="313659"/>
            <a:ext cx="9302213" cy="6230682"/>
            <a:chOff x="371563" y="188995"/>
            <a:chExt cx="11448878" cy="76685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57593-640B-4EF4-B0D0-54E07EAF7C4B}"/>
                </a:ext>
              </a:extLst>
            </p:cNvPr>
            <p:cNvGrpSpPr/>
            <p:nvPr/>
          </p:nvGrpSpPr>
          <p:grpSpPr>
            <a:xfrm rot="16200000">
              <a:off x="2261738" y="-1701180"/>
              <a:ext cx="7668528" cy="11448878"/>
              <a:chOff x="-1056834" y="376431"/>
              <a:chExt cx="7854434" cy="896944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B2AE7B-263A-4B23-81FD-2F8EC5BA265F}"/>
                  </a:ext>
                </a:extLst>
              </p:cNvPr>
              <p:cNvSpPr/>
              <p:nvPr/>
            </p:nvSpPr>
            <p:spPr>
              <a:xfrm>
                <a:off x="1270173" y="376431"/>
                <a:ext cx="5527427" cy="3384437"/>
              </a:xfrm>
              <a:prstGeom prst="rect">
                <a:avLst/>
              </a:prstGeom>
              <a:solidFill>
                <a:srgbClr val="4F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9F0888-6F46-44F8-B15A-D473DF34C661}"/>
                  </a:ext>
                </a:extLst>
              </p:cNvPr>
              <p:cNvSpPr/>
              <p:nvPr/>
            </p:nvSpPr>
            <p:spPr>
              <a:xfrm>
                <a:off x="-1056834" y="4758005"/>
                <a:ext cx="2110339" cy="2745331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>
                  <a:solidFill>
                    <a:srgbClr val="FFC305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E8810C-A984-4C4A-BEB5-54076E190B86}"/>
                  </a:ext>
                </a:extLst>
              </p:cNvPr>
              <p:cNvSpPr/>
              <p:nvPr/>
            </p:nvSpPr>
            <p:spPr>
              <a:xfrm>
                <a:off x="4731331" y="7624766"/>
                <a:ext cx="2066266" cy="1721112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E5E0C-CEB1-4560-BFD7-6C1185D0E087}"/>
                  </a:ext>
                </a:extLst>
              </p:cNvPr>
              <p:cNvSpPr/>
              <p:nvPr/>
            </p:nvSpPr>
            <p:spPr>
              <a:xfrm>
                <a:off x="4731331" y="5753883"/>
                <a:ext cx="2066266" cy="1721112"/>
              </a:xfrm>
              <a:prstGeom prst="rect">
                <a:avLst/>
              </a:prstGeom>
              <a:solidFill>
                <a:srgbClr val="00BFBD"/>
              </a:solidFill>
              <a:ln>
                <a:solidFill>
                  <a:srgbClr val="00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A878-D17B-48AF-A72B-10E462474459}"/>
                  </a:ext>
                </a:extLst>
              </p:cNvPr>
              <p:cNvSpPr/>
              <p:nvPr/>
            </p:nvSpPr>
            <p:spPr>
              <a:xfrm>
                <a:off x="4731331" y="3908508"/>
                <a:ext cx="2066269" cy="1707141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0862D5-DFE7-4AFD-87D8-701594E36773}"/>
                  </a:ext>
                </a:extLst>
              </p:cNvPr>
              <p:cNvSpPr/>
              <p:nvPr/>
            </p:nvSpPr>
            <p:spPr>
              <a:xfrm>
                <a:off x="-1051867" y="376433"/>
                <a:ext cx="2105400" cy="4243812"/>
              </a:xfrm>
              <a:prstGeom prst="rect">
                <a:avLst/>
              </a:prstGeom>
              <a:solidFill>
                <a:srgbClr val="00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1463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754D0-5DA2-4C64-88F0-C55BAE1E59F8}"/>
                </a:ext>
              </a:extLst>
            </p:cNvPr>
            <p:cNvSpPr/>
            <p:nvPr/>
          </p:nvSpPr>
          <p:spPr>
            <a:xfrm rot="16200000">
              <a:off x="6752090" y="517246"/>
              <a:ext cx="3191592" cy="6945101"/>
            </a:xfrm>
            <a:prstGeom prst="rect">
              <a:avLst/>
            </a:prstGeom>
            <a:solidFill>
              <a:srgbClr val="4F9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US" sz="146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A71EBA-D10A-41AD-9930-59BB59554300}"/>
                </a:ext>
              </a:extLst>
            </p:cNvPr>
            <p:cNvSpPr/>
            <p:nvPr/>
          </p:nvSpPr>
          <p:spPr>
            <a:xfrm rot="16200000">
              <a:off x="9703957" y="5741046"/>
              <a:ext cx="2060390" cy="2172570"/>
            </a:xfrm>
            <a:prstGeom prst="rect">
              <a:avLst/>
            </a:prstGeom>
            <a:solidFill>
              <a:srgbClr val="00BFBD"/>
            </a:solidFill>
            <a:ln>
              <a:solidFill>
                <a:srgbClr val="00B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en-US" sz="146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7BFB7-0835-4A9C-A1E1-E916D2FC3676}"/>
                </a:ext>
              </a:extLst>
            </p:cNvPr>
            <p:cNvSpPr/>
            <p:nvPr/>
          </p:nvSpPr>
          <p:spPr>
            <a:xfrm>
              <a:off x="473588" y="234148"/>
              <a:ext cx="4572056" cy="565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42950">
                <a:lnSpc>
                  <a:spcPct val="150000"/>
                </a:lnSpc>
              </a:pPr>
              <a:r>
                <a:rPr lang="en-US" sz="3575" cap="all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Spirit</a:t>
              </a:r>
              <a:r>
                <a:rPr lang="en-US" sz="3575" cap="all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 of</a:t>
              </a:r>
            </a:p>
            <a:p>
              <a:pPr defTabSz="742950">
                <a:lnSpc>
                  <a:spcPct val="150000"/>
                </a:lnSpc>
              </a:pPr>
              <a:r>
                <a:rPr lang="en-US" sz="3575" cap="all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Innovation</a:t>
              </a:r>
            </a:p>
            <a:p>
              <a:pPr defTabSz="742950">
                <a:lnSpc>
                  <a:spcPct val="150000"/>
                </a:lnSpc>
              </a:pPr>
              <a:endParaRPr lang="en-US" sz="1138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defTabSz="742950">
                <a:lnSpc>
                  <a:spcPct val="150000"/>
                </a:lnSpc>
              </a:pPr>
              <a:endParaRPr lang="en-US" sz="1138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defTabSz="742950">
                <a:lnSpc>
                  <a:spcPct val="150000"/>
                </a:lnSpc>
              </a:pPr>
              <a:endParaRPr lang="en-US" sz="1138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defTabSz="742950">
                <a:lnSpc>
                  <a:spcPct val="150000"/>
                </a:lnSpc>
              </a:pPr>
              <a:endParaRPr lang="en-US" sz="1138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defTabSz="742950">
                <a:lnSpc>
                  <a:spcPct val="150000"/>
                </a:lnSpc>
              </a:pPr>
              <a:endParaRPr lang="en-US" sz="1138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defTabSz="742950">
                <a:lnSpc>
                  <a:spcPct val="150000"/>
                </a:lnSpc>
              </a:pPr>
              <a:r>
                <a:rPr lang="en-US" sz="2600" cap="all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STEAM</a:t>
              </a:r>
            </a:p>
            <a:p>
              <a:pPr defTabSz="742950">
                <a:lnSpc>
                  <a:spcPct val="150000"/>
                </a:lnSpc>
              </a:pPr>
              <a:r>
                <a:rPr lang="en-US" sz="2600" cap="all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RESOURCES</a:t>
              </a:r>
            </a:p>
            <a:p>
              <a:pPr defTabSz="742950">
                <a:lnSpc>
                  <a:spcPct val="150000"/>
                </a:lnSpc>
              </a:pPr>
              <a:endParaRPr lang="en-US" sz="1625" cap="all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B49357-6D33-4E03-8403-7EA1C217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123" y="6013417"/>
              <a:ext cx="1826634" cy="16118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5A49F2-E104-4358-BE68-3A74FC61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664" y="5897199"/>
              <a:ext cx="1844275" cy="18442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3BDE7C-0F37-424F-971F-43B6638A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10">
              <a:off x="4932142" y="429561"/>
              <a:ext cx="2020520" cy="144238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28699E-DAB5-46EF-840D-E32051697BC0}"/>
                </a:ext>
              </a:extLst>
            </p:cNvPr>
            <p:cNvGrpSpPr/>
            <p:nvPr/>
          </p:nvGrpSpPr>
          <p:grpSpPr>
            <a:xfrm>
              <a:off x="7134577" y="318280"/>
              <a:ext cx="2141562" cy="1780837"/>
              <a:chOff x="7223173" y="2565104"/>
              <a:chExt cx="2141562" cy="178083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5475194-674A-4BF2-8FE5-AB29CF455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08834" y="2565104"/>
                <a:ext cx="890419" cy="178083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74BEE79-6219-4299-A895-556E9CD23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9652">
                <a:off x="7207285" y="2874373"/>
                <a:ext cx="1479088" cy="144731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BE10D8-45C5-40B9-B7CC-D1CB08DA6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80510">
                <a:off x="8082391" y="3028074"/>
                <a:ext cx="1709792" cy="854896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4B82F-963A-41EE-8457-14E4D3AA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167" y="316517"/>
              <a:ext cx="1634538" cy="181143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1E9E4-0326-4621-B815-03573AEC352C}"/>
                </a:ext>
              </a:extLst>
            </p:cNvPr>
            <p:cNvSpPr txBox="1"/>
            <p:nvPr/>
          </p:nvSpPr>
          <p:spPr>
            <a:xfrm>
              <a:off x="5045643" y="2670950"/>
              <a:ext cx="6621289" cy="319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42950"/>
              <a:r>
                <a:rPr lang="en-GB" sz="227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Spirit of Innovation</a:t>
              </a:r>
            </a:p>
            <a:p>
              <a:pPr algn="r" defTabSz="742950"/>
              <a:endParaRPr lang="en-GB" sz="160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algn="r" defTabSz="742950"/>
              <a:r>
                <a:rPr lang="en-GB" sz="227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Year Four</a:t>
              </a:r>
            </a:p>
            <a:p>
              <a:pPr algn="r" defTabSz="742950"/>
              <a:endParaRPr lang="en-GB" sz="1600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algn="r" defTabSz="742950"/>
              <a:r>
                <a:rPr lang="en-GB" sz="2275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PowerPoint– Conductors &amp; Insulators</a:t>
              </a:r>
            </a:p>
            <a:p>
              <a:pPr algn="r" defTabSz="742950"/>
              <a:endParaRPr lang="en-GB" sz="1138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  <a:p>
              <a:pPr algn="r" defTabSz="742950"/>
              <a:endParaRPr lang="en-US" sz="2275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B3AA4D-DA45-4ED0-8698-873069117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9" y="6220337"/>
              <a:ext cx="5025667" cy="976032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D8F1B6-DAEF-4452-8A6C-05AF5DB529F5}"/>
              </a:ext>
            </a:extLst>
          </p:cNvPr>
          <p:cNvCxnSpPr>
            <a:cxnSpLocks/>
          </p:cNvCxnSpPr>
          <p:nvPr/>
        </p:nvCxnSpPr>
        <p:spPr>
          <a:xfrm>
            <a:off x="6217769" y="1509644"/>
            <a:ext cx="331276" cy="0"/>
          </a:xfrm>
          <a:prstGeom prst="line">
            <a:avLst/>
          </a:prstGeom>
          <a:ln w="28575">
            <a:solidFill>
              <a:srgbClr val="00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FA05AF-8F27-4A19-8CA7-5849118CCE6B}"/>
              </a:ext>
            </a:extLst>
          </p:cNvPr>
          <p:cNvCxnSpPr>
            <a:cxnSpLocks/>
          </p:cNvCxnSpPr>
          <p:nvPr/>
        </p:nvCxnSpPr>
        <p:spPr>
          <a:xfrm>
            <a:off x="6202509" y="1573895"/>
            <a:ext cx="437880" cy="0"/>
          </a:xfrm>
          <a:prstGeom prst="line">
            <a:avLst/>
          </a:prstGeom>
          <a:ln>
            <a:solidFill>
              <a:srgbClr val="00B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3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FC23EC-302E-46E7-B0BB-B63CF150B6A3}"/>
              </a:ext>
            </a:extLst>
          </p:cNvPr>
          <p:cNvSpPr txBox="1"/>
          <p:nvPr/>
        </p:nvSpPr>
        <p:spPr>
          <a:xfrm>
            <a:off x="3712566" y="4238841"/>
            <a:ext cx="2794355" cy="261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97" dirty="0"/>
              <a:t>These resources have been brought to you by</a:t>
            </a:r>
            <a:endParaRPr lang="en-US" sz="109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DA80-325D-4027-8C23-C52D3BF9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06" y="4482659"/>
            <a:ext cx="3384586" cy="1263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017C6-0F1D-44F9-9030-9E8E7C83C4BB}"/>
              </a:ext>
            </a:extLst>
          </p:cNvPr>
          <p:cNvSpPr/>
          <p:nvPr/>
        </p:nvSpPr>
        <p:spPr>
          <a:xfrm>
            <a:off x="1505084" y="1066478"/>
            <a:ext cx="6893383" cy="4736670"/>
          </a:xfrm>
          <a:prstGeom prst="rect">
            <a:avLst/>
          </a:prstGeom>
          <a:noFill/>
          <a:ln w="38100">
            <a:solidFill>
              <a:srgbClr val="100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F05AE-5A39-4FE0-970E-2F6D45A3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559" y="1710296"/>
            <a:ext cx="4336367" cy="25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4F1EBD40-42EE-439C-B867-E965B9A15ED5}"/>
              </a:ext>
            </a:extLst>
          </p:cNvPr>
          <p:cNvSpPr/>
          <p:nvPr/>
        </p:nvSpPr>
        <p:spPr>
          <a:xfrm>
            <a:off x="3152013" y="3704893"/>
            <a:ext cx="2245049" cy="2067583"/>
          </a:xfrm>
          <a:prstGeom prst="star12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909137" y="4871264"/>
            <a:ext cx="846201" cy="2144557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  <a:gd name="connsiteX0" fmla="*/ 765509 w 785838"/>
              <a:gd name="connsiteY0" fmla="*/ 0 h 2336266"/>
              <a:gd name="connsiteX1" fmla="*/ 26849 w 785838"/>
              <a:gd name="connsiteY1" fmla="*/ 606309 h 2336266"/>
              <a:gd name="connsiteX2" fmla="*/ 576179 w 785838"/>
              <a:gd name="connsiteY2" fmla="*/ 2336266 h 2336266"/>
              <a:gd name="connsiteX0" fmla="*/ 815874 w 835044"/>
              <a:gd name="connsiteY0" fmla="*/ 0 h 2336266"/>
              <a:gd name="connsiteX1" fmla="*/ 24077 w 835044"/>
              <a:gd name="connsiteY1" fmla="*/ 1268585 h 2336266"/>
              <a:gd name="connsiteX2" fmla="*/ 626544 w 835044"/>
              <a:gd name="connsiteY2" fmla="*/ 2336266 h 2336266"/>
              <a:gd name="connsiteX0" fmla="*/ 815874 w 833384"/>
              <a:gd name="connsiteY0" fmla="*/ 0 h 2336266"/>
              <a:gd name="connsiteX1" fmla="*/ 24077 w 833384"/>
              <a:gd name="connsiteY1" fmla="*/ 1268585 h 2336266"/>
              <a:gd name="connsiteX2" fmla="*/ 626544 w 833384"/>
              <a:gd name="connsiteY2" fmla="*/ 2336266 h 2336266"/>
              <a:gd name="connsiteX0" fmla="*/ 797957 w 815467"/>
              <a:gd name="connsiteY0" fmla="*/ 0 h 2336266"/>
              <a:gd name="connsiteX1" fmla="*/ 6160 w 815467"/>
              <a:gd name="connsiteY1" fmla="*/ 1268585 h 2336266"/>
              <a:gd name="connsiteX2" fmla="*/ 608627 w 815467"/>
              <a:gd name="connsiteY2" fmla="*/ 2336266 h 233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467" h="2336266">
                <a:moveTo>
                  <a:pt x="797957" y="0"/>
                </a:moveTo>
                <a:cubicBezTo>
                  <a:pt x="951898" y="597273"/>
                  <a:pt x="41168" y="892581"/>
                  <a:pt x="6160" y="1268585"/>
                </a:cubicBezTo>
                <a:cubicBezTo>
                  <a:pt x="-48733" y="1606423"/>
                  <a:pt x="272320" y="2234630"/>
                  <a:pt x="608627" y="2336266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8354010" y="4163942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E22C7BB-AFA9-47E3-AFBE-857589A78733}"/>
              </a:ext>
            </a:extLst>
          </p:cNvPr>
          <p:cNvSpPr txBox="1"/>
          <p:nvPr/>
        </p:nvSpPr>
        <p:spPr>
          <a:xfrm>
            <a:off x="3408381" y="2536282"/>
            <a:ext cx="395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Which items will </a:t>
            </a:r>
          </a:p>
          <a:p>
            <a:pPr algn="ctr"/>
            <a:r>
              <a:rPr lang="en-GB" sz="3600" dirty="0"/>
              <a:t>conduct electricity?</a:t>
            </a:r>
            <a:endParaRPr lang="en-US" sz="3600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AB5F9129-6B69-4967-AC9A-83D80F7641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201">
            <a:off x="8821976" y="2821632"/>
            <a:ext cx="409175" cy="14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68A8B-8B8E-4915-B3E6-41EF7C60ED54}"/>
              </a:ext>
            </a:extLst>
          </p:cNvPr>
          <p:cNvSpPr txBox="1"/>
          <p:nvPr/>
        </p:nvSpPr>
        <p:spPr>
          <a:xfrm>
            <a:off x="3613246" y="2845585"/>
            <a:ext cx="301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silver spoon?</a:t>
            </a:r>
            <a:endParaRPr lang="en-US" sz="36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4F1EBD40-42EE-439C-B867-E965B9A15ED5}"/>
              </a:ext>
            </a:extLst>
          </p:cNvPr>
          <p:cNvSpPr/>
          <p:nvPr/>
        </p:nvSpPr>
        <p:spPr>
          <a:xfrm>
            <a:off x="3152013" y="3704893"/>
            <a:ext cx="2245049" cy="2067583"/>
          </a:xfrm>
          <a:prstGeom prst="star12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869E2CE-C0EC-4546-8FF1-2396354D4F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734">
            <a:off x="8327822" y="2719544"/>
            <a:ext cx="699676" cy="259592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7E5A6-E2FA-4CD6-AF71-44D7AE23E38A}"/>
              </a:ext>
            </a:extLst>
          </p:cNvPr>
          <p:cNvSpPr/>
          <p:nvPr/>
        </p:nvSpPr>
        <p:spPr>
          <a:xfrm>
            <a:off x="3379247" y="3000056"/>
            <a:ext cx="342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A piece of string?</a:t>
            </a:r>
            <a:endParaRPr lang="en-US" sz="3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0DD2A88-FC53-4531-860C-07398ECD8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1654">
            <a:off x="7227782" y="3438318"/>
            <a:ext cx="2487502" cy="1079865"/>
          </a:xfrm>
          <a:prstGeom prst="rect">
            <a:avLst/>
          </a:prstGeom>
        </p:spPr>
      </p:pic>
      <p:sp>
        <p:nvSpPr>
          <p:cNvPr id="31" name="Cross 30">
            <a:extLst>
              <a:ext uri="{FF2B5EF4-FFF2-40B4-BE49-F238E27FC236}">
                <a16:creationId xmlns:a16="http://schemas.microsoft.com/office/drawing/2014/main" id="{A9F44575-9F85-4944-9590-E3A22E8BC76C}"/>
              </a:ext>
            </a:extLst>
          </p:cNvPr>
          <p:cNvSpPr/>
          <p:nvPr/>
        </p:nvSpPr>
        <p:spPr>
          <a:xfrm rot="18884775">
            <a:off x="3754557" y="4258830"/>
            <a:ext cx="1039962" cy="1061394"/>
          </a:xfrm>
          <a:prstGeom prst="plus">
            <a:avLst>
              <a:gd name="adj" fmla="val 431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381100" y="1165706"/>
            <a:ext cx="995399" cy="1163501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  <a:gd name="connsiteX0" fmla="*/ 2336943 w 2336943"/>
              <a:gd name="connsiteY0" fmla="*/ 0 h 3885906"/>
              <a:gd name="connsiteX1" fmla="*/ 10139 w 2336943"/>
              <a:gd name="connsiteY1" fmla="*/ 2777020 h 3885906"/>
              <a:gd name="connsiteX2" fmla="*/ 1051535 w 2336943"/>
              <a:gd name="connsiteY2" fmla="*/ 3885907 h 3885906"/>
              <a:gd name="connsiteX0" fmla="*/ 2424589 w 2424589"/>
              <a:gd name="connsiteY0" fmla="*/ 0 h 3885906"/>
              <a:gd name="connsiteX1" fmla="*/ 9618 w 2424589"/>
              <a:gd name="connsiteY1" fmla="*/ 1160456 h 3885906"/>
              <a:gd name="connsiteX2" fmla="*/ 1139181 w 2424589"/>
              <a:gd name="connsiteY2" fmla="*/ 3885907 h 3885906"/>
              <a:gd name="connsiteX0" fmla="*/ 2530327 w 2530328"/>
              <a:gd name="connsiteY0" fmla="*/ 1 h 3928336"/>
              <a:gd name="connsiteX1" fmla="*/ 9058 w 2530328"/>
              <a:gd name="connsiteY1" fmla="*/ 1202886 h 3928336"/>
              <a:gd name="connsiteX2" fmla="*/ 1138621 w 2530328"/>
              <a:gd name="connsiteY2" fmla="*/ 3928337 h 3928336"/>
              <a:gd name="connsiteX0" fmla="*/ 2371650 w 2371651"/>
              <a:gd name="connsiteY0" fmla="*/ 1 h 3928336"/>
              <a:gd name="connsiteX1" fmla="*/ 9925 w 2371651"/>
              <a:gd name="connsiteY1" fmla="*/ 1009714 h 3928336"/>
              <a:gd name="connsiteX2" fmla="*/ 979944 w 2371651"/>
              <a:gd name="connsiteY2" fmla="*/ 3928337 h 3928336"/>
              <a:gd name="connsiteX0" fmla="*/ 2454577 w 2454578"/>
              <a:gd name="connsiteY0" fmla="*/ 1 h 3928336"/>
              <a:gd name="connsiteX1" fmla="*/ 92852 w 2454578"/>
              <a:gd name="connsiteY1" fmla="*/ 1009714 h 3928336"/>
              <a:gd name="connsiteX2" fmla="*/ 1062871 w 2454578"/>
              <a:gd name="connsiteY2" fmla="*/ 3928337 h 3928336"/>
              <a:gd name="connsiteX0" fmla="*/ 2454577 w 2454578"/>
              <a:gd name="connsiteY0" fmla="*/ 1 h 3928336"/>
              <a:gd name="connsiteX1" fmla="*/ 92852 w 2454578"/>
              <a:gd name="connsiteY1" fmla="*/ 1009714 h 3928336"/>
              <a:gd name="connsiteX2" fmla="*/ 1062871 w 2454578"/>
              <a:gd name="connsiteY2" fmla="*/ 3928337 h 392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578" h="3928336">
                <a:moveTo>
                  <a:pt x="2454577" y="1"/>
                </a:moveTo>
                <a:cubicBezTo>
                  <a:pt x="1482083" y="490232"/>
                  <a:pt x="413009" y="249248"/>
                  <a:pt x="92852" y="1009714"/>
                </a:cubicBezTo>
                <a:cubicBezTo>
                  <a:pt x="-264959" y="1864165"/>
                  <a:pt x="486930" y="3387716"/>
                  <a:pt x="1062871" y="39283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683097" y="238760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4F1EBD40-42EE-439C-B867-E965B9A15ED5}"/>
              </a:ext>
            </a:extLst>
          </p:cNvPr>
          <p:cNvSpPr/>
          <p:nvPr/>
        </p:nvSpPr>
        <p:spPr>
          <a:xfrm>
            <a:off x="3152013" y="3704893"/>
            <a:ext cx="2245049" cy="2067583"/>
          </a:xfrm>
          <a:prstGeom prst="star12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941D8-0B9B-410C-BBE7-1A34167A5979}"/>
              </a:ext>
            </a:extLst>
          </p:cNvPr>
          <p:cNvSpPr txBox="1"/>
          <p:nvPr/>
        </p:nvSpPr>
        <p:spPr>
          <a:xfrm>
            <a:off x="2997716" y="2960443"/>
            <a:ext cx="537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copper plate steel penny?</a:t>
            </a:r>
            <a:endParaRPr lang="en-US" sz="3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D928B4-81A8-4ABB-8044-57C1EC6786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22" y="3759093"/>
            <a:ext cx="1545470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4F1EBD40-42EE-439C-B867-E965B9A15ED5}"/>
              </a:ext>
            </a:extLst>
          </p:cNvPr>
          <p:cNvSpPr/>
          <p:nvPr/>
        </p:nvSpPr>
        <p:spPr>
          <a:xfrm>
            <a:off x="3152013" y="3704893"/>
            <a:ext cx="2245049" cy="2067583"/>
          </a:xfrm>
          <a:prstGeom prst="star12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9341B5-0886-4E8E-8CD8-88B5E0CBA362}"/>
              </a:ext>
            </a:extLst>
          </p:cNvPr>
          <p:cNvSpPr txBox="1"/>
          <p:nvPr/>
        </p:nvSpPr>
        <p:spPr>
          <a:xfrm>
            <a:off x="3666869" y="2852075"/>
            <a:ext cx="350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steel paperclip?</a:t>
            </a:r>
            <a:endParaRPr lang="en-US" sz="3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30366B-D127-4439-861F-F35185A4D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8600">
            <a:off x="7598178" y="3151600"/>
            <a:ext cx="2259444" cy="16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A9F44575-9F85-4944-9590-E3A22E8BC76C}"/>
              </a:ext>
            </a:extLst>
          </p:cNvPr>
          <p:cNvSpPr/>
          <p:nvPr/>
        </p:nvSpPr>
        <p:spPr>
          <a:xfrm rot="18884775">
            <a:off x="3754557" y="4258830"/>
            <a:ext cx="1039962" cy="1061394"/>
          </a:xfrm>
          <a:prstGeom prst="plus">
            <a:avLst>
              <a:gd name="adj" fmla="val 431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91177-0A6B-49A9-8349-F109815026B6}"/>
              </a:ext>
            </a:extLst>
          </p:cNvPr>
          <p:cNvSpPr txBox="1"/>
          <p:nvPr/>
        </p:nvSpPr>
        <p:spPr>
          <a:xfrm>
            <a:off x="4735740" y="2994789"/>
            <a:ext cx="157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cork?</a:t>
            </a:r>
            <a:endParaRPr lang="en-US" sz="3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A8D426-7206-41C9-9C93-93BDC8A085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2380">
            <a:off x="7310414" y="2802266"/>
            <a:ext cx="2744289" cy="25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4F1EBD40-42EE-439C-B867-E965B9A15ED5}"/>
              </a:ext>
            </a:extLst>
          </p:cNvPr>
          <p:cNvSpPr/>
          <p:nvPr/>
        </p:nvSpPr>
        <p:spPr>
          <a:xfrm>
            <a:off x="3152013" y="3704893"/>
            <a:ext cx="2245049" cy="2067583"/>
          </a:xfrm>
          <a:prstGeom prst="star12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647857" y="5171273"/>
            <a:ext cx="905578" cy="166846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  <a:gd name="connsiteX0" fmla="*/ 788469 w 808798"/>
              <a:gd name="connsiteY0" fmla="*/ 0 h 1817615"/>
              <a:gd name="connsiteX1" fmla="*/ 49809 w 808798"/>
              <a:gd name="connsiteY1" fmla="*/ 606309 h 1817615"/>
              <a:gd name="connsiteX2" fmla="*/ 374405 w 808798"/>
              <a:gd name="connsiteY2" fmla="*/ 1817615 h 1817615"/>
              <a:gd name="connsiteX0" fmla="*/ 853983 w 872688"/>
              <a:gd name="connsiteY0" fmla="*/ 0 h 1817615"/>
              <a:gd name="connsiteX1" fmla="*/ 39004 w 872688"/>
              <a:gd name="connsiteY1" fmla="*/ 915401 h 1817615"/>
              <a:gd name="connsiteX2" fmla="*/ 439919 w 872688"/>
              <a:gd name="connsiteY2" fmla="*/ 1817615 h 181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2688" h="1817615">
                <a:moveTo>
                  <a:pt x="853983" y="0"/>
                </a:moveTo>
                <a:cubicBezTo>
                  <a:pt x="1007924" y="597273"/>
                  <a:pt x="164822" y="651962"/>
                  <a:pt x="39004" y="915401"/>
                </a:cubicBezTo>
                <a:cubicBezTo>
                  <a:pt x="-86814" y="1178840"/>
                  <a:pt x="103612" y="1715979"/>
                  <a:pt x="439919" y="1817615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942300" y="4440033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AAED7E-758D-4AD4-864A-69D15779D63B}"/>
              </a:ext>
            </a:extLst>
          </p:cNvPr>
          <p:cNvSpPr txBox="1"/>
          <p:nvPr/>
        </p:nvSpPr>
        <p:spPr>
          <a:xfrm>
            <a:off x="3616174" y="2852075"/>
            <a:ext cx="347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brass door key?</a:t>
            </a:r>
            <a:endParaRPr lang="en-US" sz="3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968371-0B7A-4AD5-94E9-92FCB549B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38526" y="1450562"/>
            <a:ext cx="659042" cy="15622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7D31F1-B1DE-4488-AFB0-6B650BD5E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6256">
            <a:off x="7835847" y="3261114"/>
            <a:ext cx="1976004" cy="9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F0B2F-FD30-46F7-854B-78CFAB68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15" y="185045"/>
            <a:ext cx="43370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DDD66-D53F-43AA-BFBC-853052AF02B8}"/>
              </a:ext>
            </a:extLst>
          </p:cNvPr>
          <p:cNvSpPr txBox="1"/>
          <p:nvPr/>
        </p:nvSpPr>
        <p:spPr>
          <a:xfrm>
            <a:off x="4631836" y="1086559"/>
            <a:ext cx="1507357" cy="48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Power Cell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668C-C8B4-4129-9A73-2745175D1280}"/>
              </a:ext>
            </a:extLst>
          </p:cNvPr>
          <p:cNvSpPr txBox="1"/>
          <p:nvPr/>
        </p:nvSpPr>
        <p:spPr>
          <a:xfrm>
            <a:off x="2906395" y="901893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+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58C73-665C-435D-B576-3196F543D481}"/>
              </a:ext>
            </a:extLst>
          </p:cNvPr>
          <p:cNvSpPr txBox="1"/>
          <p:nvPr/>
        </p:nvSpPr>
        <p:spPr>
          <a:xfrm>
            <a:off x="6417992" y="591808"/>
            <a:ext cx="463487" cy="852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_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42B788-C1BE-4A1E-8117-2D98142B89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7328470" y="634827"/>
            <a:ext cx="659042" cy="156228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B8546BB-4C09-4530-83E8-A521458ACFD9}"/>
              </a:ext>
            </a:extLst>
          </p:cNvPr>
          <p:cNvSpPr/>
          <p:nvPr/>
        </p:nvSpPr>
        <p:spPr>
          <a:xfrm rot="6863001">
            <a:off x="8665903" y="892920"/>
            <a:ext cx="569368" cy="1002615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97065 w 697065"/>
              <a:gd name="connsiteY0" fmla="*/ 0 h 3308631"/>
              <a:gd name="connsiteX1" fmla="*/ 11265 w 697065"/>
              <a:gd name="connsiteY1" fmla="*/ 1632857 h 3308631"/>
              <a:gd name="connsiteX2" fmla="*/ 415408 w 697065"/>
              <a:gd name="connsiteY2" fmla="*/ 3308630 h 3308631"/>
              <a:gd name="connsiteX0" fmla="*/ 1234762 w 1234762"/>
              <a:gd name="connsiteY0" fmla="*/ 1 h 2491044"/>
              <a:gd name="connsiteX1" fmla="*/ 43162 w 1234762"/>
              <a:gd name="connsiteY1" fmla="*/ 815270 h 2491044"/>
              <a:gd name="connsiteX2" fmla="*/ 447305 w 1234762"/>
              <a:gd name="connsiteY2" fmla="*/ 2491043 h 2491044"/>
              <a:gd name="connsiteX0" fmla="*/ 1802709 w 1802709"/>
              <a:gd name="connsiteY0" fmla="*/ 1 h 2491044"/>
              <a:gd name="connsiteX1" fmla="*/ 14823 w 1802709"/>
              <a:gd name="connsiteY1" fmla="*/ 581095 h 2491044"/>
              <a:gd name="connsiteX2" fmla="*/ 1015252 w 1802709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426130 w 1426130"/>
              <a:gd name="connsiteY0" fmla="*/ 1 h 2491044"/>
              <a:gd name="connsiteX1" fmla="*/ 26229 w 1426130"/>
              <a:gd name="connsiteY1" fmla="*/ 849210 h 2491044"/>
              <a:gd name="connsiteX2" fmla="*/ 638673 w 1426130"/>
              <a:gd name="connsiteY2" fmla="*/ 2491043 h 2491044"/>
              <a:gd name="connsiteX0" fmla="*/ 1275833 w 1275832"/>
              <a:gd name="connsiteY0" fmla="*/ 1 h 2519397"/>
              <a:gd name="connsiteX1" fmla="*/ 19201 w 1275832"/>
              <a:gd name="connsiteY1" fmla="*/ 877563 h 2519397"/>
              <a:gd name="connsiteX2" fmla="*/ 631645 w 1275832"/>
              <a:gd name="connsiteY2" fmla="*/ 2519396 h 2519397"/>
              <a:gd name="connsiteX0" fmla="*/ 1281492 w 1281491"/>
              <a:gd name="connsiteY0" fmla="*/ 1 h 2519397"/>
              <a:gd name="connsiteX1" fmla="*/ 24860 w 1281491"/>
              <a:gd name="connsiteY1" fmla="*/ 877563 h 2519397"/>
              <a:gd name="connsiteX2" fmla="*/ 637304 w 1281491"/>
              <a:gd name="connsiteY2" fmla="*/ 2519396 h 2519397"/>
              <a:gd name="connsiteX0" fmla="*/ 1289457 w 1289456"/>
              <a:gd name="connsiteY0" fmla="*/ 1 h 2519397"/>
              <a:gd name="connsiteX1" fmla="*/ 32825 w 1289456"/>
              <a:gd name="connsiteY1" fmla="*/ 877563 h 2519397"/>
              <a:gd name="connsiteX2" fmla="*/ 645269 w 1289456"/>
              <a:gd name="connsiteY2" fmla="*/ 2519396 h 2519397"/>
              <a:gd name="connsiteX0" fmla="*/ 1282062 w 1282061"/>
              <a:gd name="connsiteY0" fmla="*/ 1 h 2627444"/>
              <a:gd name="connsiteX1" fmla="*/ 25430 w 1282061"/>
              <a:gd name="connsiteY1" fmla="*/ 877563 h 2627444"/>
              <a:gd name="connsiteX2" fmla="*/ 687023 w 1282061"/>
              <a:gd name="connsiteY2" fmla="*/ 2627445 h 2627444"/>
              <a:gd name="connsiteX0" fmla="*/ 1361722 w 1361723"/>
              <a:gd name="connsiteY0" fmla="*/ 1 h 2678993"/>
              <a:gd name="connsiteX1" fmla="*/ 29883 w 1361723"/>
              <a:gd name="connsiteY1" fmla="*/ 929112 h 2678993"/>
              <a:gd name="connsiteX2" fmla="*/ 691476 w 1361723"/>
              <a:gd name="connsiteY2" fmla="*/ 2678994 h 2678993"/>
              <a:gd name="connsiteX0" fmla="*/ 1694420 w 1694421"/>
              <a:gd name="connsiteY0" fmla="*/ 1 h 3565350"/>
              <a:gd name="connsiteX1" fmla="*/ 49428 w 1694421"/>
              <a:gd name="connsiteY1" fmla="*/ 1815469 h 3565350"/>
              <a:gd name="connsiteX2" fmla="*/ 711021 w 1694421"/>
              <a:gd name="connsiteY2" fmla="*/ 3565351 h 3565350"/>
              <a:gd name="connsiteX0" fmla="*/ 1694420 w 1694421"/>
              <a:gd name="connsiteY0" fmla="*/ 5820 h 3571169"/>
              <a:gd name="connsiteX1" fmla="*/ 49428 w 1694421"/>
              <a:gd name="connsiteY1" fmla="*/ 1821288 h 3571169"/>
              <a:gd name="connsiteX2" fmla="*/ 711021 w 1694421"/>
              <a:gd name="connsiteY2" fmla="*/ 3571170 h 3571169"/>
              <a:gd name="connsiteX0" fmla="*/ 1618730 w 1618729"/>
              <a:gd name="connsiteY0" fmla="*/ 6468 h 3402889"/>
              <a:gd name="connsiteX1" fmla="*/ 44876 w 1618729"/>
              <a:gd name="connsiteY1" fmla="*/ 1653008 h 3402889"/>
              <a:gd name="connsiteX2" fmla="*/ 706469 w 1618729"/>
              <a:gd name="connsiteY2" fmla="*/ 3402890 h 3402889"/>
              <a:gd name="connsiteX0" fmla="*/ 487371 w 1356155"/>
              <a:gd name="connsiteY0" fmla="*/ 7160 h 3256188"/>
              <a:gd name="connsiteX1" fmla="*/ 694561 w 1356155"/>
              <a:gd name="connsiteY1" fmla="*/ 1506307 h 3256188"/>
              <a:gd name="connsiteX2" fmla="*/ 1356154 w 1356155"/>
              <a:gd name="connsiteY2" fmla="*/ 3256189 h 3256188"/>
              <a:gd name="connsiteX0" fmla="*/ 596037 w 1464821"/>
              <a:gd name="connsiteY0" fmla="*/ 4594 h 3253622"/>
              <a:gd name="connsiteX1" fmla="*/ 423424 w 1464821"/>
              <a:gd name="connsiteY1" fmla="*/ 2144736 h 3253622"/>
              <a:gd name="connsiteX2" fmla="*/ 1464820 w 1464821"/>
              <a:gd name="connsiteY2" fmla="*/ 3253623 h 3253622"/>
              <a:gd name="connsiteX0" fmla="*/ 522732 w 1391516"/>
              <a:gd name="connsiteY0" fmla="*/ -1 h 3249027"/>
              <a:gd name="connsiteX1" fmla="*/ 350119 w 1391516"/>
              <a:gd name="connsiteY1" fmla="*/ 2140141 h 3249027"/>
              <a:gd name="connsiteX2" fmla="*/ 1391515 w 1391516"/>
              <a:gd name="connsiteY2" fmla="*/ 3249028 h 3249027"/>
              <a:gd name="connsiteX0" fmla="*/ 517081 w 1404018"/>
              <a:gd name="connsiteY0" fmla="*/ 0 h 3385136"/>
              <a:gd name="connsiteX1" fmla="*/ 362621 w 1404018"/>
              <a:gd name="connsiteY1" fmla="*/ 2276250 h 3385136"/>
              <a:gd name="connsiteX2" fmla="*/ 1404017 w 1404018"/>
              <a:gd name="connsiteY2" fmla="*/ 3385137 h 338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018" h="3385136">
                <a:moveTo>
                  <a:pt x="517081" y="0"/>
                </a:moveTo>
                <a:cubicBezTo>
                  <a:pt x="-455413" y="490231"/>
                  <a:pt x="214798" y="1712061"/>
                  <a:pt x="362621" y="2276250"/>
                </a:cubicBezTo>
                <a:cubicBezTo>
                  <a:pt x="510444" y="2840440"/>
                  <a:pt x="828076" y="2844516"/>
                  <a:pt x="1404017" y="33851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868092-B68E-4114-8C8E-19798047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835279">
            <a:off x="8912239" y="1443059"/>
            <a:ext cx="659042" cy="15622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FD928AB-E857-4EEF-85DF-838E13E94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577831">
            <a:off x="1531167" y="662917"/>
            <a:ext cx="714304" cy="156136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8E151C4-6956-4959-A1D7-BAD2D1EE8CF2}"/>
              </a:ext>
            </a:extLst>
          </p:cNvPr>
          <p:cNvSpPr/>
          <p:nvPr/>
        </p:nvSpPr>
        <p:spPr>
          <a:xfrm>
            <a:off x="1329886" y="2488747"/>
            <a:ext cx="1390650" cy="193675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9FF0946-8DA7-4CC0-AA54-C2A04D466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95">
            <a:off x="1527544" y="2763856"/>
            <a:ext cx="995331" cy="7481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02C1673-B88A-4F9F-B440-A74A98735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000" flipV="1">
            <a:off x="1200099" y="3435184"/>
            <a:ext cx="995331" cy="7481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FA9550A-3E96-4733-95F2-0C3912152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6850315">
            <a:off x="913939" y="1893191"/>
            <a:ext cx="714304" cy="156136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FC012F-FEF3-4DEE-8F33-7C166CADA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5980143">
            <a:off x="913940" y="3384183"/>
            <a:ext cx="714304" cy="1561362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333C0823-5690-4CF3-99AE-4E16ACBD57D6}"/>
              </a:ext>
            </a:extLst>
          </p:cNvPr>
          <p:cNvSpPr/>
          <p:nvPr/>
        </p:nvSpPr>
        <p:spPr>
          <a:xfrm>
            <a:off x="1811517" y="2586465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BFE176C-2124-433C-A8E9-AD97D7487F20}"/>
              </a:ext>
            </a:extLst>
          </p:cNvPr>
          <p:cNvSpPr/>
          <p:nvPr/>
        </p:nvSpPr>
        <p:spPr>
          <a:xfrm>
            <a:off x="324267" y="4228364"/>
            <a:ext cx="2027820" cy="1020642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423713 w 3487486"/>
              <a:gd name="connsiteY0" fmla="*/ 0 h 2546442"/>
              <a:gd name="connsiteX1" fmla="*/ 13 w 3487486"/>
              <a:gd name="connsiteY1" fmla="*/ 1680385 h 2546442"/>
              <a:gd name="connsiteX2" fmla="*/ 3487486 w 3487486"/>
              <a:gd name="connsiteY2" fmla="*/ 2452086 h 254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486" h="2546442">
                <a:moveTo>
                  <a:pt x="423713" y="0"/>
                </a:moveTo>
                <a:cubicBezTo>
                  <a:pt x="79452" y="76201"/>
                  <a:pt x="-1147" y="214021"/>
                  <a:pt x="13" y="1680385"/>
                </a:cubicBezTo>
                <a:cubicBezTo>
                  <a:pt x="55776" y="3115064"/>
                  <a:pt x="2998567" y="2297552"/>
                  <a:pt x="3487486" y="245208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BB2E578-6FB7-4661-8D97-42A59BD78649}"/>
              </a:ext>
            </a:extLst>
          </p:cNvPr>
          <p:cNvSpPr/>
          <p:nvPr/>
        </p:nvSpPr>
        <p:spPr>
          <a:xfrm flipV="1">
            <a:off x="385606" y="1540048"/>
            <a:ext cx="844065" cy="1009160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740902 w 1554978"/>
              <a:gd name="connsiteY0" fmla="*/ 0 h 2485203"/>
              <a:gd name="connsiteX1" fmla="*/ 55102 w 1554978"/>
              <a:gd name="connsiteY1" fmla="*/ 1632857 h 2485203"/>
              <a:gd name="connsiteX2" fmla="*/ 1554978 w 1554978"/>
              <a:gd name="connsiteY2" fmla="*/ 2483771 h 2485203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88333 w 1302409"/>
              <a:gd name="connsiteY0" fmla="*/ 0 h 2510557"/>
              <a:gd name="connsiteX1" fmla="*/ 64633 w 1302409"/>
              <a:gd name="connsiteY1" fmla="*/ 1680385 h 2510557"/>
              <a:gd name="connsiteX2" fmla="*/ 1302409 w 1302409"/>
              <a:gd name="connsiteY2" fmla="*/ 2483771 h 2510557"/>
              <a:gd name="connsiteX0" fmla="*/ 423713 w 1237789"/>
              <a:gd name="connsiteY0" fmla="*/ 0 h 2504282"/>
              <a:gd name="connsiteX1" fmla="*/ 13 w 1237789"/>
              <a:gd name="connsiteY1" fmla="*/ 1680385 h 2504282"/>
              <a:gd name="connsiteX2" fmla="*/ 1237789 w 1237789"/>
              <a:gd name="connsiteY2" fmla="*/ 2483771 h 2504282"/>
              <a:gd name="connsiteX0" fmla="*/ 423713 w 1237789"/>
              <a:gd name="connsiteY0" fmla="*/ 0 h 2562155"/>
              <a:gd name="connsiteX1" fmla="*/ 13 w 1237789"/>
              <a:gd name="connsiteY1" fmla="*/ 1680385 h 2562155"/>
              <a:gd name="connsiteX2" fmla="*/ 1237789 w 1237789"/>
              <a:gd name="connsiteY2" fmla="*/ 2483771 h 2562155"/>
              <a:gd name="connsiteX0" fmla="*/ 164842 w 1361147"/>
              <a:gd name="connsiteY0" fmla="*/ 0 h 2403726"/>
              <a:gd name="connsiteX1" fmla="*/ 123371 w 1361147"/>
              <a:gd name="connsiteY1" fmla="*/ 1521956 h 2403726"/>
              <a:gd name="connsiteX2" fmla="*/ 1361147 w 1361147"/>
              <a:gd name="connsiteY2" fmla="*/ 2325342 h 2403726"/>
              <a:gd name="connsiteX0" fmla="*/ 233494 w 1429799"/>
              <a:gd name="connsiteY0" fmla="*/ 0 h 2444700"/>
              <a:gd name="connsiteX1" fmla="*/ 28210 w 1429799"/>
              <a:gd name="connsiteY1" fmla="*/ 1601171 h 2444700"/>
              <a:gd name="connsiteX2" fmla="*/ 1429799 w 1429799"/>
              <a:gd name="connsiteY2" fmla="*/ 2325342 h 2444700"/>
              <a:gd name="connsiteX0" fmla="*/ 217230 w 1413535"/>
              <a:gd name="connsiteY0" fmla="*/ 0 h 2444700"/>
              <a:gd name="connsiteX1" fmla="*/ 11946 w 1413535"/>
              <a:gd name="connsiteY1" fmla="*/ 1601171 h 2444700"/>
              <a:gd name="connsiteX2" fmla="*/ 1413535 w 1413535"/>
              <a:gd name="connsiteY2" fmla="*/ 2325342 h 2444700"/>
              <a:gd name="connsiteX0" fmla="*/ 205320 w 1401625"/>
              <a:gd name="connsiteY0" fmla="*/ 0 h 2444700"/>
              <a:gd name="connsiteX1" fmla="*/ 36 w 1401625"/>
              <a:gd name="connsiteY1" fmla="*/ 1601171 h 2444700"/>
              <a:gd name="connsiteX2" fmla="*/ 1401625 w 1401625"/>
              <a:gd name="connsiteY2" fmla="*/ 2325342 h 2444700"/>
              <a:gd name="connsiteX0" fmla="*/ 205320 w 1401625"/>
              <a:gd name="connsiteY0" fmla="*/ 0 h 2380196"/>
              <a:gd name="connsiteX1" fmla="*/ 36 w 1401625"/>
              <a:gd name="connsiteY1" fmla="*/ 1601171 h 2380196"/>
              <a:gd name="connsiteX2" fmla="*/ 1401625 w 1401625"/>
              <a:gd name="connsiteY2" fmla="*/ 2325342 h 2380196"/>
              <a:gd name="connsiteX0" fmla="*/ 205320 w 1401625"/>
              <a:gd name="connsiteY0" fmla="*/ 0 h 2461733"/>
              <a:gd name="connsiteX1" fmla="*/ 36 w 1401625"/>
              <a:gd name="connsiteY1" fmla="*/ 1601171 h 2461733"/>
              <a:gd name="connsiteX2" fmla="*/ 1401625 w 1401625"/>
              <a:gd name="connsiteY2" fmla="*/ 2325342 h 2461733"/>
              <a:gd name="connsiteX0" fmla="*/ 233492 w 1429797"/>
              <a:gd name="connsiteY0" fmla="*/ 0 h 2461733"/>
              <a:gd name="connsiteX1" fmla="*/ 28208 w 1429797"/>
              <a:gd name="connsiteY1" fmla="*/ 1601171 h 2461733"/>
              <a:gd name="connsiteX2" fmla="*/ 1429797 w 1429797"/>
              <a:gd name="connsiteY2" fmla="*/ 2325342 h 2461733"/>
              <a:gd name="connsiteX0" fmla="*/ 233494 w 1451640"/>
              <a:gd name="connsiteY0" fmla="*/ 0 h 2517794"/>
              <a:gd name="connsiteX1" fmla="*/ 28210 w 1451640"/>
              <a:gd name="connsiteY1" fmla="*/ 1601171 h 2517794"/>
              <a:gd name="connsiteX2" fmla="*/ 1451641 w 1451640"/>
              <a:gd name="connsiteY2" fmla="*/ 2436242 h 251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640" h="2517794">
                <a:moveTo>
                  <a:pt x="233494" y="0"/>
                </a:moveTo>
                <a:cubicBezTo>
                  <a:pt x="-110767" y="218786"/>
                  <a:pt x="27050" y="134807"/>
                  <a:pt x="28210" y="1601171"/>
                </a:cubicBezTo>
                <a:cubicBezTo>
                  <a:pt x="83973" y="3035850"/>
                  <a:pt x="951801" y="2329237"/>
                  <a:pt x="1451641" y="2436242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E1A6512-A29B-4126-82D7-6E5EA9E1D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6" y="4164864"/>
            <a:ext cx="1630164" cy="222453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DF02DB3-F80F-4349-B0EE-FB4A0CB47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74259" r="65028"/>
          <a:stretch/>
        </p:blipFill>
        <p:spPr>
          <a:xfrm rot="17116656">
            <a:off x="2707966" y="4621006"/>
            <a:ext cx="714304" cy="15613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ED06D2-3A7F-4E3F-9ACE-5F950805F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5400000">
            <a:off x="5163863" y="4893777"/>
            <a:ext cx="659042" cy="1562281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90BD630-F874-42F3-B6B2-08DEAB9AAE8B}"/>
              </a:ext>
            </a:extLst>
          </p:cNvPr>
          <p:cNvSpPr/>
          <p:nvPr/>
        </p:nvSpPr>
        <p:spPr>
          <a:xfrm rot="15710153">
            <a:off x="6505004" y="5334138"/>
            <a:ext cx="987045" cy="1450933"/>
          </a:xfrm>
          <a:custGeom>
            <a:avLst/>
            <a:gdLst>
              <a:gd name="connsiteX0" fmla="*/ 239127 w 239127"/>
              <a:gd name="connsiteY0" fmla="*/ 0 h 3592286"/>
              <a:gd name="connsiteX1" fmla="*/ 10527 w 239127"/>
              <a:gd name="connsiteY1" fmla="*/ 1257300 h 3592286"/>
              <a:gd name="connsiteX2" fmla="*/ 59512 w 239127"/>
              <a:gd name="connsiteY2" fmla="*/ 3592286 h 3592286"/>
              <a:gd name="connsiteX0" fmla="*/ 233868 w 233868"/>
              <a:gd name="connsiteY0" fmla="*/ 0 h 3608615"/>
              <a:gd name="connsiteX1" fmla="*/ 5268 w 233868"/>
              <a:gd name="connsiteY1" fmla="*/ 1257300 h 3608615"/>
              <a:gd name="connsiteX2" fmla="*/ 86910 w 233868"/>
              <a:gd name="connsiteY2" fmla="*/ 3608615 h 3608615"/>
              <a:gd name="connsiteX0" fmla="*/ 686632 w 686632"/>
              <a:gd name="connsiteY0" fmla="*/ 0 h 3608615"/>
              <a:gd name="connsiteX1" fmla="*/ 832 w 686632"/>
              <a:gd name="connsiteY1" fmla="*/ 1632857 h 3608615"/>
              <a:gd name="connsiteX2" fmla="*/ 539674 w 686632"/>
              <a:gd name="connsiteY2" fmla="*/ 3608615 h 3608615"/>
              <a:gd name="connsiteX0" fmla="*/ 773441 w 773441"/>
              <a:gd name="connsiteY0" fmla="*/ 0 h 3608615"/>
              <a:gd name="connsiteX1" fmla="*/ 87641 w 773441"/>
              <a:gd name="connsiteY1" fmla="*/ 1632857 h 3608615"/>
              <a:gd name="connsiteX2" fmla="*/ 626483 w 773441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804098 w 804098"/>
              <a:gd name="connsiteY0" fmla="*/ 0 h 3608615"/>
              <a:gd name="connsiteX1" fmla="*/ 118298 w 804098"/>
              <a:gd name="connsiteY1" fmla="*/ 1632857 h 3608615"/>
              <a:gd name="connsiteX2" fmla="*/ 657140 w 804098"/>
              <a:gd name="connsiteY2" fmla="*/ 3608615 h 3608615"/>
              <a:gd name="connsiteX0" fmla="*/ 637778 w 637778"/>
              <a:gd name="connsiteY0" fmla="*/ 0 h 3598585"/>
              <a:gd name="connsiteX1" fmla="*/ 940 w 637778"/>
              <a:gd name="connsiteY1" fmla="*/ 1622827 h 3598585"/>
              <a:gd name="connsiteX2" fmla="*/ 539782 w 637778"/>
              <a:gd name="connsiteY2" fmla="*/ 3598585 h 3598585"/>
              <a:gd name="connsiteX0" fmla="*/ 637778 w 658011"/>
              <a:gd name="connsiteY0" fmla="*/ 0 h 3598585"/>
              <a:gd name="connsiteX1" fmla="*/ 940 w 658011"/>
              <a:gd name="connsiteY1" fmla="*/ 1622827 h 3598585"/>
              <a:gd name="connsiteX2" fmla="*/ 539782 w 658011"/>
              <a:gd name="connsiteY2" fmla="*/ 3598585 h 3598585"/>
              <a:gd name="connsiteX0" fmla="*/ 619707 w 640289"/>
              <a:gd name="connsiteY0" fmla="*/ 0 h 3646394"/>
              <a:gd name="connsiteX1" fmla="*/ 647 w 640289"/>
              <a:gd name="connsiteY1" fmla="*/ 1670636 h 3646394"/>
              <a:gd name="connsiteX2" fmla="*/ 539489 w 640289"/>
              <a:gd name="connsiteY2" fmla="*/ 3646394 h 3646394"/>
              <a:gd name="connsiteX0" fmla="*/ 706147 w 728320"/>
              <a:gd name="connsiteY0" fmla="*/ 0 h 3556829"/>
              <a:gd name="connsiteX1" fmla="*/ 87087 w 728320"/>
              <a:gd name="connsiteY1" fmla="*/ 1670636 h 3556829"/>
              <a:gd name="connsiteX2" fmla="*/ 239879 w 728320"/>
              <a:gd name="connsiteY2" fmla="*/ 3556830 h 3556829"/>
              <a:gd name="connsiteX0" fmla="*/ 715844 w 737809"/>
              <a:gd name="connsiteY0" fmla="*/ 0 h 3604271"/>
              <a:gd name="connsiteX1" fmla="*/ 87673 w 737809"/>
              <a:gd name="connsiteY1" fmla="*/ 1718077 h 3604271"/>
              <a:gd name="connsiteX2" fmla="*/ 240465 w 737809"/>
              <a:gd name="connsiteY2" fmla="*/ 3604271 h 3604271"/>
              <a:gd name="connsiteX0" fmla="*/ 711459 w 733389"/>
              <a:gd name="connsiteY0" fmla="*/ 0 h 3637050"/>
              <a:gd name="connsiteX1" fmla="*/ 83288 w 733389"/>
              <a:gd name="connsiteY1" fmla="*/ 1718077 h 3637050"/>
              <a:gd name="connsiteX2" fmla="*/ 244284 w 733389"/>
              <a:gd name="connsiteY2" fmla="*/ 3637050 h 3637050"/>
              <a:gd name="connsiteX0" fmla="*/ 890637 w 913769"/>
              <a:gd name="connsiteY0" fmla="*/ 0 h 2765848"/>
              <a:gd name="connsiteX1" fmla="*/ 262466 w 913769"/>
              <a:gd name="connsiteY1" fmla="*/ 1718077 h 2765848"/>
              <a:gd name="connsiteX2" fmla="*/ 159484 w 913769"/>
              <a:gd name="connsiteY2" fmla="*/ 2765848 h 2765848"/>
              <a:gd name="connsiteX0" fmla="*/ 923490 w 943731"/>
              <a:gd name="connsiteY0" fmla="*/ 0 h 2765848"/>
              <a:gd name="connsiteX1" fmla="*/ 184830 w 943731"/>
              <a:gd name="connsiteY1" fmla="*/ 606309 h 2765848"/>
              <a:gd name="connsiteX2" fmla="*/ 192337 w 943731"/>
              <a:gd name="connsiteY2" fmla="*/ 2765848 h 2765848"/>
              <a:gd name="connsiteX0" fmla="*/ 940284 w 960613"/>
              <a:gd name="connsiteY0" fmla="*/ 0 h 1580636"/>
              <a:gd name="connsiteX1" fmla="*/ 201624 w 960613"/>
              <a:gd name="connsiteY1" fmla="*/ 606309 h 1580636"/>
              <a:gd name="connsiteX2" fmla="*/ 185373 w 960613"/>
              <a:gd name="connsiteY2" fmla="*/ 1580637 h 1580636"/>
              <a:gd name="connsiteX0" fmla="*/ 930867 w 951196"/>
              <a:gd name="connsiteY0" fmla="*/ 0 h 1580637"/>
              <a:gd name="connsiteX1" fmla="*/ 192207 w 951196"/>
              <a:gd name="connsiteY1" fmla="*/ 606309 h 1580637"/>
              <a:gd name="connsiteX2" fmla="*/ 175956 w 951196"/>
              <a:gd name="connsiteY2" fmla="*/ 1580637 h 15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196" h="1580637">
                <a:moveTo>
                  <a:pt x="930867" y="0"/>
                </a:moveTo>
                <a:cubicBezTo>
                  <a:pt x="1084808" y="597273"/>
                  <a:pt x="318025" y="342870"/>
                  <a:pt x="192207" y="606309"/>
                </a:cubicBezTo>
                <a:cubicBezTo>
                  <a:pt x="66389" y="869748"/>
                  <a:pt x="-160351" y="1479001"/>
                  <a:pt x="175956" y="158063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451B54A-BC67-4095-B034-FF1CC6A9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t="74630" r="84591"/>
          <a:stretch/>
        </p:blipFill>
        <p:spPr>
          <a:xfrm rot="12370141">
            <a:off x="7717423" y="5001836"/>
            <a:ext cx="659042" cy="15412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B99FE5-A00B-443F-A50F-CB99C5E85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234" flipV="1">
            <a:off x="1519168" y="3384468"/>
            <a:ext cx="995331" cy="748158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699E4D9F-5906-4A4E-B43C-D353B9024A0A}"/>
              </a:ext>
            </a:extLst>
          </p:cNvPr>
          <p:cNvSpPr/>
          <p:nvPr/>
        </p:nvSpPr>
        <p:spPr>
          <a:xfrm>
            <a:off x="1811517" y="3948964"/>
            <a:ext cx="406400" cy="43180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5000">
                <a:schemeClr val="accent4">
                  <a:lumMod val="95000"/>
                  <a:lumOff val="5000"/>
                </a:schemeClr>
              </a:gs>
              <a:gs pos="99465">
                <a:srgbClr val="826300"/>
              </a:gs>
              <a:gs pos="89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A9F44575-9F85-4944-9590-E3A22E8BC76C}"/>
              </a:ext>
            </a:extLst>
          </p:cNvPr>
          <p:cNvSpPr/>
          <p:nvPr/>
        </p:nvSpPr>
        <p:spPr>
          <a:xfrm rot="18884775">
            <a:off x="3754557" y="4258830"/>
            <a:ext cx="1039962" cy="1061394"/>
          </a:xfrm>
          <a:prstGeom prst="plus">
            <a:avLst>
              <a:gd name="adj" fmla="val 431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E64E6-D0AA-4944-A57B-969532B3D5CC}"/>
              </a:ext>
            </a:extLst>
          </p:cNvPr>
          <p:cNvSpPr txBox="1"/>
          <p:nvPr/>
        </p:nvSpPr>
        <p:spPr>
          <a:xfrm>
            <a:off x="3899087" y="3008990"/>
            <a:ext cx="309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rubber band?</a:t>
            </a:r>
            <a:endParaRPr lang="en-US" sz="3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90A39DB-A34F-4FA4-BBE8-BD82C46A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3808">
            <a:off x="7463763" y="3434074"/>
            <a:ext cx="2460320" cy="11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A224D1708564AA89D699C78C807A7" ma:contentTypeVersion="15" ma:contentTypeDescription="Create a new document." ma:contentTypeScope="" ma:versionID="b60be3a2e6ad55e2a0f45921f71e972f">
  <xsd:schema xmlns:xsd="http://www.w3.org/2001/XMLSchema" xmlns:xs="http://www.w3.org/2001/XMLSchema" xmlns:p="http://schemas.microsoft.com/office/2006/metadata/properties" xmlns:ns2="0cf13365-1c51-4b59-bd45-e030d2527a43" xmlns:ns3="842ce8f2-295a-4f47-bda3-0232b19492a0" targetNamespace="http://schemas.microsoft.com/office/2006/metadata/properties" ma:root="true" ma:fieldsID="4fdd978aa88b063e3ad0ddaa7b0617c4" ns2:_="" ns3:_="">
    <xsd:import namespace="0cf13365-1c51-4b59-bd45-e030d2527a43"/>
    <xsd:import namespace="842ce8f2-295a-4f47-bda3-0232b1949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Description0" minOccurs="0"/>
                <xsd:element ref="ns2:MediaServiceEventHashCode" minOccurs="0"/>
                <xsd:element ref="ns2:MediaServiceGenerationTime" minOccurs="0"/>
                <xsd:element ref="ns2:Index" minOccurs="0"/>
                <xsd:element ref="ns2:rc4t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3365-1c51-4b59-bd45-e030d2527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escription0" ma:index="15" nillable="true" ma:displayName="Description" ma:description="words here..." ma:internalName="Description0">
      <xsd:simpleType>
        <xsd:restriction base="dms:Text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Index" ma:index="18" nillable="true" ma:displayName="Index" ma:description="Heading number within manual." ma:format="Dropdown" ma:internalName="Index" ma:percentage="FALSE">
      <xsd:simpleType>
        <xsd:restriction base="dms:Number"/>
      </xsd:simpleType>
    </xsd:element>
    <xsd:element name="rc4t" ma:index="19" nillable="true" ma:displayName="Index" ma:internalName="rc4t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e8f2-295a-4f47-bda3-0232b1949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cf13365-1c51-4b59-bd45-e030d2527a43" xsi:nil="true"/>
    <Index xmlns="0cf13365-1c51-4b59-bd45-e030d2527a43" xsi:nil="true"/>
    <rc4t xmlns="0cf13365-1c51-4b59-bd45-e030d2527a43" xsi:nil="true"/>
  </documentManagement>
</p:properties>
</file>

<file path=customXml/itemProps1.xml><?xml version="1.0" encoding="utf-8"?>
<ds:datastoreItem xmlns:ds="http://schemas.openxmlformats.org/officeDocument/2006/customXml" ds:itemID="{6F63C578-E0AE-4238-BCAA-A92E5A76B4B9}"/>
</file>

<file path=customXml/itemProps2.xml><?xml version="1.0" encoding="utf-8"?>
<ds:datastoreItem xmlns:ds="http://schemas.openxmlformats.org/officeDocument/2006/customXml" ds:itemID="{443C4B69-4023-44C3-8338-EDD381B55BC7}"/>
</file>

<file path=customXml/itemProps3.xml><?xml version="1.0" encoding="utf-8"?>
<ds:datastoreItem xmlns:ds="http://schemas.openxmlformats.org/officeDocument/2006/customXml" ds:itemID="{AC8EFA0E-C789-422F-9DB6-A07A4C3F2B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92</Words>
  <Application>Microsoft Office PowerPoint</Application>
  <PresentationFormat>A4 Paper (210x297 mm)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Elvin</dc:creator>
  <cp:lastModifiedBy>Sally Elvin</cp:lastModifiedBy>
  <cp:revision>19</cp:revision>
  <dcterms:created xsi:type="dcterms:W3CDTF">2019-04-23T13:22:56Z</dcterms:created>
  <dcterms:modified xsi:type="dcterms:W3CDTF">2020-01-20T15:33:20Z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0x010100FF7A224D1708564AA89D699C78C807A7</vt:lpwstr>
  </property>
</Properties>
</file>