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65" r:id="rId3"/>
    <p:sldId id="256" r:id="rId4"/>
    <p:sldId id="258" r:id="rId5"/>
    <p:sldId id="260" r:id="rId6"/>
    <p:sldId id="261" r:id="rId7"/>
    <p:sldId id="257" r:id="rId8"/>
    <p:sldId id="264" r:id="rId9"/>
    <p:sldId id="262" r:id="rId10"/>
    <p:sldId id="266" r:id="rId11"/>
    <p:sldId id="267" r:id="rId12"/>
    <p:sldId id="263" r:id="rId13"/>
    <p:sldId id="268" r:id="rId14"/>
    <p:sldId id="270" r:id="rId1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6866CC"/>
    <a:srgbClr val="9966FF"/>
    <a:srgbClr val="9999FF"/>
    <a:srgbClr val="868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96" d="100"/>
          <a:sy n="96" d="100"/>
        </p:scale>
        <p:origin x="1232" y="72"/>
      </p:cViewPr>
      <p:guideLst>
        <p:guide orient="horz" pos="2160"/>
        <p:guide pos="312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48FFE7-9C29-4BBC-A1DA-B5186746A83B}"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AEFF5-ADBB-4404-8F58-3FBE190F6886}" type="slidenum">
              <a:rPr lang="en-US" smtClean="0"/>
              <a:t>‹#›</a:t>
            </a:fld>
            <a:endParaRPr lang="en-US"/>
          </a:p>
        </p:txBody>
      </p:sp>
    </p:spTree>
    <p:extLst>
      <p:ext uri="{BB962C8B-B14F-4D97-AF65-F5344CB8AC3E}">
        <p14:creationId xmlns:p14="http://schemas.microsoft.com/office/powerpoint/2010/main" val="2355111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48FFE7-9C29-4BBC-A1DA-B5186746A83B}"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AEFF5-ADBB-4404-8F58-3FBE190F6886}" type="slidenum">
              <a:rPr lang="en-US" smtClean="0"/>
              <a:t>‹#›</a:t>
            </a:fld>
            <a:endParaRPr lang="en-US"/>
          </a:p>
        </p:txBody>
      </p:sp>
    </p:spTree>
    <p:extLst>
      <p:ext uri="{BB962C8B-B14F-4D97-AF65-F5344CB8AC3E}">
        <p14:creationId xmlns:p14="http://schemas.microsoft.com/office/powerpoint/2010/main" val="2859646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48FFE7-9C29-4BBC-A1DA-B5186746A83B}"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AEFF5-ADBB-4404-8F58-3FBE190F6886}" type="slidenum">
              <a:rPr lang="en-US" smtClean="0"/>
              <a:t>‹#›</a:t>
            </a:fld>
            <a:endParaRPr lang="en-US"/>
          </a:p>
        </p:txBody>
      </p:sp>
    </p:spTree>
    <p:extLst>
      <p:ext uri="{BB962C8B-B14F-4D97-AF65-F5344CB8AC3E}">
        <p14:creationId xmlns:p14="http://schemas.microsoft.com/office/powerpoint/2010/main" val="100333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48FFE7-9C29-4BBC-A1DA-B5186746A83B}"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AEFF5-ADBB-4404-8F58-3FBE190F6886}" type="slidenum">
              <a:rPr lang="en-US" smtClean="0"/>
              <a:t>‹#›</a:t>
            </a:fld>
            <a:endParaRPr lang="en-US"/>
          </a:p>
        </p:txBody>
      </p:sp>
    </p:spTree>
    <p:extLst>
      <p:ext uri="{BB962C8B-B14F-4D97-AF65-F5344CB8AC3E}">
        <p14:creationId xmlns:p14="http://schemas.microsoft.com/office/powerpoint/2010/main" val="121470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48FFE7-9C29-4BBC-A1DA-B5186746A83B}"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AEFF5-ADBB-4404-8F58-3FBE190F6886}" type="slidenum">
              <a:rPr lang="en-US" smtClean="0"/>
              <a:t>‹#›</a:t>
            </a:fld>
            <a:endParaRPr lang="en-US"/>
          </a:p>
        </p:txBody>
      </p:sp>
    </p:spTree>
    <p:extLst>
      <p:ext uri="{BB962C8B-B14F-4D97-AF65-F5344CB8AC3E}">
        <p14:creationId xmlns:p14="http://schemas.microsoft.com/office/powerpoint/2010/main" val="221758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48FFE7-9C29-4BBC-A1DA-B5186746A83B}" type="datetimeFigureOut">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AEFF5-ADBB-4404-8F58-3FBE190F6886}" type="slidenum">
              <a:rPr lang="en-US" smtClean="0"/>
              <a:t>‹#›</a:t>
            </a:fld>
            <a:endParaRPr lang="en-US"/>
          </a:p>
        </p:txBody>
      </p:sp>
    </p:spTree>
    <p:extLst>
      <p:ext uri="{BB962C8B-B14F-4D97-AF65-F5344CB8AC3E}">
        <p14:creationId xmlns:p14="http://schemas.microsoft.com/office/powerpoint/2010/main" val="164729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48FFE7-9C29-4BBC-A1DA-B5186746A83B}" type="datetimeFigureOut">
              <a:rPr lang="en-US" smtClean="0"/>
              <a:t>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2AEFF5-ADBB-4404-8F58-3FBE190F6886}" type="slidenum">
              <a:rPr lang="en-US" smtClean="0"/>
              <a:t>‹#›</a:t>
            </a:fld>
            <a:endParaRPr lang="en-US"/>
          </a:p>
        </p:txBody>
      </p:sp>
    </p:spTree>
    <p:extLst>
      <p:ext uri="{BB962C8B-B14F-4D97-AF65-F5344CB8AC3E}">
        <p14:creationId xmlns:p14="http://schemas.microsoft.com/office/powerpoint/2010/main" val="228122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48FFE7-9C29-4BBC-A1DA-B5186746A83B}" type="datetimeFigureOut">
              <a:rPr lang="en-US" smtClean="0"/>
              <a:t>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2AEFF5-ADBB-4404-8F58-3FBE190F6886}" type="slidenum">
              <a:rPr lang="en-US" smtClean="0"/>
              <a:t>‹#›</a:t>
            </a:fld>
            <a:endParaRPr lang="en-US"/>
          </a:p>
        </p:txBody>
      </p:sp>
    </p:spTree>
    <p:extLst>
      <p:ext uri="{BB962C8B-B14F-4D97-AF65-F5344CB8AC3E}">
        <p14:creationId xmlns:p14="http://schemas.microsoft.com/office/powerpoint/2010/main" val="322834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8FFE7-9C29-4BBC-A1DA-B5186746A83B}" type="datetimeFigureOut">
              <a:rPr lang="en-US" smtClean="0"/>
              <a:t>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2AEFF5-ADBB-4404-8F58-3FBE190F6886}" type="slidenum">
              <a:rPr lang="en-US" smtClean="0"/>
              <a:t>‹#›</a:t>
            </a:fld>
            <a:endParaRPr lang="en-US"/>
          </a:p>
        </p:txBody>
      </p:sp>
    </p:spTree>
    <p:extLst>
      <p:ext uri="{BB962C8B-B14F-4D97-AF65-F5344CB8AC3E}">
        <p14:creationId xmlns:p14="http://schemas.microsoft.com/office/powerpoint/2010/main" val="1150539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48FFE7-9C29-4BBC-A1DA-B5186746A83B}" type="datetimeFigureOut">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AEFF5-ADBB-4404-8F58-3FBE190F6886}" type="slidenum">
              <a:rPr lang="en-US" smtClean="0"/>
              <a:t>‹#›</a:t>
            </a:fld>
            <a:endParaRPr lang="en-US"/>
          </a:p>
        </p:txBody>
      </p:sp>
    </p:spTree>
    <p:extLst>
      <p:ext uri="{BB962C8B-B14F-4D97-AF65-F5344CB8AC3E}">
        <p14:creationId xmlns:p14="http://schemas.microsoft.com/office/powerpoint/2010/main" val="197783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48FFE7-9C29-4BBC-A1DA-B5186746A83B}" type="datetimeFigureOut">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AEFF5-ADBB-4404-8F58-3FBE190F6886}" type="slidenum">
              <a:rPr lang="en-US" smtClean="0"/>
              <a:t>‹#›</a:t>
            </a:fld>
            <a:endParaRPr lang="en-US"/>
          </a:p>
        </p:txBody>
      </p:sp>
    </p:spTree>
    <p:extLst>
      <p:ext uri="{BB962C8B-B14F-4D97-AF65-F5344CB8AC3E}">
        <p14:creationId xmlns:p14="http://schemas.microsoft.com/office/powerpoint/2010/main" val="364704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8FFE7-9C29-4BBC-A1DA-B5186746A83B}" type="datetimeFigureOut">
              <a:rPr lang="en-US" smtClean="0"/>
              <a:t>1/20/2020</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AEFF5-ADBB-4404-8F58-3FBE190F6886}" type="slidenum">
              <a:rPr lang="en-US" smtClean="0"/>
              <a:t>‹#›</a:t>
            </a:fld>
            <a:endParaRPr lang="en-US"/>
          </a:p>
        </p:txBody>
      </p:sp>
    </p:spTree>
    <p:extLst>
      <p:ext uri="{BB962C8B-B14F-4D97-AF65-F5344CB8AC3E}">
        <p14:creationId xmlns:p14="http://schemas.microsoft.com/office/powerpoint/2010/main" val="3659336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4.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7D7231-72E9-4C18-A4B8-68A43A07A163}"/>
              </a:ext>
            </a:extLst>
          </p:cNvPr>
          <p:cNvGrpSpPr/>
          <p:nvPr/>
        </p:nvGrpSpPr>
        <p:grpSpPr>
          <a:xfrm>
            <a:off x="300712" y="276152"/>
            <a:ext cx="9304575" cy="6305696"/>
            <a:chOff x="320238" y="-467338"/>
            <a:chExt cx="11451786" cy="7760855"/>
          </a:xfrm>
        </p:grpSpPr>
        <p:grpSp>
          <p:nvGrpSpPr>
            <p:cNvPr id="2" name="Group 1">
              <a:extLst>
                <a:ext uri="{FF2B5EF4-FFF2-40B4-BE49-F238E27FC236}">
                  <a16:creationId xmlns:a16="http://schemas.microsoft.com/office/drawing/2014/main" id="{AD557593-640B-4EF4-B0D0-54E07EAF7C4B}"/>
                </a:ext>
              </a:extLst>
            </p:cNvPr>
            <p:cNvGrpSpPr/>
            <p:nvPr/>
          </p:nvGrpSpPr>
          <p:grpSpPr>
            <a:xfrm rot="16200000">
              <a:off x="2165706" y="-2312806"/>
              <a:ext cx="7760850" cy="11451786"/>
              <a:chOff x="-479151" y="336221"/>
              <a:chExt cx="7948994" cy="8971725"/>
            </a:xfrm>
          </p:grpSpPr>
          <p:sp>
            <p:nvSpPr>
              <p:cNvPr id="4" name="Rectangle 3">
                <a:extLst>
                  <a:ext uri="{FF2B5EF4-FFF2-40B4-BE49-F238E27FC236}">
                    <a16:creationId xmlns:a16="http://schemas.microsoft.com/office/drawing/2014/main" id="{A0B2AE7B-263A-4B23-81FD-2F8EC5BA265F}"/>
                  </a:ext>
                </a:extLst>
              </p:cNvPr>
              <p:cNvSpPr/>
              <p:nvPr/>
            </p:nvSpPr>
            <p:spPr>
              <a:xfrm>
                <a:off x="1873512" y="336221"/>
                <a:ext cx="5594613" cy="3378756"/>
              </a:xfrm>
              <a:prstGeom prst="rect">
                <a:avLst/>
              </a:prstGeom>
              <a:solidFill>
                <a:srgbClr val="4F9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5" name="Rectangle 4">
                <a:extLst>
                  <a:ext uri="{FF2B5EF4-FFF2-40B4-BE49-F238E27FC236}">
                    <a16:creationId xmlns:a16="http://schemas.microsoft.com/office/drawing/2014/main" id="{F39F0888-6F46-44F8-B15A-D473DF34C661}"/>
                  </a:ext>
                </a:extLst>
              </p:cNvPr>
              <p:cNvSpPr/>
              <p:nvPr/>
            </p:nvSpPr>
            <p:spPr>
              <a:xfrm>
                <a:off x="-479151" y="4717795"/>
                <a:ext cx="2110339" cy="2745331"/>
              </a:xfrm>
              <a:prstGeom prst="rect">
                <a:avLst/>
              </a:prstGeom>
              <a:solidFill>
                <a:srgbClr val="8C2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srgbClr val="FFC305"/>
                  </a:solidFill>
                </a:endParaRPr>
              </a:p>
            </p:txBody>
          </p:sp>
          <p:sp>
            <p:nvSpPr>
              <p:cNvPr id="6" name="Rectangle 5">
                <a:extLst>
                  <a:ext uri="{FF2B5EF4-FFF2-40B4-BE49-F238E27FC236}">
                    <a16:creationId xmlns:a16="http://schemas.microsoft.com/office/drawing/2014/main" id="{77E8810C-A984-4C4A-BEB5-54076E190B86}"/>
                  </a:ext>
                </a:extLst>
              </p:cNvPr>
              <p:cNvSpPr/>
              <p:nvPr/>
            </p:nvSpPr>
            <p:spPr>
              <a:xfrm>
                <a:off x="5403574" y="7586834"/>
                <a:ext cx="2066266" cy="1721112"/>
              </a:xfrm>
              <a:prstGeom prst="rect">
                <a:avLst/>
              </a:prstGeom>
              <a:solidFill>
                <a:srgbClr val="8C2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7" name="Rectangle 6">
                <a:extLst>
                  <a:ext uri="{FF2B5EF4-FFF2-40B4-BE49-F238E27FC236}">
                    <a16:creationId xmlns:a16="http://schemas.microsoft.com/office/drawing/2014/main" id="{79AE5E0C-CEB1-4560-BFD7-6C1185D0E087}"/>
                  </a:ext>
                </a:extLst>
              </p:cNvPr>
              <p:cNvSpPr/>
              <p:nvPr/>
            </p:nvSpPr>
            <p:spPr>
              <a:xfrm>
                <a:off x="5403574" y="5715951"/>
                <a:ext cx="2066266" cy="1721112"/>
              </a:xfrm>
              <a:prstGeom prst="rect">
                <a:avLst/>
              </a:prstGeom>
              <a:solidFill>
                <a:srgbClr val="00BFBD"/>
              </a:solidFill>
              <a:ln>
                <a:solidFill>
                  <a:srgbClr val="00B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8" name="Rectangle 7">
                <a:extLst>
                  <a:ext uri="{FF2B5EF4-FFF2-40B4-BE49-F238E27FC236}">
                    <a16:creationId xmlns:a16="http://schemas.microsoft.com/office/drawing/2014/main" id="{C042A878-D17B-48AF-A72B-10E462474459}"/>
                  </a:ext>
                </a:extLst>
              </p:cNvPr>
              <p:cNvSpPr/>
              <p:nvPr/>
            </p:nvSpPr>
            <p:spPr>
              <a:xfrm>
                <a:off x="5403574" y="3870576"/>
                <a:ext cx="2066269" cy="1707141"/>
              </a:xfrm>
              <a:prstGeom prst="rect">
                <a:avLst/>
              </a:prstGeom>
              <a:solidFill>
                <a:srgbClr val="8C2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9" name="Rectangle 8">
                <a:extLst>
                  <a:ext uri="{FF2B5EF4-FFF2-40B4-BE49-F238E27FC236}">
                    <a16:creationId xmlns:a16="http://schemas.microsoft.com/office/drawing/2014/main" id="{4C0862D5-DFE7-4AFD-87D8-701594E36773}"/>
                  </a:ext>
                </a:extLst>
              </p:cNvPr>
              <p:cNvSpPr/>
              <p:nvPr/>
            </p:nvSpPr>
            <p:spPr>
              <a:xfrm>
                <a:off x="-474184" y="336222"/>
                <a:ext cx="2105400" cy="4243812"/>
              </a:xfrm>
              <a:prstGeom prst="rect">
                <a:avLst/>
              </a:prstGeom>
              <a:solidFill>
                <a:srgbClr val="00B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sp>
          <p:nvSpPr>
            <p:cNvPr id="10" name="Rectangle 9">
              <a:extLst>
                <a:ext uri="{FF2B5EF4-FFF2-40B4-BE49-F238E27FC236}">
                  <a16:creationId xmlns:a16="http://schemas.microsoft.com/office/drawing/2014/main" id="{8AE754D0-5DA2-4C64-88F0-C55BAE1E59F8}"/>
                </a:ext>
              </a:extLst>
            </p:cNvPr>
            <p:cNvSpPr/>
            <p:nvPr/>
          </p:nvSpPr>
          <p:spPr>
            <a:xfrm rot="16200000">
              <a:off x="6666868" y="-105712"/>
              <a:ext cx="3266972" cy="6937515"/>
            </a:xfrm>
            <a:prstGeom prst="rect">
              <a:avLst/>
            </a:prstGeom>
            <a:solidFill>
              <a:srgbClr val="4F9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1" name="Rectangle 10">
              <a:extLst>
                <a:ext uri="{FF2B5EF4-FFF2-40B4-BE49-F238E27FC236}">
                  <a16:creationId xmlns:a16="http://schemas.microsoft.com/office/drawing/2014/main" id="{0AA71EBA-D10A-41AD-9930-59BB59554300}"/>
                </a:ext>
              </a:extLst>
            </p:cNvPr>
            <p:cNvSpPr/>
            <p:nvPr/>
          </p:nvSpPr>
          <p:spPr>
            <a:xfrm rot="16200000">
              <a:off x="9652631" y="5177037"/>
              <a:ext cx="2060390" cy="2172570"/>
            </a:xfrm>
            <a:prstGeom prst="rect">
              <a:avLst/>
            </a:prstGeom>
            <a:solidFill>
              <a:srgbClr val="00BFBD"/>
            </a:solidFill>
            <a:ln>
              <a:solidFill>
                <a:srgbClr val="00B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2" name="Rectangle 11">
              <a:extLst>
                <a:ext uri="{FF2B5EF4-FFF2-40B4-BE49-F238E27FC236}">
                  <a16:creationId xmlns:a16="http://schemas.microsoft.com/office/drawing/2014/main" id="{3FF7BFB7-0835-4A9C-A1E1-E916D2FC3676}"/>
                </a:ext>
              </a:extLst>
            </p:cNvPr>
            <p:cNvSpPr/>
            <p:nvPr/>
          </p:nvSpPr>
          <p:spPr>
            <a:xfrm>
              <a:off x="426317" y="-288462"/>
              <a:ext cx="4572056" cy="5329427"/>
            </a:xfrm>
            <a:prstGeom prst="rect">
              <a:avLst/>
            </a:prstGeom>
          </p:spPr>
          <p:txBody>
            <a:bodyPr wrap="square">
              <a:spAutoFit/>
            </a:bodyPr>
            <a:lstStyle/>
            <a:p>
              <a:pPr>
                <a:lnSpc>
                  <a:spcPct val="150000"/>
                </a:lnSpc>
              </a:pPr>
              <a:r>
                <a:rPr lang="en-US" sz="3575" cap="all" dirty="0">
                  <a:solidFill>
                    <a:srgbClr val="FFFFFF"/>
                  </a:solidFill>
                  <a:latin typeface="Arial Black" panose="020B0A04020102020204" pitchFamily="34" charset="0"/>
                </a:rPr>
                <a:t>Spirit</a:t>
              </a:r>
              <a:r>
                <a:rPr lang="en-US" sz="3575" cap="all" dirty="0">
                  <a:solidFill>
                    <a:schemeClr val="bg1"/>
                  </a:solidFill>
                  <a:latin typeface="Arial Black" panose="020B0A04020102020204" pitchFamily="34" charset="0"/>
                </a:rPr>
                <a:t> of</a:t>
              </a:r>
            </a:p>
            <a:p>
              <a:pPr>
                <a:lnSpc>
                  <a:spcPct val="150000"/>
                </a:lnSpc>
              </a:pPr>
              <a:r>
                <a:rPr lang="en-US" sz="3575" cap="all" dirty="0">
                  <a:solidFill>
                    <a:schemeClr val="bg1"/>
                  </a:solidFill>
                  <a:latin typeface="Arial Black" panose="020B0A04020102020204" pitchFamily="34" charset="0"/>
                </a:rPr>
                <a:t>Innovation</a:t>
              </a:r>
            </a:p>
            <a:p>
              <a:pPr>
                <a:lnSpc>
                  <a:spcPct val="150000"/>
                </a:lnSpc>
              </a:pPr>
              <a:endParaRPr lang="en-US" sz="1138" cap="all" dirty="0">
                <a:solidFill>
                  <a:schemeClr val="bg1"/>
                </a:solidFill>
                <a:latin typeface="Arial Black" panose="020B0A04020102020204" pitchFamily="34" charset="0"/>
              </a:endParaRPr>
            </a:p>
            <a:p>
              <a:pPr>
                <a:lnSpc>
                  <a:spcPct val="150000"/>
                </a:lnSpc>
              </a:pPr>
              <a:endParaRPr lang="en-US" sz="1138" cap="all" dirty="0">
                <a:solidFill>
                  <a:schemeClr val="bg1"/>
                </a:solidFill>
                <a:latin typeface="Arial Black" panose="020B0A04020102020204" pitchFamily="34" charset="0"/>
              </a:endParaRPr>
            </a:p>
            <a:p>
              <a:pPr>
                <a:lnSpc>
                  <a:spcPct val="150000"/>
                </a:lnSpc>
              </a:pPr>
              <a:endParaRPr lang="en-US" sz="1138" cap="all" dirty="0">
                <a:solidFill>
                  <a:schemeClr val="bg1"/>
                </a:solidFill>
                <a:latin typeface="Arial Black" panose="020B0A04020102020204" pitchFamily="34" charset="0"/>
              </a:endParaRPr>
            </a:p>
            <a:p>
              <a:pPr>
                <a:lnSpc>
                  <a:spcPct val="150000"/>
                </a:lnSpc>
              </a:pPr>
              <a:endParaRPr lang="en-US" sz="1138" cap="all" dirty="0">
                <a:solidFill>
                  <a:schemeClr val="bg1"/>
                </a:solidFill>
                <a:latin typeface="Arial Black" panose="020B0A04020102020204" pitchFamily="34" charset="0"/>
              </a:endParaRPr>
            </a:p>
            <a:p>
              <a:pPr>
                <a:lnSpc>
                  <a:spcPct val="150000"/>
                </a:lnSpc>
              </a:pPr>
              <a:r>
                <a:rPr lang="en-US" sz="2600" cap="all" dirty="0">
                  <a:solidFill>
                    <a:schemeClr val="bg1"/>
                  </a:solidFill>
                  <a:latin typeface="Arial Black" panose="020B0A04020102020204" pitchFamily="34" charset="0"/>
                </a:rPr>
                <a:t>STEAM</a:t>
              </a:r>
            </a:p>
            <a:p>
              <a:pPr>
                <a:lnSpc>
                  <a:spcPct val="150000"/>
                </a:lnSpc>
              </a:pPr>
              <a:r>
                <a:rPr lang="en-US" sz="2600" cap="all" dirty="0">
                  <a:solidFill>
                    <a:schemeClr val="bg1"/>
                  </a:solidFill>
                  <a:latin typeface="Arial Black" panose="020B0A04020102020204" pitchFamily="34" charset="0"/>
                </a:rPr>
                <a:t>RESOURCES</a:t>
              </a:r>
            </a:p>
            <a:p>
              <a:pPr>
                <a:lnSpc>
                  <a:spcPct val="150000"/>
                </a:lnSpc>
              </a:pPr>
              <a:endParaRPr lang="en-US" sz="1625" cap="all" dirty="0">
                <a:solidFill>
                  <a:schemeClr val="bg1"/>
                </a:solidFill>
                <a:latin typeface="Arial Black" panose="020B0A04020102020204" pitchFamily="34" charset="0"/>
              </a:endParaRPr>
            </a:p>
          </p:txBody>
        </p:sp>
        <p:pic>
          <p:nvPicPr>
            <p:cNvPr id="13" name="Picture 12">
              <a:extLst>
                <a:ext uri="{FF2B5EF4-FFF2-40B4-BE49-F238E27FC236}">
                  <a16:creationId xmlns:a16="http://schemas.microsoft.com/office/drawing/2014/main" id="{9AB49357-6D33-4E03-8403-7EA1C2175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2021" y="5430862"/>
              <a:ext cx="1826634" cy="1611836"/>
            </a:xfrm>
            <a:prstGeom prst="rect">
              <a:avLst/>
            </a:prstGeom>
          </p:spPr>
        </p:pic>
        <p:pic>
          <p:nvPicPr>
            <p:cNvPr id="14" name="Picture 13">
              <a:extLst>
                <a:ext uri="{FF2B5EF4-FFF2-40B4-BE49-F238E27FC236}">
                  <a16:creationId xmlns:a16="http://schemas.microsoft.com/office/drawing/2014/main" id="{8A5A49F2-E104-4358-BE68-3A74FC613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7337" y="5333190"/>
              <a:ext cx="1844275" cy="1844274"/>
            </a:xfrm>
            <a:prstGeom prst="rect">
              <a:avLst/>
            </a:prstGeom>
          </p:spPr>
        </p:pic>
        <p:pic>
          <p:nvPicPr>
            <p:cNvPr id="15" name="Picture 14">
              <a:extLst>
                <a:ext uri="{FF2B5EF4-FFF2-40B4-BE49-F238E27FC236}">
                  <a16:creationId xmlns:a16="http://schemas.microsoft.com/office/drawing/2014/main" id="{9E3BDE7C-0F37-424F-971F-43B6638A8F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66210">
              <a:off x="4883724" y="-226770"/>
              <a:ext cx="2020519" cy="1442383"/>
            </a:xfrm>
            <a:prstGeom prst="rect">
              <a:avLst/>
            </a:prstGeom>
          </p:spPr>
        </p:pic>
        <p:grpSp>
          <p:nvGrpSpPr>
            <p:cNvPr id="16" name="Group 15">
              <a:extLst>
                <a:ext uri="{FF2B5EF4-FFF2-40B4-BE49-F238E27FC236}">
                  <a16:creationId xmlns:a16="http://schemas.microsoft.com/office/drawing/2014/main" id="{1528699E-DAB5-46EF-840D-E32051697BC0}"/>
                </a:ext>
              </a:extLst>
            </p:cNvPr>
            <p:cNvGrpSpPr/>
            <p:nvPr/>
          </p:nvGrpSpPr>
          <p:grpSpPr>
            <a:xfrm>
              <a:off x="7086160" y="-338051"/>
              <a:ext cx="2141563" cy="1780837"/>
              <a:chOff x="7174756" y="1908773"/>
              <a:chExt cx="2141563" cy="1780837"/>
            </a:xfrm>
          </p:grpSpPr>
          <p:pic>
            <p:nvPicPr>
              <p:cNvPr id="17" name="Picture 16">
                <a:extLst>
                  <a:ext uri="{FF2B5EF4-FFF2-40B4-BE49-F238E27FC236}">
                    <a16:creationId xmlns:a16="http://schemas.microsoft.com/office/drawing/2014/main" id="{B5475194-674A-4BF2-8FE5-AB29CF4559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960418" y="1908773"/>
                <a:ext cx="890418" cy="1780837"/>
              </a:xfrm>
              <a:prstGeom prst="rect">
                <a:avLst/>
              </a:prstGeom>
            </p:spPr>
          </p:pic>
          <p:pic>
            <p:nvPicPr>
              <p:cNvPr id="18" name="Picture 17">
                <a:extLst>
                  <a:ext uri="{FF2B5EF4-FFF2-40B4-BE49-F238E27FC236}">
                    <a16:creationId xmlns:a16="http://schemas.microsoft.com/office/drawing/2014/main" id="{374BEE79-6219-4299-A895-556E9CD232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079652">
                <a:off x="7158868" y="2218042"/>
                <a:ext cx="1479088" cy="1447311"/>
              </a:xfrm>
              <a:prstGeom prst="rect">
                <a:avLst/>
              </a:prstGeom>
            </p:spPr>
          </p:pic>
          <p:pic>
            <p:nvPicPr>
              <p:cNvPr id="19" name="Picture 18">
                <a:extLst>
                  <a:ext uri="{FF2B5EF4-FFF2-40B4-BE49-F238E27FC236}">
                    <a16:creationId xmlns:a16="http://schemas.microsoft.com/office/drawing/2014/main" id="{EEBE10D8-45C5-40B9-B7CC-D1CB08DA66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180510">
                <a:off x="8033975" y="2371743"/>
                <a:ext cx="1709792" cy="854896"/>
              </a:xfrm>
              <a:prstGeom prst="rect">
                <a:avLst/>
              </a:prstGeom>
            </p:spPr>
          </p:pic>
        </p:grpSp>
        <p:pic>
          <p:nvPicPr>
            <p:cNvPr id="20" name="Picture 19">
              <a:extLst>
                <a:ext uri="{FF2B5EF4-FFF2-40B4-BE49-F238E27FC236}">
                  <a16:creationId xmlns:a16="http://schemas.microsoft.com/office/drawing/2014/main" id="{0084B82F-963A-41EE-8457-14E4D3AA84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74750" y="-339814"/>
              <a:ext cx="1634538" cy="1811436"/>
            </a:xfrm>
            <a:prstGeom prst="rect">
              <a:avLst/>
            </a:prstGeom>
          </p:spPr>
        </p:pic>
        <p:sp>
          <p:nvSpPr>
            <p:cNvPr id="26" name="TextBox 25">
              <a:extLst>
                <a:ext uri="{FF2B5EF4-FFF2-40B4-BE49-F238E27FC236}">
                  <a16:creationId xmlns:a16="http://schemas.microsoft.com/office/drawing/2014/main" id="{A5C1E9E4-0326-4621-B815-03573AEC352C}"/>
                </a:ext>
              </a:extLst>
            </p:cNvPr>
            <p:cNvSpPr txBox="1"/>
            <p:nvPr/>
          </p:nvSpPr>
          <p:spPr>
            <a:xfrm>
              <a:off x="4968200" y="1966062"/>
              <a:ext cx="6638093" cy="2914802"/>
            </a:xfrm>
            <a:prstGeom prst="rect">
              <a:avLst/>
            </a:prstGeom>
            <a:noFill/>
          </p:spPr>
          <p:txBody>
            <a:bodyPr wrap="square" rtlCol="0">
              <a:spAutoFit/>
            </a:bodyPr>
            <a:lstStyle/>
            <a:p>
              <a:pPr algn="r"/>
              <a:r>
                <a:rPr lang="en-GB" sz="2275" dirty="0">
                  <a:solidFill>
                    <a:schemeClr val="bg1"/>
                  </a:solidFill>
                  <a:latin typeface="Arial Black" panose="020B0A04020102020204" pitchFamily="34" charset="0"/>
                </a:rPr>
                <a:t>Spirit of Innovation</a:t>
              </a:r>
            </a:p>
            <a:p>
              <a:pPr algn="r"/>
              <a:endParaRPr lang="en-GB" sz="1138" dirty="0">
                <a:solidFill>
                  <a:schemeClr val="bg1"/>
                </a:solidFill>
                <a:latin typeface="Arial Black" panose="020B0A04020102020204" pitchFamily="34" charset="0"/>
              </a:endParaRPr>
            </a:p>
            <a:p>
              <a:pPr algn="r"/>
              <a:endParaRPr lang="en-GB" sz="1138" dirty="0">
                <a:solidFill>
                  <a:schemeClr val="bg1"/>
                </a:solidFill>
                <a:latin typeface="Arial Black" panose="020B0A04020102020204" pitchFamily="34" charset="0"/>
              </a:endParaRPr>
            </a:p>
            <a:p>
              <a:pPr algn="r"/>
              <a:r>
                <a:rPr lang="en-GB" sz="2275" dirty="0">
                  <a:solidFill>
                    <a:schemeClr val="bg1"/>
                  </a:solidFill>
                  <a:latin typeface="Arial Black" panose="020B0A04020102020204" pitchFamily="34" charset="0"/>
                </a:rPr>
                <a:t>Year Six</a:t>
              </a:r>
            </a:p>
            <a:p>
              <a:pPr algn="r"/>
              <a:endParaRPr lang="en-GB" sz="1138" dirty="0">
                <a:solidFill>
                  <a:schemeClr val="bg1"/>
                </a:solidFill>
                <a:latin typeface="Arial Black" panose="020B0A04020102020204" pitchFamily="34" charset="0"/>
              </a:endParaRPr>
            </a:p>
            <a:p>
              <a:pPr algn="r"/>
              <a:endParaRPr lang="en-GB" sz="1138" dirty="0">
                <a:solidFill>
                  <a:schemeClr val="bg1"/>
                </a:solidFill>
                <a:latin typeface="Arial Black" panose="020B0A04020102020204" pitchFamily="34" charset="0"/>
              </a:endParaRPr>
            </a:p>
            <a:p>
              <a:pPr algn="r"/>
              <a:r>
                <a:rPr lang="en-GB" sz="2275" dirty="0">
                  <a:solidFill>
                    <a:schemeClr val="bg1"/>
                  </a:solidFill>
                  <a:latin typeface="Arial Black" panose="020B0A04020102020204" pitchFamily="34" charset="0"/>
                </a:rPr>
                <a:t>PowerPoint – Circuits</a:t>
              </a:r>
            </a:p>
            <a:p>
              <a:pPr algn="r"/>
              <a:endParaRPr lang="en-GB" sz="1138" dirty="0">
                <a:solidFill>
                  <a:schemeClr val="bg1"/>
                </a:solidFill>
                <a:latin typeface="Arial Black" panose="020B0A04020102020204" pitchFamily="34" charset="0"/>
              </a:endParaRPr>
            </a:p>
            <a:p>
              <a:pPr algn="r"/>
              <a:endParaRPr lang="en-US" sz="2275" dirty="0">
                <a:solidFill>
                  <a:schemeClr val="bg1"/>
                </a:solidFill>
                <a:latin typeface="Arial Black" panose="020B0A04020102020204" pitchFamily="34" charset="0"/>
              </a:endParaRPr>
            </a:p>
          </p:txBody>
        </p:sp>
        <p:pic>
          <p:nvPicPr>
            <p:cNvPr id="22" name="Picture 21">
              <a:extLst>
                <a:ext uri="{FF2B5EF4-FFF2-40B4-BE49-F238E27FC236}">
                  <a16:creationId xmlns:a16="http://schemas.microsoft.com/office/drawing/2014/main" id="{ECB3AA4D-DA45-4ED0-8698-873069117A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6922" y="5770501"/>
              <a:ext cx="5025667" cy="976032"/>
            </a:xfrm>
            <a:prstGeom prst="rect">
              <a:avLst/>
            </a:prstGeom>
          </p:spPr>
        </p:pic>
      </p:grpSp>
      <p:cxnSp>
        <p:nvCxnSpPr>
          <p:cNvPr id="23" name="Straight Connector 22">
            <a:extLst>
              <a:ext uri="{FF2B5EF4-FFF2-40B4-BE49-F238E27FC236}">
                <a16:creationId xmlns:a16="http://schemas.microsoft.com/office/drawing/2014/main" id="{B2D8F1B6-DAEF-4452-8A6C-05AF5DB529F5}"/>
              </a:ext>
            </a:extLst>
          </p:cNvPr>
          <p:cNvCxnSpPr>
            <a:cxnSpLocks/>
          </p:cNvCxnSpPr>
          <p:nvPr/>
        </p:nvCxnSpPr>
        <p:spPr>
          <a:xfrm>
            <a:off x="6229083" y="1408349"/>
            <a:ext cx="335003" cy="0"/>
          </a:xfrm>
          <a:prstGeom prst="line">
            <a:avLst/>
          </a:prstGeom>
          <a:ln w="28575">
            <a:solidFill>
              <a:srgbClr val="00BFB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FA05AF-8F27-4A19-8CA7-5849118CCE6B}"/>
              </a:ext>
            </a:extLst>
          </p:cNvPr>
          <p:cNvCxnSpPr>
            <a:cxnSpLocks/>
          </p:cNvCxnSpPr>
          <p:nvPr/>
        </p:nvCxnSpPr>
        <p:spPr>
          <a:xfrm>
            <a:off x="6229083" y="1452722"/>
            <a:ext cx="343711" cy="0"/>
          </a:xfrm>
          <a:prstGeom prst="line">
            <a:avLst/>
          </a:prstGeom>
          <a:ln>
            <a:solidFill>
              <a:srgbClr val="00BF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620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8038060-7AF7-4D65-BE3E-DEF97569A22F}"/>
              </a:ext>
            </a:extLst>
          </p:cNvPr>
          <p:cNvGrpSpPr/>
          <p:nvPr/>
        </p:nvGrpSpPr>
        <p:grpSpPr>
          <a:xfrm>
            <a:off x="6648645" y="2420422"/>
            <a:ext cx="1637553" cy="2329648"/>
            <a:chOff x="6138282" y="2418869"/>
            <a:chExt cx="1637553" cy="2329648"/>
          </a:xfrm>
        </p:grpSpPr>
        <p:grpSp>
          <p:nvGrpSpPr>
            <p:cNvPr id="6" name="Group 5">
              <a:extLst>
                <a:ext uri="{FF2B5EF4-FFF2-40B4-BE49-F238E27FC236}">
                  <a16:creationId xmlns:a16="http://schemas.microsoft.com/office/drawing/2014/main" id="{D0656F99-462D-4CD6-A9A3-5D44AF011EEE}"/>
                </a:ext>
              </a:extLst>
            </p:cNvPr>
            <p:cNvGrpSpPr/>
            <p:nvPr/>
          </p:nvGrpSpPr>
          <p:grpSpPr>
            <a:xfrm>
              <a:off x="6138282" y="2418869"/>
              <a:ext cx="1637553" cy="1932726"/>
              <a:chOff x="5106437" y="562099"/>
              <a:chExt cx="1637553" cy="1932726"/>
            </a:xfrm>
          </p:grpSpPr>
          <p:sp>
            <p:nvSpPr>
              <p:cNvPr id="11" name="Teardrop 36">
                <a:extLst>
                  <a:ext uri="{FF2B5EF4-FFF2-40B4-BE49-F238E27FC236}">
                    <a16:creationId xmlns:a16="http://schemas.microsoft.com/office/drawing/2014/main" id="{722DE64E-CC1A-45C1-B21B-C80C324A8E65}"/>
                  </a:ext>
                </a:extLst>
              </p:cNvPr>
              <p:cNvSpPr/>
              <p:nvPr/>
            </p:nvSpPr>
            <p:spPr>
              <a:xfrm rot="8161019">
                <a:off x="5106437" y="562099"/>
                <a:ext cx="1637553" cy="1640360"/>
              </a:xfrm>
              <a:custGeom>
                <a:avLst/>
                <a:gdLst>
                  <a:gd name="connsiteX0" fmla="*/ 0 w 1574923"/>
                  <a:gd name="connsiteY0" fmla="*/ 787516 h 1575032"/>
                  <a:gd name="connsiteX1" fmla="*/ 787462 w 1574923"/>
                  <a:gd name="connsiteY1" fmla="*/ 0 h 1575032"/>
                  <a:gd name="connsiteX2" fmla="*/ 1574923 w 1574923"/>
                  <a:gd name="connsiteY2" fmla="*/ 0 h 1575032"/>
                  <a:gd name="connsiteX3" fmla="*/ 1574923 w 1574923"/>
                  <a:gd name="connsiteY3" fmla="*/ 787516 h 1575032"/>
                  <a:gd name="connsiteX4" fmla="*/ 787461 w 1574923"/>
                  <a:gd name="connsiteY4" fmla="*/ 1575032 h 1575032"/>
                  <a:gd name="connsiteX5" fmla="*/ -1 w 1574923"/>
                  <a:gd name="connsiteY5" fmla="*/ 787516 h 1575032"/>
                  <a:gd name="connsiteX6" fmla="*/ 0 w 1574923"/>
                  <a:gd name="connsiteY6" fmla="*/ 787516 h 1575032"/>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40487"/>
                  <a:gd name="connsiteX1" fmla="*/ 787463 w 1574924"/>
                  <a:gd name="connsiteY1" fmla="*/ 0 h 1540487"/>
                  <a:gd name="connsiteX2" fmla="*/ 1574924 w 1574924"/>
                  <a:gd name="connsiteY2" fmla="*/ 0 h 1540487"/>
                  <a:gd name="connsiteX3" fmla="*/ 1574924 w 1574924"/>
                  <a:gd name="connsiteY3" fmla="*/ 787516 h 1540487"/>
                  <a:gd name="connsiteX4" fmla="*/ 801546 w 1574924"/>
                  <a:gd name="connsiteY4" fmla="*/ 1540487 h 1540487"/>
                  <a:gd name="connsiteX5" fmla="*/ 0 w 1574924"/>
                  <a:gd name="connsiteY5" fmla="*/ 787516 h 1540487"/>
                  <a:gd name="connsiteX6" fmla="*/ 1 w 1574924"/>
                  <a:gd name="connsiteY6" fmla="*/ 787516 h 1540487"/>
                  <a:gd name="connsiteX0" fmla="*/ 1 w 1574924"/>
                  <a:gd name="connsiteY0" fmla="*/ 839070 h 1592041"/>
                  <a:gd name="connsiteX1" fmla="*/ 793897 w 1574924"/>
                  <a:gd name="connsiteY1" fmla="*/ 0 h 1592041"/>
                  <a:gd name="connsiteX2" fmla="*/ 1574924 w 1574924"/>
                  <a:gd name="connsiteY2" fmla="*/ 51554 h 1592041"/>
                  <a:gd name="connsiteX3" fmla="*/ 1574924 w 1574924"/>
                  <a:gd name="connsiteY3" fmla="*/ 839070 h 1592041"/>
                  <a:gd name="connsiteX4" fmla="*/ 801546 w 1574924"/>
                  <a:gd name="connsiteY4" fmla="*/ 1592041 h 1592041"/>
                  <a:gd name="connsiteX5" fmla="*/ 0 w 1574924"/>
                  <a:gd name="connsiteY5" fmla="*/ 839070 h 1592041"/>
                  <a:gd name="connsiteX6" fmla="*/ 1 w 1574924"/>
                  <a:gd name="connsiteY6" fmla="*/ 839070 h 1592041"/>
                  <a:gd name="connsiteX0" fmla="*/ 1 w 1574924"/>
                  <a:gd name="connsiteY0" fmla="*/ 845736 h 1598707"/>
                  <a:gd name="connsiteX1" fmla="*/ 793897 w 1574924"/>
                  <a:gd name="connsiteY1" fmla="*/ 6666 h 1598707"/>
                  <a:gd name="connsiteX2" fmla="*/ 1574924 w 1574924"/>
                  <a:gd name="connsiteY2" fmla="*/ 58220 h 1598707"/>
                  <a:gd name="connsiteX3" fmla="*/ 1574924 w 1574924"/>
                  <a:gd name="connsiteY3" fmla="*/ 845736 h 1598707"/>
                  <a:gd name="connsiteX4" fmla="*/ 801546 w 1574924"/>
                  <a:gd name="connsiteY4" fmla="*/ 1598707 h 1598707"/>
                  <a:gd name="connsiteX5" fmla="*/ 0 w 1574924"/>
                  <a:gd name="connsiteY5" fmla="*/ 845736 h 1598707"/>
                  <a:gd name="connsiteX6" fmla="*/ 1 w 1574924"/>
                  <a:gd name="connsiteY6" fmla="*/ 845736 h 1598707"/>
                  <a:gd name="connsiteX0" fmla="*/ 1 w 1588921"/>
                  <a:gd name="connsiteY0" fmla="*/ 845736 h 1598707"/>
                  <a:gd name="connsiteX1" fmla="*/ 793897 w 1588921"/>
                  <a:gd name="connsiteY1" fmla="*/ 6666 h 1598707"/>
                  <a:gd name="connsiteX2" fmla="*/ 1574924 w 1588921"/>
                  <a:gd name="connsiteY2" fmla="*/ 58220 h 1598707"/>
                  <a:gd name="connsiteX3" fmla="*/ 1588921 w 1588921"/>
                  <a:gd name="connsiteY3" fmla="*/ 806295 h 1598707"/>
                  <a:gd name="connsiteX4" fmla="*/ 801546 w 1588921"/>
                  <a:gd name="connsiteY4" fmla="*/ 1598707 h 1598707"/>
                  <a:gd name="connsiteX5" fmla="*/ 0 w 1588921"/>
                  <a:gd name="connsiteY5" fmla="*/ 845736 h 1598707"/>
                  <a:gd name="connsiteX6" fmla="*/ 1 w 1588921"/>
                  <a:gd name="connsiteY6" fmla="*/ 845736 h 1598707"/>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823974"/>
                  <a:gd name="connsiteY0" fmla="*/ 841290 h 1594261"/>
                  <a:gd name="connsiteX1" fmla="*/ 793897 w 1823974"/>
                  <a:gd name="connsiteY1" fmla="*/ 2220 h 1594261"/>
                  <a:gd name="connsiteX2" fmla="*/ 1697827 w 1823974"/>
                  <a:gd name="connsiteY2" fmla="*/ 215713 h 1594261"/>
                  <a:gd name="connsiteX3" fmla="*/ 1588921 w 1823974"/>
                  <a:gd name="connsiteY3" fmla="*/ 801849 h 1594261"/>
                  <a:gd name="connsiteX4" fmla="*/ 801546 w 1823974"/>
                  <a:gd name="connsiteY4" fmla="*/ 1594261 h 1594261"/>
                  <a:gd name="connsiteX5" fmla="*/ 0 w 1823974"/>
                  <a:gd name="connsiteY5" fmla="*/ 841290 h 1594261"/>
                  <a:gd name="connsiteX6" fmla="*/ 1 w 1823974"/>
                  <a:gd name="connsiteY6" fmla="*/ 841290 h 1594261"/>
                  <a:gd name="connsiteX0" fmla="*/ 1 w 1714513"/>
                  <a:gd name="connsiteY0" fmla="*/ 847455 h 1600426"/>
                  <a:gd name="connsiteX1" fmla="*/ 793897 w 1714513"/>
                  <a:gd name="connsiteY1" fmla="*/ 8385 h 1600426"/>
                  <a:gd name="connsiteX2" fmla="*/ 1562377 w 1714513"/>
                  <a:gd name="connsiteY2" fmla="*/ 43016 h 1600426"/>
                  <a:gd name="connsiteX3" fmla="*/ 1588921 w 1714513"/>
                  <a:gd name="connsiteY3" fmla="*/ 808014 h 1600426"/>
                  <a:gd name="connsiteX4" fmla="*/ 801546 w 1714513"/>
                  <a:gd name="connsiteY4" fmla="*/ 1600426 h 1600426"/>
                  <a:gd name="connsiteX5" fmla="*/ 0 w 1714513"/>
                  <a:gd name="connsiteY5" fmla="*/ 847455 h 1600426"/>
                  <a:gd name="connsiteX6" fmla="*/ 1 w 1714513"/>
                  <a:gd name="connsiteY6" fmla="*/ 847455 h 1600426"/>
                  <a:gd name="connsiteX0" fmla="*/ 1 w 1714513"/>
                  <a:gd name="connsiteY0" fmla="*/ 964337 h 1717308"/>
                  <a:gd name="connsiteX1" fmla="*/ 793897 w 1714513"/>
                  <a:gd name="connsiteY1" fmla="*/ 125267 h 1717308"/>
                  <a:gd name="connsiteX2" fmla="*/ 1562377 w 1714513"/>
                  <a:gd name="connsiteY2" fmla="*/ 159898 h 1717308"/>
                  <a:gd name="connsiteX3" fmla="*/ 1588921 w 1714513"/>
                  <a:gd name="connsiteY3" fmla="*/ 924896 h 1717308"/>
                  <a:gd name="connsiteX4" fmla="*/ 801546 w 1714513"/>
                  <a:gd name="connsiteY4" fmla="*/ 1717308 h 1717308"/>
                  <a:gd name="connsiteX5" fmla="*/ 0 w 1714513"/>
                  <a:gd name="connsiteY5" fmla="*/ 964337 h 1717308"/>
                  <a:gd name="connsiteX6" fmla="*/ 1 w 1714513"/>
                  <a:gd name="connsiteY6" fmla="*/ 964337 h 1717308"/>
                  <a:gd name="connsiteX0" fmla="*/ 1 w 1719115"/>
                  <a:gd name="connsiteY0" fmla="*/ 964337 h 1717308"/>
                  <a:gd name="connsiteX1" fmla="*/ 793897 w 1719115"/>
                  <a:gd name="connsiteY1" fmla="*/ 125267 h 1717308"/>
                  <a:gd name="connsiteX2" fmla="*/ 1562377 w 1719115"/>
                  <a:gd name="connsiteY2" fmla="*/ 159898 h 1717308"/>
                  <a:gd name="connsiteX3" fmla="*/ 1608163 w 1719115"/>
                  <a:gd name="connsiteY3" fmla="*/ 904959 h 1717308"/>
                  <a:gd name="connsiteX4" fmla="*/ 801546 w 1719115"/>
                  <a:gd name="connsiteY4" fmla="*/ 1717308 h 1717308"/>
                  <a:gd name="connsiteX5" fmla="*/ 0 w 1719115"/>
                  <a:gd name="connsiteY5" fmla="*/ 964337 h 1717308"/>
                  <a:gd name="connsiteX6" fmla="*/ 1 w 1719115"/>
                  <a:gd name="connsiteY6" fmla="*/ 964337 h 1717308"/>
                  <a:gd name="connsiteX0" fmla="*/ 1 w 1719115"/>
                  <a:gd name="connsiteY0" fmla="*/ 919888 h 1672859"/>
                  <a:gd name="connsiteX1" fmla="*/ 793897 w 1719115"/>
                  <a:gd name="connsiteY1" fmla="*/ 80818 h 1672859"/>
                  <a:gd name="connsiteX2" fmla="*/ 1562377 w 1719115"/>
                  <a:gd name="connsiteY2" fmla="*/ 115449 h 1672859"/>
                  <a:gd name="connsiteX3" fmla="*/ 1608163 w 1719115"/>
                  <a:gd name="connsiteY3" fmla="*/ 860510 h 1672859"/>
                  <a:gd name="connsiteX4" fmla="*/ 801546 w 1719115"/>
                  <a:gd name="connsiteY4" fmla="*/ 1672859 h 1672859"/>
                  <a:gd name="connsiteX5" fmla="*/ 0 w 1719115"/>
                  <a:gd name="connsiteY5" fmla="*/ 919888 h 1672859"/>
                  <a:gd name="connsiteX6" fmla="*/ 1 w 1719115"/>
                  <a:gd name="connsiteY6" fmla="*/ 919888 h 1672859"/>
                  <a:gd name="connsiteX0" fmla="*/ 1 w 1703992"/>
                  <a:gd name="connsiteY0" fmla="*/ 919888 h 1672859"/>
                  <a:gd name="connsiteX1" fmla="*/ 793897 w 1703992"/>
                  <a:gd name="connsiteY1" fmla="*/ 80818 h 1672859"/>
                  <a:gd name="connsiteX2" fmla="*/ 1562377 w 1703992"/>
                  <a:gd name="connsiteY2" fmla="*/ 115449 h 1672859"/>
                  <a:gd name="connsiteX3" fmla="*/ 1608163 w 1703992"/>
                  <a:gd name="connsiteY3" fmla="*/ 860510 h 1672859"/>
                  <a:gd name="connsiteX4" fmla="*/ 801546 w 1703992"/>
                  <a:gd name="connsiteY4" fmla="*/ 1672859 h 1672859"/>
                  <a:gd name="connsiteX5" fmla="*/ 0 w 1703992"/>
                  <a:gd name="connsiteY5" fmla="*/ 919888 h 1672859"/>
                  <a:gd name="connsiteX6" fmla="*/ 1 w 1703992"/>
                  <a:gd name="connsiteY6" fmla="*/ 919888 h 1672859"/>
                  <a:gd name="connsiteX0" fmla="*/ 1 w 1703992"/>
                  <a:gd name="connsiteY0" fmla="*/ 839070 h 1592041"/>
                  <a:gd name="connsiteX1" fmla="*/ 793897 w 1703992"/>
                  <a:gd name="connsiteY1" fmla="*/ 0 h 1592041"/>
                  <a:gd name="connsiteX2" fmla="*/ 1562377 w 1703992"/>
                  <a:gd name="connsiteY2" fmla="*/ 34631 h 1592041"/>
                  <a:gd name="connsiteX3" fmla="*/ 1608163 w 1703992"/>
                  <a:gd name="connsiteY3" fmla="*/ 779692 h 1592041"/>
                  <a:gd name="connsiteX4" fmla="*/ 801546 w 1703992"/>
                  <a:gd name="connsiteY4" fmla="*/ 1592041 h 1592041"/>
                  <a:gd name="connsiteX5" fmla="*/ 0 w 1703992"/>
                  <a:gd name="connsiteY5" fmla="*/ 839070 h 1592041"/>
                  <a:gd name="connsiteX6" fmla="*/ 1 w 1703992"/>
                  <a:gd name="connsiteY6" fmla="*/ 839070 h 1592041"/>
                  <a:gd name="connsiteX0" fmla="*/ 1 w 1608163"/>
                  <a:gd name="connsiteY0" fmla="*/ 839070 h 1592041"/>
                  <a:gd name="connsiteX1" fmla="*/ 793897 w 1608163"/>
                  <a:gd name="connsiteY1" fmla="*/ 0 h 1592041"/>
                  <a:gd name="connsiteX2" fmla="*/ 1562377 w 1608163"/>
                  <a:gd name="connsiteY2" fmla="*/ 34631 h 1592041"/>
                  <a:gd name="connsiteX3" fmla="*/ 1608163 w 1608163"/>
                  <a:gd name="connsiteY3" fmla="*/ 779692 h 1592041"/>
                  <a:gd name="connsiteX4" fmla="*/ 801546 w 1608163"/>
                  <a:gd name="connsiteY4" fmla="*/ 1592041 h 1592041"/>
                  <a:gd name="connsiteX5" fmla="*/ 0 w 1608163"/>
                  <a:gd name="connsiteY5" fmla="*/ 839070 h 1592041"/>
                  <a:gd name="connsiteX6" fmla="*/ 1 w 1608163"/>
                  <a:gd name="connsiteY6" fmla="*/ 839070 h 1592041"/>
                  <a:gd name="connsiteX0" fmla="*/ 1 w 1724633"/>
                  <a:gd name="connsiteY0" fmla="*/ 839070 h 1592041"/>
                  <a:gd name="connsiteX1" fmla="*/ 793897 w 1724633"/>
                  <a:gd name="connsiteY1" fmla="*/ 0 h 1592041"/>
                  <a:gd name="connsiteX2" fmla="*/ 1702812 w 1724633"/>
                  <a:gd name="connsiteY2" fmla="*/ 218303 h 1592041"/>
                  <a:gd name="connsiteX3" fmla="*/ 1608163 w 1724633"/>
                  <a:gd name="connsiteY3" fmla="*/ 779692 h 1592041"/>
                  <a:gd name="connsiteX4" fmla="*/ 801546 w 1724633"/>
                  <a:gd name="connsiteY4" fmla="*/ 1592041 h 1592041"/>
                  <a:gd name="connsiteX5" fmla="*/ 0 w 1724633"/>
                  <a:gd name="connsiteY5" fmla="*/ 839070 h 1592041"/>
                  <a:gd name="connsiteX6" fmla="*/ 1 w 1724633"/>
                  <a:gd name="connsiteY6" fmla="*/ 839070 h 1592041"/>
                  <a:gd name="connsiteX0" fmla="*/ 1 w 1724633"/>
                  <a:gd name="connsiteY0" fmla="*/ 964663 h 1717634"/>
                  <a:gd name="connsiteX1" fmla="*/ 793897 w 1724633"/>
                  <a:gd name="connsiteY1" fmla="*/ 125593 h 1717634"/>
                  <a:gd name="connsiteX2" fmla="*/ 1350722 w 1724633"/>
                  <a:gd name="connsiteY2" fmla="*/ 14438 h 1717634"/>
                  <a:gd name="connsiteX3" fmla="*/ 1702812 w 1724633"/>
                  <a:gd name="connsiteY3" fmla="*/ 343896 h 1717634"/>
                  <a:gd name="connsiteX4" fmla="*/ 1608163 w 1724633"/>
                  <a:gd name="connsiteY4" fmla="*/ 905285 h 1717634"/>
                  <a:gd name="connsiteX5" fmla="*/ 801546 w 1724633"/>
                  <a:gd name="connsiteY5" fmla="*/ 1717634 h 1717634"/>
                  <a:gd name="connsiteX6" fmla="*/ 0 w 1724633"/>
                  <a:gd name="connsiteY6" fmla="*/ 964663 h 1717634"/>
                  <a:gd name="connsiteX7" fmla="*/ 1 w 1724633"/>
                  <a:gd name="connsiteY7" fmla="*/ 964663 h 1717634"/>
                  <a:gd name="connsiteX0" fmla="*/ 1 w 1724633"/>
                  <a:gd name="connsiteY0" fmla="*/ 950225 h 1703196"/>
                  <a:gd name="connsiteX1" fmla="*/ 793897 w 1724633"/>
                  <a:gd name="connsiteY1" fmla="*/ 111155 h 1703196"/>
                  <a:gd name="connsiteX2" fmla="*/ 1350722 w 1724633"/>
                  <a:gd name="connsiteY2" fmla="*/ 0 h 1703196"/>
                  <a:gd name="connsiteX3" fmla="*/ 1702812 w 1724633"/>
                  <a:gd name="connsiteY3" fmla="*/ 329458 h 1703196"/>
                  <a:gd name="connsiteX4" fmla="*/ 1608163 w 1724633"/>
                  <a:gd name="connsiteY4" fmla="*/ 890847 h 1703196"/>
                  <a:gd name="connsiteX5" fmla="*/ 801546 w 1724633"/>
                  <a:gd name="connsiteY5" fmla="*/ 1703196 h 1703196"/>
                  <a:gd name="connsiteX6" fmla="*/ 0 w 1724633"/>
                  <a:gd name="connsiteY6" fmla="*/ 950225 h 1703196"/>
                  <a:gd name="connsiteX7" fmla="*/ 1 w 1724633"/>
                  <a:gd name="connsiteY7" fmla="*/ 950225 h 1703196"/>
                  <a:gd name="connsiteX0" fmla="*/ 1 w 1702812"/>
                  <a:gd name="connsiteY0" fmla="*/ 950225 h 1703196"/>
                  <a:gd name="connsiteX1" fmla="*/ 793897 w 1702812"/>
                  <a:gd name="connsiteY1" fmla="*/ 111155 h 1703196"/>
                  <a:gd name="connsiteX2" fmla="*/ 1350722 w 1702812"/>
                  <a:gd name="connsiteY2" fmla="*/ 0 h 1703196"/>
                  <a:gd name="connsiteX3" fmla="*/ 1702812 w 1702812"/>
                  <a:gd name="connsiteY3" fmla="*/ 329458 h 1703196"/>
                  <a:gd name="connsiteX4" fmla="*/ 1608163 w 1702812"/>
                  <a:gd name="connsiteY4" fmla="*/ 890847 h 1703196"/>
                  <a:gd name="connsiteX5" fmla="*/ 801546 w 1702812"/>
                  <a:gd name="connsiteY5" fmla="*/ 1703196 h 1703196"/>
                  <a:gd name="connsiteX6" fmla="*/ 0 w 1702812"/>
                  <a:gd name="connsiteY6" fmla="*/ 950225 h 1703196"/>
                  <a:gd name="connsiteX7" fmla="*/ 1 w 170281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89261 w 1725155"/>
                  <a:gd name="connsiteY1" fmla="*/ 12593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683692"/>
                  <a:gd name="connsiteX1" fmla="*/ 778858 w 1725155"/>
                  <a:gd name="connsiteY1" fmla="*/ 91826 h 1683692"/>
                  <a:gd name="connsiteX2" fmla="*/ 1350722 w 1725155"/>
                  <a:gd name="connsiteY2" fmla="*/ 0 h 1683692"/>
                  <a:gd name="connsiteX3" fmla="*/ 1725155 w 1725155"/>
                  <a:gd name="connsiteY3" fmla="*/ 346208 h 1683692"/>
                  <a:gd name="connsiteX4" fmla="*/ 1608163 w 1725155"/>
                  <a:gd name="connsiteY4" fmla="*/ 890847 h 1683692"/>
                  <a:gd name="connsiteX5" fmla="*/ 796301 w 1725155"/>
                  <a:gd name="connsiteY5" fmla="*/ 1683692 h 1683692"/>
                  <a:gd name="connsiteX6" fmla="*/ 0 w 1725155"/>
                  <a:gd name="connsiteY6" fmla="*/ 950225 h 1683692"/>
                  <a:gd name="connsiteX7" fmla="*/ 1 w 1725155"/>
                  <a:gd name="connsiteY7" fmla="*/ 950225 h 1683692"/>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83844 w 1712695"/>
                  <a:gd name="connsiteY1" fmla="*/ 96637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2694" h="1692989">
                    <a:moveTo>
                      <a:pt x="1" y="957354"/>
                    </a:moveTo>
                    <a:cubicBezTo>
                      <a:pt x="1" y="522421"/>
                      <a:pt x="357287" y="159958"/>
                      <a:pt x="783844" y="103766"/>
                    </a:cubicBezTo>
                    <a:cubicBezTo>
                      <a:pt x="951048" y="63594"/>
                      <a:pt x="1137596" y="224144"/>
                      <a:pt x="1338347" y="0"/>
                    </a:cubicBezTo>
                    <a:cubicBezTo>
                      <a:pt x="1492585" y="53482"/>
                      <a:pt x="1647517" y="249163"/>
                      <a:pt x="1712694" y="341311"/>
                    </a:cubicBezTo>
                    <a:cubicBezTo>
                      <a:pt x="1670791" y="451053"/>
                      <a:pt x="1570836" y="326675"/>
                      <a:pt x="1608163" y="897976"/>
                    </a:cubicBezTo>
                    <a:cubicBezTo>
                      <a:pt x="1573533" y="1313927"/>
                      <a:pt x="1257574" y="1658508"/>
                      <a:pt x="796301" y="1690821"/>
                    </a:cubicBezTo>
                    <a:cubicBezTo>
                      <a:pt x="339924" y="1723047"/>
                      <a:pt x="0" y="1392287"/>
                      <a:pt x="0" y="957354"/>
                    </a:cubicBezTo>
                    <a:lnTo>
                      <a:pt x="1" y="957354"/>
                    </a:lnTo>
                    <a:close/>
                  </a:path>
                </a:pathLst>
              </a:custGeom>
              <a:solidFill>
                <a:schemeClr val="accent4">
                  <a:lumMod val="60000"/>
                  <a:lumOff val="40000"/>
                </a:schemeClr>
              </a:solidFill>
              <a:ln>
                <a:solidFill>
                  <a:srgbClr val="FFC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7258440-DE83-4DF0-9113-C6E6B8AB7169}"/>
                  </a:ext>
                </a:extLst>
              </p:cNvPr>
              <p:cNvSpPr/>
              <p:nvPr/>
            </p:nvSpPr>
            <p:spPr>
              <a:xfrm rot="170803">
                <a:off x="5640488" y="1611751"/>
                <a:ext cx="548156" cy="316570"/>
              </a:xfrm>
              <a:custGeom>
                <a:avLst/>
                <a:gdLst>
                  <a:gd name="connsiteX0" fmla="*/ 0 w 909553"/>
                  <a:gd name="connsiteY0" fmla="*/ 429785 h 440374"/>
                  <a:gd name="connsiteX1" fmla="*/ 235527 w 909553"/>
                  <a:gd name="connsiteY1" fmla="*/ 156157 h 440374"/>
                  <a:gd name="connsiteX2" fmla="*/ 142009 w 909553"/>
                  <a:gd name="connsiteY2" fmla="*/ 41857 h 440374"/>
                  <a:gd name="connsiteX3" fmla="*/ 83127 w 909553"/>
                  <a:gd name="connsiteY3" fmla="*/ 173476 h 440374"/>
                  <a:gd name="connsiteX4" fmla="*/ 263236 w 909553"/>
                  <a:gd name="connsiteY4" fmla="*/ 440176 h 440374"/>
                  <a:gd name="connsiteX5" fmla="*/ 547255 w 909553"/>
                  <a:gd name="connsiteY5" fmla="*/ 128448 h 440374"/>
                  <a:gd name="connsiteX6" fmla="*/ 477982 w 909553"/>
                  <a:gd name="connsiteY6" fmla="*/ 7221 h 440374"/>
                  <a:gd name="connsiteX7" fmla="*/ 384464 w 909553"/>
                  <a:gd name="connsiteY7" fmla="*/ 159621 h 440374"/>
                  <a:gd name="connsiteX8" fmla="*/ 578427 w 909553"/>
                  <a:gd name="connsiteY8" fmla="*/ 429785 h 440374"/>
                  <a:gd name="connsiteX9" fmla="*/ 900545 w 909553"/>
                  <a:gd name="connsiteY9" fmla="*/ 142303 h 440374"/>
                  <a:gd name="connsiteX10" fmla="*/ 810491 w 909553"/>
                  <a:gd name="connsiteY10" fmla="*/ 294 h 440374"/>
                  <a:gd name="connsiteX11" fmla="*/ 706582 w 909553"/>
                  <a:gd name="connsiteY11" fmla="*/ 114594 h 440374"/>
                  <a:gd name="connsiteX12" fmla="*/ 862445 w 909553"/>
                  <a:gd name="connsiteY12" fmla="*/ 412466 h 440374"/>
                  <a:gd name="connsiteX13" fmla="*/ 862445 w 909553"/>
                  <a:gd name="connsiteY13" fmla="*/ 412466 h 440374"/>
                  <a:gd name="connsiteX0" fmla="*/ 0 w 905713"/>
                  <a:gd name="connsiteY0" fmla="*/ 446355 h 456944"/>
                  <a:gd name="connsiteX1" fmla="*/ 235527 w 905713"/>
                  <a:gd name="connsiteY1" fmla="*/ 172727 h 456944"/>
                  <a:gd name="connsiteX2" fmla="*/ 142009 w 905713"/>
                  <a:gd name="connsiteY2" fmla="*/ 58427 h 456944"/>
                  <a:gd name="connsiteX3" fmla="*/ 83127 w 905713"/>
                  <a:gd name="connsiteY3" fmla="*/ 190046 h 456944"/>
                  <a:gd name="connsiteX4" fmla="*/ 263236 w 905713"/>
                  <a:gd name="connsiteY4" fmla="*/ 456746 h 456944"/>
                  <a:gd name="connsiteX5" fmla="*/ 547255 w 905713"/>
                  <a:gd name="connsiteY5" fmla="*/ 145018 h 456944"/>
                  <a:gd name="connsiteX6" fmla="*/ 477982 w 905713"/>
                  <a:gd name="connsiteY6" fmla="*/ 23791 h 456944"/>
                  <a:gd name="connsiteX7" fmla="*/ 384464 w 905713"/>
                  <a:gd name="connsiteY7" fmla="*/ 176191 h 456944"/>
                  <a:gd name="connsiteX8" fmla="*/ 578427 w 905713"/>
                  <a:gd name="connsiteY8" fmla="*/ 446355 h 456944"/>
                  <a:gd name="connsiteX9" fmla="*/ 900545 w 905713"/>
                  <a:gd name="connsiteY9" fmla="*/ 158873 h 456944"/>
                  <a:gd name="connsiteX10" fmla="*/ 772181 w 905713"/>
                  <a:gd name="connsiteY10" fmla="*/ 235 h 456944"/>
                  <a:gd name="connsiteX11" fmla="*/ 706582 w 905713"/>
                  <a:gd name="connsiteY11" fmla="*/ 131164 h 456944"/>
                  <a:gd name="connsiteX12" fmla="*/ 862445 w 905713"/>
                  <a:gd name="connsiteY12" fmla="*/ 429036 h 456944"/>
                  <a:gd name="connsiteX13" fmla="*/ 862445 w 905713"/>
                  <a:gd name="connsiteY13" fmla="*/ 429036 h 456944"/>
                  <a:gd name="connsiteX0" fmla="*/ 0 w 905952"/>
                  <a:gd name="connsiteY0" fmla="*/ 446304 h 456893"/>
                  <a:gd name="connsiteX1" fmla="*/ 235527 w 905952"/>
                  <a:gd name="connsiteY1" fmla="*/ 172676 h 456893"/>
                  <a:gd name="connsiteX2" fmla="*/ 142009 w 905952"/>
                  <a:gd name="connsiteY2" fmla="*/ 58376 h 456893"/>
                  <a:gd name="connsiteX3" fmla="*/ 83127 w 905952"/>
                  <a:gd name="connsiteY3" fmla="*/ 189995 h 456893"/>
                  <a:gd name="connsiteX4" fmla="*/ 263236 w 905952"/>
                  <a:gd name="connsiteY4" fmla="*/ 456695 h 456893"/>
                  <a:gd name="connsiteX5" fmla="*/ 547255 w 905952"/>
                  <a:gd name="connsiteY5" fmla="*/ 144967 h 456893"/>
                  <a:gd name="connsiteX6" fmla="*/ 477982 w 905952"/>
                  <a:gd name="connsiteY6" fmla="*/ 23740 h 456893"/>
                  <a:gd name="connsiteX7" fmla="*/ 384464 w 905952"/>
                  <a:gd name="connsiteY7" fmla="*/ 176140 h 456893"/>
                  <a:gd name="connsiteX8" fmla="*/ 578427 w 905952"/>
                  <a:gd name="connsiteY8" fmla="*/ 446304 h 456893"/>
                  <a:gd name="connsiteX9" fmla="*/ 900545 w 905952"/>
                  <a:gd name="connsiteY9" fmla="*/ 158822 h 456893"/>
                  <a:gd name="connsiteX10" fmla="*/ 772181 w 905952"/>
                  <a:gd name="connsiteY10" fmla="*/ 184 h 456893"/>
                  <a:gd name="connsiteX11" fmla="*/ 664019 w 905952"/>
                  <a:gd name="connsiteY11" fmla="*/ 134058 h 456893"/>
                  <a:gd name="connsiteX12" fmla="*/ 862445 w 905952"/>
                  <a:gd name="connsiteY12" fmla="*/ 428985 h 456893"/>
                  <a:gd name="connsiteX13" fmla="*/ 862445 w 905952"/>
                  <a:gd name="connsiteY13" fmla="*/ 428985 h 456893"/>
                  <a:gd name="connsiteX0" fmla="*/ 0 w 904563"/>
                  <a:gd name="connsiteY0" fmla="*/ 446721 h 457310"/>
                  <a:gd name="connsiteX1" fmla="*/ 235527 w 904563"/>
                  <a:gd name="connsiteY1" fmla="*/ 173093 h 457310"/>
                  <a:gd name="connsiteX2" fmla="*/ 142009 w 904563"/>
                  <a:gd name="connsiteY2" fmla="*/ 58793 h 457310"/>
                  <a:gd name="connsiteX3" fmla="*/ 83127 w 904563"/>
                  <a:gd name="connsiteY3" fmla="*/ 190412 h 457310"/>
                  <a:gd name="connsiteX4" fmla="*/ 263236 w 904563"/>
                  <a:gd name="connsiteY4" fmla="*/ 457112 h 457310"/>
                  <a:gd name="connsiteX5" fmla="*/ 547255 w 904563"/>
                  <a:gd name="connsiteY5" fmla="*/ 145384 h 457310"/>
                  <a:gd name="connsiteX6" fmla="*/ 477982 w 904563"/>
                  <a:gd name="connsiteY6" fmla="*/ 24157 h 457310"/>
                  <a:gd name="connsiteX7" fmla="*/ 384464 w 904563"/>
                  <a:gd name="connsiteY7" fmla="*/ 176557 h 457310"/>
                  <a:gd name="connsiteX8" fmla="*/ 578427 w 904563"/>
                  <a:gd name="connsiteY8" fmla="*/ 446721 h 457310"/>
                  <a:gd name="connsiteX9" fmla="*/ 899111 w 904563"/>
                  <a:gd name="connsiteY9" fmla="*/ 101493 h 457310"/>
                  <a:gd name="connsiteX10" fmla="*/ 772181 w 904563"/>
                  <a:gd name="connsiteY10" fmla="*/ 601 h 457310"/>
                  <a:gd name="connsiteX11" fmla="*/ 664019 w 904563"/>
                  <a:gd name="connsiteY11" fmla="*/ 134475 h 457310"/>
                  <a:gd name="connsiteX12" fmla="*/ 862445 w 904563"/>
                  <a:gd name="connsiteY12" fmla="*/ 429402 h 457310"/>
                  <a:gd name="connsiteX13" fmla="*/ 862445 w 904563"/>
                  <a:gd name="connsiteY13" fmla="*/ 429402 h 457310"/>
                  <a:gd name="connsiteX0" fmla="*/ 0 w 903849"/>
                  <a:gd name="connsiteY0" fmla="*/ 492617 h 503206"/>
                  <a:gd name="connsiteX1" fmla="*/ 235527 w 903849"/>
                  <a:gd name="connsiteY1" fmla="*/ 218989 h 503206"/>
                  <a:gd name="connsiteX2" fmla="*/ 142009 w 903849"/>
                  <a:gd name="connsiteY2" fmla="*/ 104689 h 503206"/>
                  <a:gd name="connsiteX3" fmla="*/ 83127 w 903849"/>
                  <a:gd name="connsiteY3" fmla="*/ 236308 h 503206"/>
                  <a:gd name="connsiteX4" fmla="*/ 263236 w 903849"/>
                  <a:gd name="connsiteY4" fmla="*/ 503008 h 503206"/>
                  <a:gd name="connsiteX5" fmla="*/ 547255 w 903849"/>
                  <a:gd name="connsiteY5" fmla="*/ 191280 h 503206"/>
                  <a:gd name="connsiteX6" fmla="*/ 477982 w 903849"/>
                  <a:gd name="connsiteY6" fmla="*/ 70053 h 503206"/>
                  <a:gd name="connsiteX7" fmla="*/ 384464 w 903849"/>
                  <a:gd name="connsiteY7" fmla="*/ 222453 h 503206"/>
                  <a:gd name="connsiteX8" fmla="*/ 578427 w 903849"/>
                  <a:gd name="connsiteY8" fmla="*/ 492617 h 503206"/>
                  <a:gd name="connsiteX9" fmla="*/ 899111 w 903849"/>
                  <a:gd name="connsiteY9" fmla="*/ 147389 h 503206"/>
                  <a:gd name="connsiteX10" fmla="*/ 763049 w 903849"/>
                  <a:gd name="connsiteY10" fmla="*/ 302 h 503206"/>
                  <a:gd name="connsiteX11" fmla="*/ 664019 w 903849"/>
                  <a:gd name="connsiteY11" fmla="*/ 180371 h 503206"/>
                  <a:gd name="connsiteX12" fmla="*/ 862445 w 903849"/>
                  <a:gd name="connsiteY12" fmla="*/ 475298 h 503206"/>
                  <a:gd name="connsiteX13" fmla="*/ 862445 w 903849"/>
                  <a:gd name="connsiteY13" fmla="*/ 475298 h 503206"/>
                  <a:gd name="connsiteX0" fmla="*/ 0 w 903817"/>
                  <a:gd name="connsiteY0" fmla="*/ 492323 h 502912"/>
                  <a:gd name="connsiteX1" fmla="*/ 235527 w 903817"/>
                  <a:gd name="connsiteY1" fmla="*/ 218695 h 502912"/>
                  <a:gd name="connsiteX2" fmla="*/ 142009 w 903817"/>
                  <a:gd name="connsiteY2" fmla="*/ 104395 h 502912"/>
                  <a:gd name="connsiteX3" fmla="*/ 83127 w 903817"/>
                  <a:gd name="connsiteY3" fmla="*/ 236014 h 502912"/>
                  <a:gd name="connsiteX4" fmla="*/ 263236 w 903817"/>
                  <a:gd name="connsiteY4" fmla="*/ 502714 h 502912"/>
                  <a:gd name="connsiteX5" fmla="*/ 547255 w 903817"/>
                  <a:gd name="connsiteY5" fmla="*/ 190986 h 502912"/>
                  <a:gd name="connsiteX6" fmla="*/ 477982 w 903817"/>
                  <a:gd name="connsiteY6" fmla="*/ 69759 h 502912"/>
                  <a:gd name="connsiteX7" fmla="*/ 384464 w 903817"/>
                  <a:gd name="connsiteY7" fmla="*/ 222159 h 502912"/>
                  <a:gd name="connsiteX8" fmla="*/ 578427 w 903817"/>
                  <a:gd name="connsiteY8" fmla="*/ 492323 h 502912"/>
                  <a:gd name="connsiteX9" fmla="*/ 899111 w 903817"/>
                  <a:gd name="connsiteY9" fmla="*/ 147095 h 502912"/>
                  <a:gd name="connsiteX10" fmla="*/ 763049 w 903817"/>
                  <a:gd name="connsiteY10" fmla="*/ 8 h 502912"/>
                  <a:gd name="connsiteX11" fmla="*/ 670498 w 903817"/>
                  <a:gd name="connsiteY11" fmla="*/ 152079 h 502912"/>
                  <a:gd name="connsiteX12" fmla="*/ 862445 w 903817"/>
                  <a:gd name="connsiteY12" fmla="*/ 475004 h 502912"/>
                  <a:gd name="connsiteX13" fmla="*/ 862445 w 903817"/>
                  <a:gd name="connsiteY13" fmla="*/ 475004 h 502912"/>
                  <a:gd name="connsiteX0" fmla="*/ 0 w 884138"/>
                  <a:gd name="connsiteY0" fmla="*/ 492342 h 502931"/>
                  <a:gd name="connsiteX1" fmla="*/ 235527 w 884138"/>
                  <a:gd name="connsiteY1" fmla="*/ 218714 h 502931"/>
                  <a:gd name="connsiteX2" fmla="*/ 142009 w 884138"/>
                  <a:gd name="connsiteY2" fmla="*/ 104414 h 502931"/>
                  <a:gd name="connsiteX3" fmla="*/ 83127 w 884138"/>
                  <a:gd name="connsiteY3" fmla="*/ 236033 h 502931"/>
                  <a:gd name="connsiteX4" fmla="*/ 263236 w 884138"/>
                  <a:gd name="connsiteY4" fmla="*/ 502733 h 502931"/>
                  <a:gd name="connsiteX5" fmla="*/ 547255 w 884138"/>
                  <a:gd name="connsiteY5" fmla="*/ 191005 h 502931"/>
                  <a:gd name="connsiteX6" fmla="*/ 477982 w 884138"/>
                  <a:gd name="connsiteY6" fmla="*/ 69778 h 502931"/>
                  <a:gd name="connsiteX7" fmla="*/ 384464 w 884138"/>
                  <a:gd name="connsiteY7" fmla="*/ 222178 h 502931"/>
                  <a:gd name="connsiteX8" fmla="*/ 578427 w 884138"/>
                  <a:gd name="connsiteY8" fmla="*/ 492342 h 502931"/>
                  <a:gd name="connsiteX9" fmla="*/ 878843 w 884138"/>
                  <a:gd name="connsiteY9" fmla="*/ 143007 h 502931"/>
                  <a:gd name="connsiteX10" fmla="*/ 763049 w 884138"/>
                  <a:gd name="connsiteY10" fmla="*/ 27 h 502931"/>
                  <a:gd name="connsiteX11" fmla="*/ 670498 w 884138"/>
                  <a:gd name="connsiteY11" fmla="*/ 152098 h 502931"/>
                  <a:gd name="connsiteX12" fmla="*/ 862445 w 884138"/>
                  <a:gd name="connsiteY12" fmla="*/ 475023 h 502931"/>
                  <a:gd name="connsiteX13" fmla="*/ 862445 w 884138"/>
                  <a:gd name="connsiteY13" fmla="*/ 475023 h 502931"/>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77982 w 884642"/>
                  <a:gd name="connsiteY6" fmla="*/ 70172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52028 w 884642"/>
                  <a:gd name="connsiteY6" fmla="*/ 27895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52028 w 884642"/>
                  <a:gd name="connsiteY6" fmla="*/ 27895 h 503456"/>
                  <a:gd name="connsiteX7" fmla="*/ 384464 w 884642"/>
                  <a:gd name="connsiteY7" fmla="*/ 222572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454"/>
                  <a:gd name="connsiteX1" fmla="*/ 235527 w 884642"/>
                  <a:gd name="connsiteY1" fmla="*/ 219108 h 503454"/>
                  <a:gd name="connsiteX2" fmla="*/ 142009 w 884642"/>
                  <a:gd name="connsiteY2" fmla="*/ 104808 h 503454"/>
                  <a:gd name="connsiteX3" fmla="*/ 83127 w 884642"/>
                  <a:gd name="connsiteY3" fmla="*/ 236427 h 503454"/>
                  <a:gd name="connsiteX4" fmla="*/ 263236 w 884642"/>
                  <a:gd name="connsiteY4" fmla="*/ 503127 h 503454"/>
                  <a:gd name="connsiteX5" fmla="*/ 583328 w 884642"/>
                  <a:gd name="connsiteY5" fmla="*/ 177883 h 503454"/>
                  <a:gd name="connsiteX6" fmla="*/ 452028 w 884642"/>
                  <a:gd name="connsiteY6" fmla="*/ 27895 h 503454"/>
                  <a:gd name="connsiteX7" fmla="*/ 362362 w 884642"/>
                  <a:gd name="connsiteY7" fmla="*/ 193803 h 503454"/>
                  <a:gd name="connsiteX8" fmla="*/ 578427 w 884642"/>
                  <a:gd name="connsiteY8" fmla="*/ 492736 h 503454"/>
                  <a:gd name="connsiteX9" fmla="*/ 878843 w 884642"/>
                  <a:gd name="connsiteY9" fmla="*/ 143401 h 503454"/>
                  <a:gd name="connsiteX10" fmla="*/ 768722 w 884642"/>
                  <a:gd name="connsiteY10" fmla="*/ 26 h 503454"/>
                  <a:gd name="connsiteX11" fmla="*/ 670498 w 884642"/>
                  <a:gd name="connsiteY11" fmla="*/ 152492 h 503454"/>
                  <a:gd name="connsiteX12" fmla="*/ 862445 w 884642"/>
                  <a:gd name="connsiteY12" fmla="*/ 475417 h 503454"/>
                  <a:gd name="connsiteX13" fmla="*/ 862445 w 884642"/>
                  <a:gd name="connsiteY13" fmla="*/ 475417 h 503454"/>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65607 w 884642"/>
                  <a:gd name="connsiteY6" fmla="*/ 18691 h 503456"/>
                  <a:gd name="connsiteX7" fmla="*/ 362362 w 884642"/>
                  <a:gd name="connsiteY7" fmla="*/ 193803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640"/>
                  <a:gd name="connsiteX1" fmla="*/ 235527 w 884642"/>
                  <a:gd name="connsiteY1" fmla="*/ 219108 h 503640"/>
                  <a:gd name="connsiteX2" fmla="*/ 142009 w 884642"/>
                  <a:gd name="connsiteY2" fmla="*/ 104808 h 503640"/>
                  <a:gd name="connsiteX3" fmla="*/ 83127 w 884642"/>
                  <a:gd name="connsiteY3" fmla="*/ 236427 h 503640"/>
                  <a:gd name="connsiteX4" fmla="*/ 263236 w 884642"/>
                  <a:gd name="connsiteY4" fmla="*/ 503127 h 503640"/>
                  <a:gd name="connsiteX5" fmla="*/ 565083 w 884642"/>
                  <a:gd name="connsiteY5" fmla="*/ 162620 h 503640"/>
                  <a:gd name="connsiteX6" fmla="*/ 465607 w 884642"/>
                  <a:gd name="connsiteY6" fmla="*/ 18691 h 503640"/>
                  <a:gd name="connsiteX7" fmla="*/ 362362 w 884642"/>
                  <a:gd name="connsiteY7" fmla="*/ 193803 h 503640"/>
                  <a:gd name="connsiteX8" fmla="*/ 578427 w 884642"/>
                  <a:gd name="connsiteY8" fmla="*/ 492736 h 503640"/>
                  <a:gd name="connsiteX9" fmla="*/ 878843 w 884642"/>
                  <a:gd name="connsiteY9" fmla="*/ 143401 h 503640"/>
                  <a:gd name="connsiteX10" fmla="*/ 768722 w 884642"/>
                  <a:gd name="connsiteY10" fmla="*/ 26 h 503640"/>
                  <a:gd name="connsiteX11" fmla="*/ 670498 w 884642"/>
                  <a:gd name="connsiteY11" fmla="*/ 152492 h 503640"/>
                  <a:gd name="connsiteX12" fmla="*/ 862445 w 884642"/>
                  <a:gd name="connsiteY12" fmla="*/ 475417 h 503640"/>
                  <a:gd name="connsiteX13" fmla="*/ 862445 w 884642"/>
                  <a:gd name="connsiteY13" fmla="*/ 475417 h 503640"/>
                  <a:gd name="connsiteX0" fmla="*/ 0 w 884642"/>
                  <a:gd name="connsiteY0" fmla="*/ 492736 h 503638"/>
                  <a:gd name="connsiteX1" fmla="*/ 235527 w 884642"/>
                  <a:gd name="connsiteY1" fmla="*/ 219108 h 503638"/>
                  <a:gd name="connsiteX2" fmla="*/ 142009 w 884642"/>
                  <a:gd name="connsiteY2" fmla="*/ 104808 h 503638"/>
                  <a:gd name="connsiteX3" fmla="*/ 83127 w 884642"/>
                  <a:gd name="connsiteY3" fmla="*/ 236427 h 503638"/>
                  <a:gd name="connsiteX4" fmla="*/ 263236 w 884642"/>
                  <a:gd name="connsiteY4" fmla="*/ 503127 h 503638"/>
                  <a:gd name="connsiteX5" fmla="*/ 565083 w 884642"/>
                  <a:gd name="connsiteY5" fmla="*/ 162620 h 503638"/>
                  <a:gd name="connsiteX6" fmla="*/ 443111 w 884642"/>
                  <a:gd name="connsiteY6" fmla="*/ 23004 h 503638"/>
                  <a:gd name="connsiteX7" fmla="*/ 362362 w 884642"/>
                  <a:gd name="connsiteY7" fmla="*/ 193803 h 503638"/>
                  <a:gd name="connsiteX8" fmla="*/ 578427 w 884642"/>
                  <a:gd name="connsiteY8" fmla="*/ 492736 h 503638"/>
                  <a:gd name="connsiteX9" fmla="*/ 878843 w 884642"/>
                  <a:gd name="connsiteY9" fmla="*/ 143401 h 503638"/>
                  <a:gd name="connsiteX10" fmla="*/ 768722 w 884642"/>
                  <a:gd name="connsiteY10" fmla="*/ 26 h 503638"/>
                  <a:gd name="connsiteX11" fmla="*/ 670498 w 884642"/>
                  <a:gd name="connsiteY11" fmla="*/ 152492 h 503638"/>
                  <a:gd name="connsiteX12" fmla="*/ 862445 w 884642"/>
                  <a:gd name="connsiteY12" fmla="*/ 475417 h 503638"/>
                  <a:gd name="connsiteX13" fmla="*/ 862445 w 884642"/>
                  <a:gd name="connsiteY13" fmla="*/ 475417 h 503638"/>
                  <a:gd name="connsiteX0" fmla="*/ 0 w 884642"/>
                  <a:gd name="connsiteY0" fmla="*/ 492736 h 503668"/>
                  <a:gd name="connsiteX1" fmla="*/ 235527 w 884642"/>
                  <a:gd name="connsiteY1" fmla="*/ 219108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668"/>
                  <a:gd name="connsiteX1" fmla="*/ 263699 w 884642"/>
                  <a:gd name="connsiteY1" fmla="*/ 214403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732"/>
                  <a:gd name="connsiteX1" fmla="*/ 263699 w 884642"/>
                  <a:gd name="connsiteY1" fmla="*/ 214403 h 503732"/>
                  <a:gd name="connsiteX2" fmla="*/ 150907 w 884642"/>
                  <a:gd name="connsiteY2" fmla="*/ 32570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32"/>
                  <a:gd name="connsiteX1" fmla="*/ 263699 w 884642"/>
                  <a:gd name="connsiteY1" fmla="*/ 214403 h 503732"/>
                  <a:gd name="connsiteX2" fmla="*/ 130839 w 884642"/>
                  <a:gd name="connsiteY2" fmla="*/ 31204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29"/>
                  <a:gd name="connsiteX1" fmla="*/ 263699 w 884642"/>
                  <a:gd name="connsiteY1" fmla="*/ 214403 h 503729"/>
                  <a:gd name="connsiteX2" fmla="*/ 151312 w 884642"/>
                  <a:gd name="connsiteY2" fmla="*/ 38049 h 503729"/>
                  <a:gd name="connsiteX3" fmla="*/ 69144 w 884642"/>
                  <a:gd name="connsiteY3" fmla="*/ 240149 h 503729"/>
                  <a:gd name="connsiteX4" fmla="*/ 263236 w 884642"/>
                  <a:gd name="connsiteY4" fmla="*/ 503127 h 503729"/>
                  <a:gd name="connsiteX5" fmla="*/ 565083 w 884642"/>
                  <a:gd name="connsiteY5" fmla="*/ 162620 h 503729"/>
                  <a:gd name="connsiteX6" fmla="*/ 443111 w 884642"/>
                  <a:gd name="connsiteY6" fmla="*/ 23004 h 503729"/>
                  <a:gd name="connsiteX7" fmla="*/ 362362 w 884642"/>
                  <a:gd name="connsiteY7" fmla="*/ 193803 h 503729"/>
                  <a:gd name="connsiteX8" fmla="*/ 578427 w 884642"/>
                  <a:gd name="connsiteY8" fmla="*/ 492736 h 503729"/>
                  <a:gd name="connsiteX9" fmla="*/ 878843 w 884642"/>
                  <a:gd name="connsiteY9" fmla="*/ 143401 h 503729"/>
                  <a:gd name="connsiteX10" fmla="*/ 768722 w 884642"/>
                  <a:gd name="connsiteY10" fmla="*/ 26 h 503729"/>
                  <a:gd name="connsiteX11" fmla="*/ 670498 w 884642"/>
                  <a:gd name="connsiteY11" fmla="*/ 152492 h 503729"/>
                  <a:gd name="connsiteX12" fmla="*/ 862445 w 884642"/>
                  <a:gd name="connsiteY12" fmla="*/ 475417 h 503729"/>
                  <a:gd name="connsiteX13" fmla="*/ 862445 w 884642"/>
                  <a:gd name="connsiteY13" fmla="*/ 475417 h 503729"/>
                  <a:gd name="connsiteX0" fmla="*/ 0 w 884642"/>
                  <a:gd name="connsiteY0" fmla="*/ 492736 h 492961"/>
                  <a:gd name="connsiteX1" fmla="*/ 263699 w 884642"/>
                  <a:gd name="connsiteY1" fmla="*/ 214403 h 492961"/>
                  <a:gd name="connsiteX2" fmla="*/ 151312 w 884642"/>
                  <a:gd name="connsiteY2" fmla="*/ 38049 h 492961"/>
                  <a:gd name="connsiteX3" fmla="*/ 69144 w 884642"/>
                  <a:gd name="connsiteY3" fmla="*/ 240149 h 492961"/>
                  <a:gd name="connsiteX4" fmla="*/ 305585 w 884642"/>
                  <a:gd name="connsiteY4" fmla="*/ 458875 h 492961"/>
                  <a:gd name="connsiteX5" fmla="*/ 565083 w 884642"/>
                  <a:gd name="connsiteY5" fmla="*/ 162620 h 492961"/>
                  <a:gd name="connsiteX6" fmla="*/ 443111 w 884642"/>
                  <a:gd name="connsiteY6" fmla="*/ 23004 h 492961"/>
                  <a:gd name="connsiteX7" fmla="*/ 362362 w 884642"/>
                  <a:gd name="connsiteY7" fmla="*/ 193803 h 492961"/>
                  <a:gd name="connsiteX8" fmla="*/ 578427 w 884642"/>
                  <a:gd name="connsiteY8" fmla="*/ 492736 h 492961"/>
                  <a:gd name="connsiteX9" fmla="*/ 878843 w 884642"/>
                  <a:gd name="connsiteY9" fmla="*/ 143401 h 492961"/>
                  <a:gd name="connsiteX10" fmla="*/ 768722 w 884642"/>
                  <a:gd name="connsiteY10" fmla="*/ 26 h 492961"/>
                  <a:gd name="connsiteX11" fmla="*/ 670498 w 884642"/>
                  <a:gd name="connsiteY11" fmla="*/ 152492 h 492961"/>
                  <a:gd name="connsiteX12" fmla="*/ 862445 w 884642"/>
                  <a:gd name="connsiteY12" fmla="*/ 475417 h 492961"/>
                  <a:gd name="connsiteX13" fmla="*/ 862445 w 884642"/>
                  <a:gd name="connsiteY13" fmla="*/ 475417 h 492961"/>
                  <a:gd name="connsiteX0" fmla="*/ 0 w 883375"/>
                  <a:gd name="connsiteY0" fmla="*/ 492734 h 492734"/>
                  <a:gd name="connsiteX1" fmla="*/ 263699 w 883375"/>
                  <a:gd name="connsiteY1" fmla="*/ 214401 h 492734"/>
                  <a:gd name="connsiteX2" fmla="*/ 151312 w 883375"/>
                  <a:gd name="connsiteY2" fmla="*/ 38047 h 492734"/>
                  <a:gd name="connsiteX3" fmla="*/ 69144 w 883375"/>
                  <a:gd name="connsiteY3" fmla="*/ 240147 h 492734"/>
                  <a:gd name="connsiteX4" fmla="*/ 305585 w 883375"/>
                  <a:gd name="connsiteY4" fmla="*/ 458873 h 492734"/>
                  <a:gd name="connsiteX5" fmla="*/ 565083 w 883375"/>
                  <a:gd name="connsiteY5" fmla="*/ 162618 h 492734"/>
                  <a:gd name="connsiteX6" fmla="*/ 443111 w 883375"/>
                  <a:gd name="connsiteY6" fmla="*/ 23002 h 492734"/>
                  <a:gd name="connsiteX7" fmla="*/ 362362 w 883375"/>
                  <a:gd name="connsiteY7" fmla="*/ 193801 h 492734"/>
                  <a:gd name="connsiteX8" fmla="*/ 605570 w 883375"/>
                  <a:gd name="connsiteY8" fmla="*/ 435762 h 492734"/>
                  <a:gd name="connsiteX9" fmla="*/ 878843 w 883375"/>
                  <a:gd name="connsiteY9" fmla="*/ 143399 h 492734"/>
                  <a:gd name="connsiteX10" fmla="*/ 768722 w 883375"/>
                  <a:gd name="connsiteY10" fmla="*/ 24 h 492734"/>
                  <a:gd name="connsiteX11" fmla="*/ 670498 w 883375"/>
                  <a:gd name="connsiteY11" fmla="*/ 152490 h 492734"/>
                  <a:gd name="connsiteX12" fmla="*/ 862445 w 883375"/>
                  <a:gd name="connsiteY12" fmla="*/ 475415 h 492734"/>
                  <a:gd name="connsiteX13" fmla="*/ 862445 w 883375"/>
                  <a:gd name="connsiteY13" fmla="*/ 475415 h 49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375" h="492734">
                    <a:moveTo>
                      <a:pt x="0" y="492734"/>
                    </a:moveTo>
                    <a:cubicBezTo>
                      <a:pt x="105929" y="388247"/>
                      <a:pt x="238480" y="290182"/>
                      <a:pt x="263699" y="214401"/>
                    </a:cubicBezTo>
                    <a:cubicBezTo>
                      <a:pt x="288918" y="138620"/>
                      <a:pt x="183738" y="33756"/>
                      <a:pt x="151312" y="38047"/>
                    </a:cubicBezTo>
                    <a:cubicBezTo>
                      <a:pt x="118886" y="42338"/>
                      <a:pt x="43432" y="170009"/>
                      <a:pt x="69144" y="240147"/>
                    </a:cubicBezTo>
                    <a:cubicBezTo>
                      <a:pt x="94856" y="310285"/>
                      <a:pt x="222929" y="471795"/>
                      <a:pt x="305585" y="458873"/>
                    </a:cubicBezTo>
                    <a:cubicBezTo>
                      <a:pt x="388242" y="445952"/>
                      <a:pt x="542162" y="235263"/>
                      <a:pt x="565083" y="162618"/>
                    </a:cubicBezTo>
                    <a:cubicBezTo>
                      <a:pt x="588004" y="89973"/>
                      <a:pt x="476898" y="17805"/>
                      <a:pt x="443111" y="23002"/>
                    </a:cubicBezTo>
                    <a:cubicBezTo>
                      <a:pt x="409324" y="28199"/>
                      <a:pt x="335286" y="125008"/>
                      <a:pt x="362362" y="193801"/>
                    </a:cubicBezTo>
                    <a:cubicBezTo>
                      <a:pt x="389438" y="262594"/>
                      <a:pt x="519490" y="444162"/>
                      <a:pt x="605570" y="435762"/>
                    </a:cubicBezTo>
                    <a:cubicBezTo>
                      <a:pt x="691650" y="427362"/>
                      <a:pt x="851651" y="216022"/>
                      <a:pt x="878843" y="143399"/>
                    </a:cubicBezTo>
                    <a:cubicBezTo>
                      <a:pt x="906035" y="70776"/>
                      <a:pt x="803446" y="-1491"/>
                      <a:pt x="768722" y="24"/>
                    </a:cubicBezTo>
                    <a:cubicBezTo>
                      <a:pt x="733998" y="1539"/>
                      <a:pt x="654878" y="73258"/>
                      <a:pt x="670498" y="152490"/>
                    </a:cubicBezTo>
                    <a:cubicBezTo>
                      <a:pt x="686119" y="231722"/>
                      <a:pt x="830454" y="421594"/>
                      <a:pt x="862445" y="475415"/>
                    </a:cubicBezTo>
                    <a:lnTo>
                      <a:pt x="862445" y="475415"/>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13" name="Group 12">
                <a:extLst>
                  <a:ext uri="{FF2B5EF4-FFF2-40B4-BE49-F238E27FC236}">
                    <a16:creationId xmlns:a16="http://schemas.microsoft.com/office/drawing/2014/main" id="{DCC557D9-15EB-4EC8-9F23-1637FF86FD84}"/>
                  </a:ext>
                </a:extLst>
              </p:cNvPr>
              <p:cNvGrpSpPr/>
              <p:nvPr/>
            </p:nvGrpSpPr>
            <p:grpSpPr>
              <a:xfrm>
                <a:off x="5617255" y="2268864"/>
                <a:ext cx="587708" cy="225961"/>
                <a:chOff x="4510859" y="1951754"/>
                <a:chExt cx="587708" cy="225961"/>
              </a:xfrm>
            </p:grpSpPr>
            <p:sp>
              <p:nvSpPr>
                <p:cNvPr id="22" name="Rectangle: Rounded Corners 21">
                  <a:extLst>
                    <a:ext uri="{FF2B5EF4-FFF2-40B4-BE49-F238E27FC236}">
                      <a16:creationId xmlns:a16="http://schemas.microsoft.com/office/drawing/2014/main" id="{6F4D8917-92AD-4472-B023-E3431568C3E1}"/>
                    </a:ext>
                  </a:extLst>
                </p:cNvPr>
                <p:cNvSpPr/>
                <p:nvPr/>
              </p:nvSpPr>
              <p:spPr>
                <a:xfrm>
                  <a:off x="4510859" y="208892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0693578B-2490-4E96-9612-539CF4D4B92A}"/>
                    </a:ext>
                  </a:extLst>
                </p:cNvPr>
                <p:cNvGrpSpPr/>
                <p:nvPr/>
              </p:nvGrpSpPr>
              <p:grpSpPr>
                <a:xfrm>
                  <a:off x="4510859" y="1951754"/>
                  <a:ext cx="587708" cy="225961"/>
                  <a:chOff x="4447886" y="1453752"/>
                  <a:chExt cx="587708" cy="225961"/>
                </a:xfrm>
              </p:grpSpPr>
              <p:sp>
                <p:nvSpPr>
                  <p:cNvPr id="24" name="Rectangle: Rounded Corners 23">
                    <a:extLst>
                      <a:ext uri="{FF2B5EF4-FFF2-40B4-BE49-F238E27FC236}">
                        <a16:creationId xmlns:a16="http://schemas.microsoft.com/office/drawing/2014/main" id="{8C1A966F-33A1-4E2C-A602-29366F16DDC0}"/>
                      </a:ext>
                    </a:extLst>
                  </p:cNvPr>
                  <p:cNvSpPr/>
                  <p:nvPr/>
                </p:nvSpPr>
                <p:spPr>
                  <a:xfrm>
                    <a:off x="4447886" y="14537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652890F-3AC9-441A-A7AD-5BD4070661FE}"/>
                      </a:ext>
                    </a:extLst>
                  </p:cNvPr>
                  <p:cNvSpPr/>
                  <p:nvPr/>
                </p:nvSpPr>
                <p:spPr>
                  <a:xfrm>
                    <a:off x="4447886" y="1498055"/>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A3BCED7D-EDF6-4DFB-807C-726A60EA44A8}"/>
                      </a:ext>
                    </a:extLst>
                  </p:cNvPr>
                  <p:cNvSpPr/>
                  <p:nvPr/>
                </p:nvSpPr>
                <p:spPr>
                  <a:xfrm>
                    <a:off x="4447886" y="15451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9278A69A-A733-4363-BDBC-455760198B71}"/>
                      </a:ext>
                    </a:extLst>
                  </p:cNvPr>
                  <p:cNvSpPr/>
                  <p:nvPr/>
                </p:nvSpPr>
                <p:spPr>
                  <a:xfrm>
                    <a:off x="4447886" y="1633994"/>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a:extLst>
                  <a:ext uri="{FF2B5EF4-FFF2-40B4-BE49-F238E27FC236}">
                    <a16:creationId xmlns:a16="http://schemas.microsoft.com/office/drawing/2014/main" id="{73C93876-0E76-4DBD-8220-3CCC0357039F}"/>
                  </a:ext>
                </a:extLst>
              </p:cNvPr>
              <p:cNvGrpSpPr/>
              <p:nvPr/>
            </p:nvGrpSpPr>
            <p:grpSpPr>
              <a:xfrm flipH="1">
                <a:off x="6064748" y="1849582"/>
                <a:ext cx="103988" cy="416443"/>
                <a:chOff x="4444110" y="1298984"/>
                <a:chExt cx="260521" cy="710437"/>
              </a:xfrm>
            </p:grpSpPr>
            <p:cxnSp>
              <p:nvCxnSpPr>
                <p:cNvPr id="20" name="Straight Connector 19">
                  <a:extLst>
                    <a:ext uri="{FF2B5EF4-FFF2-40B4-BE49-F238E27FC236}">
                      <a16:creationId xmlns:a16="http://schemas.microsoft.com/office/drawing/2014/main" id="{23A29EDE-EF69-45C4-BB47-A2C0E4F86584}"/>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AF1DA099-1AC9-411F-941C-207E034452B8}"/>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AC8BC180-C021-4ED2-A8CE-472E6F34BAF7}"/>
                  </a:ext>
                </a:extLst>
              </p:cNvPr>
              <p:cNvGrpSpPr/>
              <p:nvPr/>
            </p:nvGrpSpPr>
            <p:grpSpPr>
              <a:xfrm>
                <a:off x="5642910" y="1848152"/>
                <a:ext cx="103988" cy="416443"/>
                <a:chOff x="4444110" y="1298984"/>
                <a:chExt cx="260521" cy="710437"/>
              </a:xfrm>
            </p:grpSpPr>
            <p:cxnSp>
              <p:nvCxnSpPr>
                <p:cNvPr id="18" name="Straight Connector 17">
                  <a:extLst>
                    <a:ext uri="{FF2B5EF4-FFF2-40B4-BE49-F238E27FC236}">
                      <a16:creationId xmlns:a16="http://schemas.microsoft.com/office/drawing/2014/main" id="{77DD9B36-D856-4200-9A98-A61C6A6FAB98}"/>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6D8E798B-5DC6-4716-B237-85EF649311C1}"/>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iamond 15">
                <a:extLst>
                  <a:ext uri="{FF2B5EF4-FFF2-40B4-BE49-F238E27FC236}">
                    <a16:creationId xmlns:a16="http://schemas.microsoft.com/office/drawing/2014/main" id="{D43BB577-D46C-4EA3-9DA0-A5BD7BED1BF0}"/>
                  </a:ext>
                </a:extLst>
              </p:cNvPr>
              <p:cNvSpPr/>
              <p:nvPr/>
            </p:nvSpPr>
            <p:spPr>
              <a:xfrm>
                <a:off x="6105689" y="683388"/>
                <a:ext cx="228628" cy="20203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67">
                <a:extLst>
                  <a:ext uri="{FF2B5EF4-FFF2-40B4-BE49-F238E27FC236}">
                    <a16:creationId xmlns:a16="http://schemas.microsoft.com/office/drawing/2014/main" id="{426A0C29-B2B5-4C82-8854-77BA00B19C15}"/>
                  </a:ext>
                </a:extLst>
              </p:cNvPr>
              <p:cNvSpPr/>
              <p:nvPr/>
            </p:nvSpPr>
            <p:spPr>
              <a:xfrm rot="413123">
                <a:off x="6251407" y="869516"/>
                <a:ext cx="287486" cy="377763"/>
              </a:xfrm>
              <a:custGeom>
                <a:avLst/>
                <a:gdLst>
                  <a:gd name="connsiteX0" fmla="*/ 0 w 228628"/>
                  <a:gd name="connsiteY0" fmla="*/ 101018 h 202036"/>
                  <a:gd name="connsiteX1" fmla="*/ 114314 w 228628"/>
                  <a:gd name="connsiteY1" fmla="*/ 0 h 202036"/>
                  <a:gd name="connsiteX2" fmla="*/ 228628 w 228628"/>
                  <a:gd name="connsiteY2" fmla="*/ 101018 h 202036"/>
                  <a:gd name="connsiteX3" fmla="*/ 114314 w 228628"/>
                  <a:gd name="connsiteY3" fmla="*/ 202036 h 202036"/>
                  <a:gd name="connsiteX4" fmla="*/ 0 w 228628"/>
                  <a:gd name="connsiteY4" fmla="*/ 101018 h 202036"/>
                  <a:gd name="connsiteX0" fmla="*/ 0 w 228628"/>
                  <a:gd name="connsiteY0" fmla="*/ 101018 h 352082"/>
                  <a:gd name="connsiteX1" fmla="*/ 114314 w 228628"/>
                  <a:gd name="connsiteY1" fmla="*/ 0 h 352082"/>
                  <a:gd name="connsiteX2" fmla="*/ 228628 w 228628"/>
                  <a:gd name="connsiteY2" fmla="*/ 101018 h 352082"/>
                  <a:gd name="connsiteX3" fmla="*/ 191985 w 228628"/>
                  <a:gd name="connsiteY3" fmla="*/ 352082 h 352082"/>
                  <a:gd name="connsiteX4" fmla="*/ 0 w 228628"/>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95" h="352082">
                    <a:moveTo>
                      <a:pt x="0" y="101018"/>
                    </a:moveTo>
                    <a:lnTo>
                      <a:pt x="114314" y="0"/>
                    </a:lnTo>
                    <a:cubicBezTo>
                      <a:pt x="225971" y="24258"/>
                      <a:pt x="311148" y="143839"/>
                      <a:pt x="311595" y="268716"/>
                    </a:cubicBezTo>
                    <a:lnTo>
                      <a:pt x="191985" y="352082"/>
                    </a:lnTo>
                    <a:cubicBezTo>
                      <a:pt x="168591" y="231324"/>
                      <a:pt x="116953" y="156462"/>
                      <a:pt x="0" y="1010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Rounded Corners 31">
              <a:extLst>
                <a:ext uri="{FF2B5EF4-FFF2-40B4-BE49-F238E27FC236}">
                  <a16:creationId xmlns:a16="http://schemas.microsoft.com/office/drawing/2014/main" id="{4006B6A8-5F01-4101-9485-9F4E1AB91517}"/>
                </a:ext>
              </a:extLst>
            </p:cNvPr>
            <p:cNvSpPr/>
            <p:nvPr/>
          </p:nvSpPr>
          <p:spPr>
            <a:xfrm>
              <a:off x="6649100" y="4394718"/>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5598304A-A8D9-4241-AA04-71F595E3B01D}"/>
                </a:ext>
              </a:extLst>
            </p:cNvPr>
            <p:cNvSpPr/>
            <p:nvPr/>
          </p:nvSpPr>
          <p:spPr>
            <a:xfrm>
              <a:off x="6649100" y="4348950"/>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A8DEFB90-6E86-4191-91F9-08E3766A8723}"/>
                </a:ext>
              </a:extLst>
            </p:cNvPr>
            <p:cNvSpPr/>
            <p:nvPr/>
          </p:nvSpPr>
          <p:spPr>
            <a:xfrm>
              <a:off x="6649100" y="443779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lay 35">
              <a:extLst>
                <a:ext uri="{FF2B5EF4-FFF2-40B4-BE49-F238E27FC236}">
                  <a16:creationId xmlns:a16="http://schemas.microsoft.com/office/drawing/2014/main" id="{02531EF7-AD6C-4E9A-8A2C-2659D2FFEB62}"/>
                </a:ext>
              </a:extLst>
            </p:cNvPr>
            <p:cNvSpPr/>
            <p:nvPr/>
          </p:nvSpPr>
          <p:spPr>
            <a:xfrm rot="5400000">
              <a:off x="6897807" y="4381597"/>
              <a:ext cx="96531" cy="482298"/>
            </a:xfrm>
            <a:custGeom>
              <a:avLst/>
              <a:gdLst>
                <a:gd name="connsiteX0" fmla="*/ 0 w 75969"/>
                <a:gd name="connsiteY0" fmla="*/ 0 h 317850"/>
                <a:gd name="connsiteX1" fmla="*/ 37985 w 75969"/>
                <a:gd name="connsiteY1" fmla="*/ 0 h 317850"/>
                <a:gd name="connsiteX2" fmla="*/ 75970 w 75969"/>
                <a:gd name="connsiteY2" fmla="*/ 158925 h 317850"/>
                <a:gd name="connsiteX3" fmla="*/ 37985 w 75969"/>
                <a:gd name="connsiteY3" fmla="*/ 317850 h 317850"/>
                <a:gd name="connsiteX4" fmla="*/ 0 w 75969"/>
                <a:gd name="connsiteY4" fmla="*/ 317850 h 317850"/>
                <a:gd name="connsiteX5" fmla="*/ 0 w 75969"/>
                <a:gd name="connsiteY5" fmla="*/ 0 h 317850"/>
                <a:gd name="connsiteX0" fmla="*/ 0 w 75970"/>
                <a:gd name="connsiteY0" fmla="*/ 0 h 317850"/>
                <a:gd name="connsiteX1" fmla="*/ 37985 w 75970"/>
                <a:gd name="connsiteY1" fmla="*/ 0 h 317850"/>
                <a:gd name="connsiteX2" fmla="*/ 75970 w 75970"/>
                <a:gd name="connsiteY2" fmla="*/ 158925 h 317850"/>
                <a:gd name="connsiteX3" fmla="*/ 37985 w 75970"/>
                <a:gd name="connsiteY3" fmla="*/ 317850 h 317850"/>
                <a:gd name="connsiteX4" fmla="*/ 0 w 75970"/>
                <a:gd name="connsiteY4" fmla="*/ 317850 h 317850"/>
                <a:gd name="connsiteX5" fmla="*/ 0 w 75970"/>
                <a:gd name="connsiteY5" fmla="*/ 0 h 317850"/>
                <a:gd name="connsiteX0" fmla="*/ 0 w 75970"/>
                <a:gd name="connsiteY0" fmla="*/ 0 h 317850"/>
                <a:gd name="connsiteX1" fmla="*/ 37985 w 75970"/>
                <a:gd name="connsiteY1" fmla="*/ 0 h 317850"/>
                <a:gd name="connsiteX2" fmla="*/ 75970 w 75970"/>
                <a:gd name="connsiteY2" fmla="*/ 158925 h 317850"/>
                <a:gd name="connsiteX3" fmla="*/ 37985 w 75970"/>
                <a:gd name="connsiteY3" fmla="*/ 317850 h 317850"/>
                <a:gd name="connsiteX4" fmla="*/ 0 w 75970"/>
                <a:gd name="connsiteY4" fmla="*/ 317850 h 317850"/>
                <a:gd name="connsiteX5" fmla="*/ 0 w 75970"/>
                <a:gd name="connsiteY5" fmla="*/ 0 h 317850"/>
                <a:gd name="connsiteX0" fmla="*/ 0 w 75970"/>
                <a:gd name="connsiteY0" fmla="*/ 0 h 317850"/>
                <a:gd name="connsiteX1" fmla="*/ 37985 w 75970"/>
                <a:gd name="connsiteY1" fmla="*/ 0 h 317850"/>
                <a:gd name="connsiteX2" fmla="*/ 75970 w 75970"/>
                <a:gd name="connsiteY2" fmla="*/ 158925 h 317850"/>
                <a:gd name="connsiteX3" fmla="*/ 37985 w 75970"/>
                <a:gd name="connsiteY3" fmla="*/ 317850 h 317850"/>
                <a:gd name="connsiteX4" fmla="*/ 0 w 75970"/>
                <a:gd name="connsiteY4" fmla="*/ 317850 h 317850"/>
                <a:gd name="connsiteX5" fmla="*/ 0 w 75970"/>
                <a:gd name="connsiteY5" fmla="*/ 0 h 317850"/>
                <a:gd name="connsiteX0" fmla="*/ 0 w 75970"/>
                <a:gd name="connsiteY0" fmla="*/ 0 h 317850"/>
                <a:gd name="connsiteX1" fmla="*/ 37985 w 75970"/>
                <a:gd name="connsiteY1" fmla="*/ 0 h 317850"/>
                <a:gd name="connsiteX2" fmla="*/ 75970 w 75970"/>
                <a:gd name="connsiteY2" fmla="*/ 158925 h 317850"/>
                <a:gd name="connsiteX3" fmla="*/ 37985 w 75970"/>
                <a:gd name="connsiteY3" fmla="*/ 317850 h 317850"/>
                <a:gd name="connsiteX4" fmla="*/ 0 w 75970"/>
                <a:gd name="connsiteY4" fmla="*/ 317850 h 317850"/>
                <a:gd name="connsiteX5" fmla="*/ 0 w 75970"/>
                <a:gd name="connsiteY5" fmla="*/ 0 h 317850"/>
                <a:gd name="connsiteX0" fmla="*/ 0 w 75970"/>
                <a:gd name="connsiteY0" fmla="*/ 0 h 317850"/>
                <a:gd name="connsiteX1" fmla="*/ 37985 w 75970"/>
                <a:gd name="connsiteY1" fmla="*/ 0 h 317850"/>
                <a:gd name="connsiteX2" fmla="*/ 75970 w 75970"/>
                <a:gd name="connsiteY2" fmla="*/ 158925 h 317850"/>
                <a:gd name="connsiteX3" fmla="*/ 37985 w 75970"/>
                <a:gd name="connsiteY3" fmla="*/ 317850 h 317850"/>
                <a:gd name="connsiteX4" fmla="*/ 0 w 75970"/>
                <a:gd name="connsiteY4" fmla="*/ 317850 h 317850"/>
                <a:gd name="connsiteX5" fmla="*/ 0 w 75970"/>
                <a:gd name="connsiteY5" fmla="*/ 0 h 317850"/>
                <a:gd name="connsiteX0" fmla="*/ 0 w 76275"/>
                <a:gd name="connsiteY0" fmla="*/ 0 h 317850"/>
                <a:gd name="connsiteX1" fmla="*/ 37985 w 76275"/>
                <a:gd name="connsiteY1" fmla="*/ 0 h 317850"/>
                <a:gd name="connsiteX2" fmla="*/ 75970 w 76275"/>
                <a:gd name="connsiteY2" fmla="*/ 158925 h 317850"/>
                <a:gd name="connsiteX3" fmla="*/ 37985 w 76275"/>
                <a:gd name="connsiteY3" fmla="*/ 317850 h 317850"/>
                <a:gd name="connsiteX4" fmla="*/ 0 w 76275"/>
                <a:gd name="connsiteY4" fmla="*/ 317850 h 317850"/>
                <a:gd name="connsiteX5" fmla="*/ 0 w 76275"/>
                <a:gd name="connsiteY5" fmla="*/ 0 h 317850"/>
                <a:gd name="connsiteX0" fmla="*/ 14963 w 91238"/>
                <a:gd name="connsiteY0" fmla="*/ 0 h 329696"/>
                <a:gd name="connsiteX1" fmla="*/ 52948 w 91238"/>
                <a:gd name="connsiteY1" fmla="*/ 0 h 329696"/>
                <a:gd name="connsiteX2" fmla="*/ 90933 w 91238"/>
                <a:gd name="connsiteY2" fmla="*/ 158925 h 329696"/>
                <a:gd name="connsiteX3" fmla="*/ 52948 w 91238"/>
                <a:gd name="connsiteY3" fmla="*/ 317850 h 329696"/>
                <a:gd name="connsiteX4" fmla="*/ 0 w 91238"/>
                <a:gd name="connsiteY4" fmla="*/ 329696 h 329696"/>
                <a:gd name="connsiteX5" fmla="*/ 14963 w 91238"/>
                <a:gd name="connsiteY5" fmla="*/ 0 h 329696"/>
                <a:gd name="connsiteX0" fmla="*/ 0 w 94561"/>
                <a:gd name="connsiteY0" fmla="*/ 0 h 353390"/>
                <a:gd name="connsiteX1" fmla="*/ 56271 w 94561"/>
                <a:gd name="connsiteY1" fmla="*/ 23694 h 353390"/>
                <a:gd name="connsiteX2" fmla="*/ 94256 w 94561"/>
                <a:gd name="connsiteY2" fmla="*/ 182619 h 353390"/>
                <a:gd name="connsiteX3" fmla="*/ 56271 w 94561"/>
                <a:gd name="connsiteY3" fmla="*/ 341544 h 353390"/>
                <a:gd name="connsiteX4" fmla="*/ 3323 w 94561"/>
                <a:gd name="connsiteY4" fmla="*/ 353390 h 353390"/>
                <a:gd name="connsiteX5" fmla="*/ 0 w 94561"/>
                <a:gd name="connsiteY5" fmla="*/ 0 h 353390"/>
                <a:gd name="connsiteX0" fmla="*/ 0 w 95905"/>
                <a:gd name="connsiteY0" fmla="*/ 0 h 353390"/>
                <a:gd name="connsiteX1" fmla="*/ 61259 w 95905"/>
                <a:gd name="connsiteY1" fmla="*/ 39095 h 353390"/>
                <a:gd name="connsiteX2" fmla="*/ 94256 w 95905"/>
                <a:gd name="connsiteY2" fmla="*/ 182619 h 353390"/>
                <a:gd name="connsiteX3" fmla="*/ 56271 w 95905"/>
                <a:gd name="connsiteY3" fmla="*/ 341544 h 353390"/>
                <a:gd name="connsiteX4" fmla="*/ 3323 w 95905"/>
                <a:gd name="connsiteY4" fmla="*/ 353390 h 353390"/>
                <a:gd name="connsiteX5" fmla="*/ 0 w 95905"/>
                <a:gd name="connsiteY5" fmla="*/ 0 h 353390"/>
                <a:gd name="connsiteX0" fmla="*/ 0 w 95781"/>
                <a:gd name="connsiteY0" fmla="*/ 0 h 353390"/>
                <a:gd name="connsiteX1" fmla="*/ 61259 w 95781"/>
                <a:gd name="connsiteY1" fmla="*/ 39095 h 353390"/>
                <a:gd name="connsiteX2" fmla="*/ 94256 w 95781"/>
                <a:gd name="connsiteY2" fmla="*/ 182619 h 353390"/>
                <a:gd name="connsiteX3" fmla="*/ 57933 w 95781"/>
                <a:gd name="connsiteY3" fmla="*/ 320220 h 353390"/>
                <a:gd name="connsiteX4" fmla="*/ 3323 w 95781"/>
                <a:gd name="connsiteY4" fmla="*/ 353390 h 353390"/>
                <a:gd name="connsiteX5" fmla="*/ 0 w 95781"/>
                <a:gd name="connsiteY5" fmla="*/ 0 h 353390"/>
                <a:gd name="connsiteX0" fmla="*/ 0 w 96531"/>
                <a:gd name="connsiteY0" fmla="*/ 0 h 353390"/>
                <a:gd name="connsiteX1" fmla="*/ 61259 w 96531"/>
                <a:gd name="connsiteY1" fmla="*/ 39095 h 353390"/>
                <a:gd name="connsiteX2" fmla="*/ 94256 w 96531"/>
                <a:gd name="connsiteY2" fmla="*/ 182619 h 353390"/>
                <a:gd name="connsiteX3" fmla="*/ 69570 w 96531"/>
                <a:gd name="connsiteY3" fmla="*/ 320220 h 353390"/>
                <a:gd name="connsiteX4" fmla="*/ 3323 w 96531"/>
                <a:gd name="connsiteY4" fmla="*/ 353390 h 353390"/>
                <a:gd name="connsiteX5" fmla="*/ 0 w 96531"/>
                <a:gd name="connsiteY5" fmla="*/ 0 h 35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31" h="353390">
                  <a:moveTo>
                    <a:pt x="0" y="0"/>
                  </a:moveTo>
                  <a:lnTo>
                    <a:pt x="61259" y="39095"/>
                  </a:lnTo>
                  <a:cubicBezTo>
                    <a:pt x="105512" y="122022"/>
                    <a:pt x="92871" y="135765"/>
                    <a:pt x="94256" y="182619"/>
                  </a:cubicBezTo>
                  <a:cubicBezTo>
                    <a:pt x="95641" y="229473"/>
                    <a:pt x="105511" y="239662"/>
                    <a:pt x="69570" y="320220"/>
                  </a:cubicBezTo>
                  <a:lnTo>
                    <a:pt x="3323" y="353390"/>
                  </a:lnTo>
                  <a:cubicBezTo>
                    <a:pt x="23403" y="243790"/>
                    <a:pt x="25552" y="104124"/>
                    <a:pt x="0"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Delay 35">
              <a:extLst>
                <a:ext uri="{FF2B5EF4-FFF2-40B4-BE49-F238E27FC236}">
                  <a16:creationId xmlns:a16="http://schemas.microsoft.com/office/drawing/2014/main" id="{78F41588-C078-4819-B0D8-6235651A8DF8}"/>
                </a:ext>
              </a:extLst>
            </p:cNvPr>
            <p:cNvSpPr/>
            <p:nvPr/>
          </p:nvSpPr>
          <p:spPr>
            <a:xfrm rot="5244208">
              <a:off x="6896648" y="4588769"/>
              <a:ext cx="88550" cy="230945"/>
            </a:xfrm>
            <a:custGeom>
              <a:avLst/>
              <a:gdLst>
                <a:gd name="connsiteX0" fmla="*/ 0 w 75969"/>
                <a:gd name="connsiteY0" fmla="*/ 0 h 317850"/>
                <a:gd name="connsiteX1" fmla="*/ 37985 w 75969"/>
                <a:gd name="connsiteY1" fmla="*/ 0 h 317850"/>
                <a:gd name="connsiteX2" fmla="*/ 75970 w 75969"/>
                <a:gd name="connsiteY2" fmla="*/ 158925 h 317850"/>
                <a:gd name="connsiteX3" fmla="*/ 37985 w 75969"/>
                <a:gd name="connsiteY3" fmla="*/ 317850 h 317850"/>
                <a:gd name="connsiteX4" fmla="*/ 0 w 75969"/>
                <a:gd name="connsiteY4" fmla="*/ 317850 h 317850"/>
                <a:gd name="connsiteX5" fmla="*/ 0 w 75969"/>
                <a:gd name="connsiteY5" fmla="*/ 0 h 317850"/>
                <a:gd name="connsiteX0" fmla="*/ 0 w 75970"/>
                <a:gd name="connsiteY0" fmla="*/ 0 h 317850"/>
                <a:gd name="connsiteX1" fmla="*/ 37985 w 75970"/>
                <a:gd name="connsiteY1" fmla="*/ 0 h 317850"/>
                <a:gd name="connsiteX2" fmla="*/ 75970 w 75970"/>
                <a:gd name="connsiteY2" fmla="*/ 158925 h 317850"/>
                <a:gd name="connsiteX3" fmla="*/ 37985 w 75970"/>
                <a:gd name="connsiteY3" fmla="*/ 317850 h 317850"/>
                <a:gd name="connsiteX4" fmla="*/ 0 w 75970"/>
                <a:gd name="connsiteY4" fmla="*/ 317850 h 317850"/>
                <a:gd name="connsiteX5" fmla="*/ 0 w 75970"/>
                <a:gd name="connsiteY5" fmla="*/ 0 h 317850"/>
                <a:gd name="connsiteX0" fmla="*/ 0 w 75970"/>
                <a:gd name="connsiteY0" fmla="*/ 0 h 317850"/>
                <a:gd name="connsiteX1" fmla="*/ 37985 w 75970"/>
                <a:gd name="connsiteY1" fmla="*/ 0 h 317850"/>
                <a:gd name="connsiteX2" fmla="*/ 75970 w 75970"/>
                <a:gd name="connsiteY2" fmla="*/ 158925 h 317850"/>
                <a:gd name="connsiteX3" fmla="*/ 37985 w 75970"/>
                <a:gd name="connsiteY3" fmla="*/ 317850 h 317850"/>
                <a:gd name="connsiteX4" fmla="*/ 0 w 75970"/>
                <a:gd name="connsiteY4" fmla="*/ 317850 h 317850"/>
                <a:gd name="connsiteX5" fmla="*/ 0 w 75970"/>
                <a:gd name="connsiteY5" fmla="*/ 0 h 317850"/>
                <a:gd name="connsiteX0" fmla="*/ 0 w 75970"/>
                <a:gd name="connsiteY0" fmla="*/ 0 h 317850"/>
                <a:gd name="connsiteX1" fmla="*/ 37985 w 75970"/>
                <a:gd name="connsiteY1" fmla="*/ 0 h 317850"/>
                <a:gd name="connsiteX2" fmla="*/ 75970 w 75970"/>
                <a:gd name="connsiteY2" fmla="*/ 158925 h 317850"/>
                <a:gd name="connsiteX3" fmla="*/ 37985 w 75970"/>
                <a:gd name="connsiteY3" fmla="*/ 317850 h 317850"/>
                <a:gd name="connsiteX4" fmla="*/ 0 w 75970"/>
                <a:gd name="connsiteY4" fmla="*/ 317850 h 317850"/>
                <a:gd name="connsiteX5" fmla="*/ 0 w 75970"/>
                <a:gd name="connsiteY5" fmla="*/ 0 h 317850"/>
                <a:gd name="connsiteX0" fmla="*/ 7067 w 75970"/>
                <a:gd name="connsiteY0" fmla="*/ 0 h 320885"/>
                <a:gd name="connsiteX1" fmla="*/ 37985 w 75970"/>
                <a:gd name="connsiteY1" fmla="*/ 3035 h 320885"/>
                <a:gd name="connsiteX2" fmla="*/ 75970 w 75970"/>
                <a:gd name="connsiteY2" fmla="*/ 161960 h 320885"/>
                <a:gd name="connsiteX3" fmla="*/ 37985 w 75970"/>
                <a:gd name="connsiteY3" fmla="*/ 320885 h 320885"/>
                <a:gd name="connsiteX4" fmla="*/ 0 w 75970"/>
                <a:gd name="connsiteY4" fmla="*/ 320885 h 320885"/>
                <a:gd name="connsiteX5" fmla="*/ 7067 w 75970"/>
                <a:gd name="connsiteY5" fmla="*/ 0 h 320885"/>
                <a:gd name="connsiteX0" fmla="*/ 0 w 68903"/>
                <a:gd name="connsiteY0" fmla="*/ 0 h 357294"/>
                <a:gd name="connsiteX1" fmla="*/ 30918 w 68903"/>
                <a:gd name="connsiteY1" fmla="*/ 3035 h 357294"/>
                <a:gd name="connsiteX2" fmla="*/ 68903 w 68903"/>
                <a:gd name="connsiteY2" fmla="*/ 161960 h 357294"/>
                <a:gd name="connsiteX3" fmla="*/ 30918 w 68903"/>
                <a:gd name="connsiteY3" fmla="*/ 320885 h 357294"/>
                <a:gd name="connsiteX4" fmla="*/ 11775 w 68903"/>
                <a:gd name="connsiteY4" fmla="*/ 357293 h 357294"/>
                <a:gd name="connsiteX5" fmla="*/ 0 w 68903"/>
                <a:gd name="connsiteY5" fmla="*/ 0 h 357294"/>
                <a:gd name="connsiteX0" fmla="*/ 2357 w 57128"/>
                <a:gd name="connsiteY0" fmla="*/ 0 h 384600"/>
                <a:gd name="connsiteX1" fmla="*/ 19143 w 57128"/>
                <a:gd name="connsiteY1" fmla="*/ 30342 h 384600"/>
                <a:gd name="connsiteX2" fmla="*/ 57128 w 57128"/>
                <a:gd name="connsiteY2" fmla="*/ 189267 h 384600"/>
                <a:gd name="connsiteX3" fmla="*/ 19143 w 57128"/>
                <a:gd name="connsiteY3" fmla="*/ 348192 h 384600"/>
                <a:gd name="connsiteX4" fmla="*/ 0 w 57128"/>
                <a:gd name="connsiteY4" fmla="*/ 384600 h 384600"/>
                <a:gd name="connsiteX5" fmla="*/ 2357 w 57128"/>
                <a:gd name="connsiteY5" fmla="*/ 0 h 384600"/>
                <a:gd name="connsiteX0" fmla="*/ 2357 w 57128"/>
                <a:gd name="connsiteY0" fmla="*/ 0 h 384600"/>
                <a:gd name="connsiteX1" fmla="*/ 19143 w 57128"/>
                <a:gd name="connsiteY1" fmla="*/ 30342 h 384600"/>
                <a:gd name="connsiteX2" fmla="*/ 57128 w 57128"/>
                <a:gd name="connsiteY2" fmla="*/ 189267 h 384600"/>
                <a:gd name="connsiteX3" fmla="*/ 19143 w 57128"/>
                <a:gd name="connsiteY3" fmla="*/ 348192 h 384600"/>
                <a:gd name="connsiteX4" fmla="*/ 0 w 57128"/>
                <a:gd name="connsiteY4" fmla="*/ 384600 h 384600"/>
                <a:gd name="connsiteX5" fmla="*/ 2357 w 57128"/>
                <a:gd name="connsiteY5" fmla="*/ 0 h 384600"/>
                <a:gd name="connsiteX0" fmla="*/ 2357 w 57128"/>
                <a:gd name="connsiteY0" fmla="*/ 0 h 384600"/>
                <a:gd name="connsiteX1" fmla="*/ 19143 w 57128"/>
                <a:gd name="connsiteY1" fmla="*/ 30342 h 384600"/>
                <a:gd name="connsiteX2" fmla="*/ 57128 w 57128"/>
                <a:gd name="connsiteY2" fmla="*/ 189267 h 384600"/>
                <a:gd name="connsiteX3" fmla="*/ 19143 w 57128"/>
                <a:gd name="connsiteY3" fmla="*/ 348192 h 384600"/>
                <a:gd name="connsiteX4" fmla="*/ 0 w 57128"/>
                <a:gd name="connsiteY4" fmla="*/ 384600 h 384600"/>
                <a:gd name="connsiteX5" fmla="*/ 2357 w 57128"/>
                <a:gd name="connsiteY5" fmla="*/ 0 h 384600"/>
                <a:gd name="connsiteX0" fmla="*/ 8237 w 57128"/>
                <a:gd name="connsiteY0" fmla="*/ 0 h 383912"/>
                <a:gd name="connsiteX1" fmla="*/ 19143 w 57128"/>
                <a:gd name="connsiteY1" fmla="*/ 29654 h 383912"/>
                <a:gd name="connsiteX2" fmla="*/ 57128 w 57128"/>
                <a:gd name="connsiteY2" fmla="*/ 188579 h 383912"/>
                <a:gd name="connsiteX3" fmla="*/ 19143 w 57128"/>
                <a:gd name="connsiteY3" fmla="*/ 347504 h 383912"/>
                <a:gd name="connsiteX4" fmla="*/ 0 w 57128"/>
                <a:gd name="connsiteY4" fmla="*/ 383912 h 383912"/>
                <a:gd name="connsiteX5" fmla="*/ 8237 w 57128"/>
                <a:gd name="connsiteY5" fmla="*/ 0 h 383912"/>
                <a:gd name="connsiteX0" fmla="*/ 8237 w 57128"/>
                <a:gd name="connsiteY0" fmla="*/ 0 h 383912"/>
                <a:gd name="connsiteX1" fmla="*/ 19143 w 57128"/>
                <a:gd name="connsiteY1" fmla="*/ 29654 h 383912"/>
                <a:gd name="connsiteX2" fmla="*/ 57128 w 57128"/>
                <a:gd name="connsiteY2" fmla="*/ 188579 h 383912"/>
                <a:gd name="connsiteX3" fmla="*/ 19143 w 57128"/>
                <a:gd name="connsiteY3" fmla="*/ 347504 h 383912"/>
                <a:gd name="connsiteX4" fmla="*/ 0 w 57128"/>
                <a:gd name="connsiteY4" fmla="*/ 383912 h 383912"/>
                <a:gd name="connsiteX5" fmla="*/ 8237 w 57128"/>
                <a:gd name="connsiteY5" fmla="*/ 0 h 383912"/>
                <a:gd name="connsiteX0" fmla="*/ 8237 w 57128"/>
                <a:gd name="connsiteY0" fmla="*/ 0 h 383912"/>
                <a:gd name="connsiteX1" fmla="*/ 19143 w 57128"/>
                <a:gd name="connsiteY1" fmla="*/ 29654 h 383912"/>
                <a:gd name="connsiteX2" fmla="*/ 57128 w 57128"/>
                <a:gd name="connsiteY2" fmla="*/ 188579 h 383912"/>
                <a:gd name="connsiteX3" fmla="*/ 19143 w 57128"/>
                <a:gd name="connsiteY3" fmla="*/ 347504 h 383912"/>
                <a:gd name="connsiteX4" fmla="*/ 0 w 57128"/>
                <a:gd name="connsiteY4" fmla="*/ 383912 h 383912"/>
                <a:gd name="connsiteX5" fmla="*/ 8237 w 57128"/>
                <a:gd name="connsiteY5" fmla="*/ 0 h 383912"/>
                <a:gd name="connsiteX0" fmla="*/ 8237 w 57128"/>
                <a:gd name="connsiteY0" fmla="*/ 0 h 383912"/>
                <a:gd name="connsiteX1" fmla="*/ 19143 w 57128"/>
                <a:gd name="connsiteY1" fmla="*/ 29654 h 383912"/>
                <a:gd name="connsiteX2" fmla="*/ 57128 w 57128"/>
                <a:gd name="connsiteY2" fmla="*/ 188579 h 383912"/>
                <a:gd name="connsiteX3" fmla="*/ 19143 w 57128"/>
                <a:gd name="connsiteY3" fmla="*/ 347504 h 383912"/>
                <a:gd name="connsiteX4" fmla="*/ 0 w 57128"/>
                <a:gd name="connsiteY4" fmla="*/ 383912 h 383912"/>
                <a:gd name="connsiteX5" fmla="*/ 8237 w 57128"/>
                <a:gd name="connsiteY5" fmla="*/ 0 h 383912"/>
                <a:gd name="connsiteX0" fmla="*/ 8237 w 57128"/>
                <a:gd name="connsiteY0" fmla="*/ 0 h 383912"/>
                <a:gd name="connsiteX1" fmla="*/ 19143 w 57128"/>
                <a:gd name="connsiteY1" fmla="*/ 29654 h 383912"/>
                <a:gd name="connsiteX2" fmla="*/ 57128 w 57128"/>
                <a:gd name="connsiteY2" fmla="*/ 188579 h 383912"/>
                <a:gd name="connsiteX3" fmla="*/ 19143 w 57128"/>
                <a:gd name="connsiteY3" fmla="*/ 347504 h 383912"/>
                <a:gd name="connsiteX4" fmla="*/ 0 w 57128"/>
                <a:gd name="connsiteY4" fmla="*/ 383912 h 383912"/>
                <a:gd name="connsiteX5" fmla="*/ 8237 w 57128"/>
                <a:gd name="connsiteY5" fmla="*/ 0 h 383912"/>
                <a:gd name="connsiteX0" fmla="*/ 8237 w 57128"/>
                <a:gd name="connsiteY0" fmla="*/ 0 h 383912"/>
                <a:gd name="connsiteX1" fmla="*/ 19143 w 57128"/>
                <a:gd name="connsiteY1" fmla="*/ 29654 h 383912"/>
                <a:gd name="connsiteX2" fmla="*/ 57128 w 57128"/>
                <a:gd name="connsiteY2" fmla="*/ 188579 h 383912"/>
                <a:gd name="connsiteX3" fmla="*/ 19143 w 57128"/>
                <a:gd name="connsiteY3" fmla="*/ 347504 h 383912"/>
                <a:gd name="connsiteX4" fmla="*/ 0 w 57128"/>
                <a:gd name="connsiteY4" fmla="*/ 383912 h 383912"/>
                <a:gd name="connsiteX5" fmla="*/ 8237 w 57128"/>
                <a:gd name="connsiteY5" fmla="*/ 0 h 38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28" h="383912">
                  <a:moveTo>
                    <a:pt x="8237" y="0"/>
                  </a:moveTo>
                  <a:lnTo>
                    <a:pt x="19143" y="29654"/>
                  </a:lnTo>
                  <a:cubicBezTo>
                    <a:pt x="40122" y="29654"/>
                    <a:pt x="57128" y="100807"/>
                    <a:pt x="57128" y="188579"/>
                  </a:cubicBezTo>
                  <a:cubicBezTo>
                    <a:pt x="57128" y="276351"/>
                    <a:pt x="40122" y="347504"/>
                    <a:pt x="19143" y="347504"/>
                  </a:cubicBezTo>
                  <a:lnTo>
                    <a:pt x="0" y="383912"/>
                  </a:lnTo>
                  <a:cubicBezTo>
                    <a:pt x="8787" y="244136"/>
                    <a:pt x="13946" y="172883"/>
                    <a:pt x="8237" y="0"/>
                  </a:cubicBezTo>
                  <a:close/>
                </a:path>
              </a:pathLst>
            </a:cu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39" name="Flowchart: Delay 38">
            <a:extLst>
              <a:ext uri="{FF2B5EF4-FFF2-40B4-BE49-F238E27FC236}">
                <a16:creationId xmlns:a16="http://schemas.microsoft.com/office/drawing/2014/main" id="{716ECFD9-6689-4E7A-8C9B-136E828C647E}"/>
              </a:ext>
            </a:extLst>
          </p:cNvPr>
          <p:cNvSpPr/>
          <p:nvPr/>
        </p:nvSpPr>
        <p:spPr>
          <a:xfrm rot="5400000">
            <a:off x="7396272" y="4279325"/>
            <a:ext cx="117754" cy="540063"/>
          </a:xfrm>
          <a:prstGeom prst="flowChartDelay">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45096EB-5350-4A74-BC96-6E8E26FB0E8B}"/>
              </a:ext>
            </a:extLst>
          </p:cNvPr>
          <p:cNvSpPr/>
          <p:nvPr/>
        </p:nvSpPr>
        <p:spPr>
          <a:xfrm>
            <a:off x="2522666" y="4835273"/>
            <a:ext cx="4902548" cy="867729"/>
          </a:xfrm>
          <a:custGeom>
            <a:avLst/>
            <a:gdLst>
              <a:gd name="connsiteX0" fmla="*/ 0 w 4844716"/>
              <a:gd name="connsiteY0" fmla="*/ 256674 h 917958"/>
              <a:gd name="connsiteX1" fmla="*/ 3048000 w 4844716"/>
              <a:gd name="connsiteY1" fmla="*/ 914400 h 917958"/>
              <a:gd name="connsiteX2" fmla="*/ 4844716 w 4844716"/>
              <a:gd name="connsiteY2" fmla="*/ 0 h 917958"/>
              <a:gd name="connsiteX0" fmla="*/ 14717 w 4859433"/>
              <a:gd name="connsiteY0" fmla="*/ 256674 h 928470"/>
              <a:gd name="connsiteX1" fmla="*/ 3062717 w 4859433"/>
              <a:gd name="connsiteY1" fmla="*/ 914400 h 928470"/>
              <a:gd name="connsiteX2" fmla="*/ 4859433 w 4859433"/>
              <a:gd name="connsiteY2" fmla="*/ 0 h 928470"/>
              <a:gd name="connsiteX0" fmla="*/ 14717 w 4862454"/>
              <a:gd name="connsiteY0" fmla="*/ 256674 h 928470"/>
              <a:gd name="connsiteX1" fmla="*/ 3062717 w 4862454"/>
              <a:gd name="connsiteY1" fmla="*/ 914400 h 928470"/>
              <a:gd name="connsiteX2" fmla="*/ 4859433 w 4862454"/>
              <a:gd name="connsiteY2" fmla="*/ 0 h 928470"/>
              <a:gd name="connsiteX0" fmla="*/ 14717 w 4859541"/>
              <a:gd name="connsiteY0" fmla="*/ 256674 h 928470"/>
              <a:gd name="connsiteX1" fmla="*/ 3062717 w 4859541"/>
              <a:gd name="connsiteY1" fmla="*/ 914400 h 928470"/>
              <a:gd name="connsiteX2" fmla="*/ 4859433 w 4859541"/>
              <a:gd name="connsiteY2" fmla="*/ 0 h 928470"/>
              <a:gd name="connsiteX0" fmla="*/ 14716 w 4857260"/>
              <a:gd name="connsiteY0" fmla="*/ 201947 h 870406"/>
              <a:gd name="connsiteX1" fmla="*/ 3062716 w 4857260"/>
              <a:gd name="connsiteY1" fmla="*/ 859673 h 870406"/>
              <a:gd name="connsiteX2" fmla="*/ 4857151 w 4857260"/>
              <a:gd name="connsiteY2" fmla="*/ 0 h 870406"/>
              <a:gd name="connsiteX0" fmla="*/ 14716 w 4857151"/>
              <a:gd name="connsiteY0" fmla="*/ 201947 h 870406"/>
              <a:gd name="connsiteX1" fmla="*/ 3062716 w 4857151"/>
              <a:gd name="connsiteY1" fmla="*/ 859673 h 870406"/>
              <a:gd name="connsiteX2" fmla="*/ 4857151 w 4857151"/>
              <a:gd name="connsiteY2" fmla="*/ 0 h 870406"/>
              <a:gd name="connsiteX0" fmla="*/ 14716 w 4857151"/>
              <a:gd name="connsiteY0" fmla="*/ 201947 h 870406"/>
              <a:gd name="connsiteX1" fmla="*/ 3062716 w 4857151"/>
              <a:gd name="connsiteY1" fmla="*/ 859673 h 870406"/>
              <a:gd name="connsiteX2" fmla="*/ 4857151 w 4857151"/>
              <a:gd name="connsiteY2" fmla="*/ 0 h 870406"/>
              <a:gd name="connsiteX0" fmla="*/ 14444 w 4916167"/>
              <a:gd name="connsiteY0" fmla="*/ 181425 h 867729"/>
              <a:gd name="connsiteX1" fmla="*/ 3121732 w 4916167"/>
              <a:gd name="connsiteY1" fmla="*/ 859673 h 867729"/>
              <a:gd name="connsiteX2" fmla="*/ 4916167 w 4916167"/>
              <a:gd name="connsiteY2" fmla="*/ 0 h 867729"/>
              <a:gd name="connsiteX0" fmla="*/ 14507 w 4902548"/>
              <a:gd name="connsiteY0" fmla="*/ 181425 h 867729"/>
              <a:gd name="connsiteX1" fmla="*/ 3108113 w 4902548"/>
              <a:gd name="connsiteY1" fmla="*/ 859673 h 867729"/>
              <a:gd name="connsiteX2" fmla="*/ 4902548 w 4902548"/>
              <a:gd name="connsiteY2" fmla="*/ 0 h 867729"/>
            </a:gdLst>
            <a:ahLst/>
            <a:cxnLst>
              <a:cxn ang="0">
                <a:pos x="connsiteX0" y="connsiteY0"/>
              </a:cxn>
              <a:cxn ang="0">
                <a:pos x="connsiteX1" y="connsiteY1"/>
              </a:cxn>
              <a:cxn ang="0">
                <a:pos x="connsiteX2" y="connsiteY2"/>
              </a:cxn>
            </a:cxnLst>
            <a:rect l="l" t="t" r="r" b="b"/>
            <a:pathLst>
              <a:path w="4902548" h="867729">
                <a:moveTo>
                  <a:pt x="14507" y="181425"/>
                </a:moveTo>
                <a:cubicBezTo>
                  <a:pt x="-212757" y="868562"/>
                  <a:pt x="2293440" y="889910"/>
                  <a:pt x="3108113" y="859673"/>
                </a:cubicBezTo>
                <a:cubicBezTo>
                  <a:pt x="3922786" y="829436"/>
                  <a:pt x="4782404" y="770732"/>
                  <a:pt x="4902548" y="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EA80825E-3C0F-4611-BBA5-41255CDA9E9A}"/>
              </a:ext>
            </a:extLst>
          </p:cNvPr>
          <p:cNvCxnSpPr>
            <a:cxnSpLocks/>
            <a:stCxn id="37" idx="2"/>
            <a:endCxn id="44" idx="2"/>
          </p:cNvCxnSpPr>
          <p:nvPr/>
        </p:nvCxnSpPr>
        <p:spPr>
          <a:xfrm flipH="1">
            <a:off x="7425214" y="4749932"/>
            <a:ext cx="30107" cy="85341"/>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54" name="Straight Connector 53">
            <a:extLst>
              <a:ext uri="{FF2B5EF4-FFF2-40B4-BE49-F238E27FC236}">
                <a16:creationId xmlns:a16="http://schemas.microsoft.com/office/drawing/2014/main" id="{11759F6B-E65C-420F-A66E-DDCA114A41F9}"/>
              </a:ext>
            </a:extLst>
          </p:cNvPr>
          <p:cNvCxnSpPr>
            <a:cxnSpLocks/>
            <a:endCxn id="27" idx="1"/>
          </p:cNvCxnSpPr>
          <p:nvPr/>
        </p:nvCxnSpPr>
        <p:spPr>
          <a:xfrm>
            <a:off x="7122695" y="4299284"/>
            <a:ext cx="36768" cy="31005"/>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58" name="Straight Connector 57">
            <a:extLst>
              <a:ext uri="{FF2B5EF4-FFF2-40B4-BE49-F238E27FC236}">
                <a16:creationId xmlns:a16="http://schemas.microsoft.com/office/drawing/2014/main" id="{90AB01FC-F26D-4D01-AB35-DE15822CC352}"/>
              </a:ext>
            </a:extLst>
          </p:cNvPr>
          <p:cNvCxnSpPr>
            <a:cxnSpLocks/>
          </p:cNvCxnSpPr>
          <p:nvPr/>
        </p:nvCxnSpPr>
        <p:spPr>
          <a:xfrm flipH="1">
            <a:off x="2534653" y="4933950"/>
            <a:ext cx="19462" cy="82708"/>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61" name="Straight Connector 60">
            <a:extLst>
              <a:ext uri="{FF2B5EF4-FFF2-40B4-BE49-F238E27FC236}">
                <a16:creationId xmlns:a16="http://schemas.microsoft.com/office/drawing/2014/main" id="{069ABED6-D960-4864-997D-D7ACB9044269}"/>
              </a:ext>
            </a:extLst>
          </p:cNvPr>
          <p:cNvCxnSpPr>
            <a:cxnSpLocks/>
            <a:stCxn id="62" idx="0"/>
          </p:cNvCxnSpPr>
          <p:nvPr/>
        </p:nvCxnSpPr>
        <p:spPr>
          <a:xfrm flipH="1">
            <a:off x="2544385" y="1858845"/>
            <a:ext cx="17633" cy="73804"/>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sp>
        <p:nvSpPr>
          <p:cNvPr id="62" name="Freeform: Shape 61">
            <a:extLst>
              <a:ext uri="{FF2B5EF4-FFF2-40B4-BE49-F238E27FC236}">
                <a16:creationId xmlns:a16="http://schemas.microsoft.com/office/drawing/2014/main" id="{55B07435-5286-48AA-A0AE-C31662CCF8CD}"/>
              </a:ext>
            </a:extLst>
          </p:cNvPr>
          <p:cNvSpPr/>
          <p:nvPr/>
        </p:nvSpPr>
        <p:spPr>
          <a:xfrm>
            <a:off x="2562018" y="1037249"/>
            <a:ext cx="4560678" cy="3262036"/>
          </a:xfrm>
          <a:custGeom>
            <a:avLst/>
            <a:gdLst>
              <a:gd name="connsiteX0" fmla="*/ 0 w 4588042"/>
              <a:gd name="connsiteY0" fmla="*/ 945649 h 3335922"/>
              <a:gd name="connsiteX1" fmla="*/ 1684421 w 4588042"/>
              <a:gd name="connsiteY1" fmla="*/ 127501 h 3335922"/>
              <a:gd name="connsiteX2" fmla="*/ 4588042 w 4588042"/>
              <a:gd name="connsiteY2" fmla="*/ 3335922 h 3335922"/>
              <a:gd name="connsiteX3" fmla="*/ 4588042 w 4588042"/>
              <a:gd name="connsiteY3" fmla="*/ 3335922 h 3335922"/>
              <a:gd name="connsiteX0" fmla="*/ 0 w 4588042"/>
              <a:gd name="connsiteY0" fmla="*/ 876387 h 3266660"/>
              <a:gd name="connsiteX1" fmla="*/ 2229852 w 4588042"/>
              <a:gd name="connsiteY1" fmla="*/ 138450 h 3266660"/>
              <a:gd name="connsiteX2" fmla="*/ 4588042 w 4588042"/>
              <a:gd name="connsiteY2" fmla="*/ 3266660 h 3266660"/>
              <a:gd name="connsiteX3" fmla="*/ 4588042 w 4588042"/>
              <a:gd name="connsiteY3" fmla="*/ 3266660 h 3266660"/>
              <a:gd name="connsiteX0" fmla="*/ 0 w 4588042"/>
              <a:gd name="connsiteY0" fmla="*/ 786497 h 3176770"/>
              <a:gd name="connsiteX1" fmla="*/ 2229852 w 4588042"/>
              <a:gd name="connsiteY1" fmla="*/ 48560 h 3176770"/>
              <a:gd name="connsiteX2" fmla="*/ 4588042 w 4588042"/>
              <a:gd name="connsiteY2" fmla="*/ 3176770 h 3176770"/>
              <a:gd name="connsiteX3" fmla="*/ 4588042 w 4588042"/>
              <a:gd name="connsiteY3" fmla="*/ 3176770 h 3176770"/>
              <a:gd name="connsiteX0" fmla="*/ 0 w 4588042"/>
              <a:gd name="connsiteY0" fmla="*/ 786497 h 3176770"/>
              <a:gd name="connsiteX1" fmla="*/ 2229852 w 4588042"/>
              <a:gd name="connsiteY1" fmla="*/ 48560 h 3176770"/>
              <a:gd name="connsiteX2" fmla="*/ 4588042 w 4588042"/>
              <a:gd name="connsiteY2" fmla="*/ 3176770 h 3176770"/>
              <a:gd name="connsiteX3" fmla="*/ 4588042 w 4588042"/>
              <a:gd name="connsiteY3" fmla="*/ 3176770 h 3176770"/>
              <a:gd name="connsiteX0" fmla="*/ 0 w 4560678"/>
              <a:gd name="connsiteY0" fmla="*/ 837512 h 3277952"/>
              <a:gd name="connsiteX1" fmla="*/ 2202488 w 4560678"/>
              <a:gd name="connsiteY1" fmla="*/ 149742 h 3277952"/>
              <a:gd name="connsiteX2" fmla="*/ 4560678 w 4560678"/>
              <a:gd name="connsiteY2" fmla="*/ 3277952 h 3277952"/>
              <a:gd name="connsiteX3" fmla="*/ 4560678 w 4560678"/>
              <a:gd name="connsiteY3" fmla="*/ 3277952 h 3277952"/>
              <a:gd name="connsiteX0" fmla="*/ 7423 w 4568101"/>
              <a:gd name="connsiteY0" fmla="*/ 827390 h 3267830"/>
              <a:gd name="connsiteX1" fmla="*/ 2209911 w 4568101"/>
              <a:gd name="connsiteY1" fmla="*/ 139620 h 3267830"/>
              <a:gd name="connsiteX2" fmla="*/ 4568101 w 4568101"/>
              <a:gd name="connsiteY2" fmla="*/ 3267830 h 3267830"/>
              <a:gd name="connsiteX3" fmla="*/ 4568101 w 4568101"/>
              <a:gd name="connsiteY3" fmla="*/ 3267830 h 3267830"/>
              <a:gd name="connsiteX0" fmla="*/ 1878 w 4562556"/>
              <a:gd name="connsiteY0" fmla="*/ 826496 h 3266936"/>
              <a:gd name="connsiteX1" fmla="*/ 2204366 w 4562556"/>
              <a:gd name="connsiteY1" fmla="*/ 138726 h 3266936"/>
              <a:gd name="connsiteX2" fmla="*/ 4562556 w 4562556"/>
              <a:gd name="connsiteY2" fmla="*/ 3266936 h 3266936"/>
              <a:gd name="connsiteX3" fmla="*/ 4562556 w 4562556"/>
              <a:gd name="connsiteY3" fmla="*/ 3266936 h 3266936"/>
              <a:gd name="connsiteX0" fmla="*/ 107 w 4560785"/>
              <a:gd name="connsiteY0" fmla="*/ 825611 h 3266051"/>
              <a:gd name="connsiteX1" fmla="*/ 2202595 w 4560785"/>
              <a:gd name="connsiteY1" fmla="*/ 137841 h 3266051"/>
              <a:gd name="connsiteX2" fmla="*/ 4560785 w 4560785"/>
              <a:gd name="connsiteY2" fmla="*/ 3266051 h 3266051"/>
              <a:gd name="connsiteX3" fmla="*/ 4560785 w 4560785"/>
              <a:gd name="connsiteY3" fmla="*/ 3266051 h 3266051"/>
              <a:gd name="connsiteX0" fmla="*/ 0 w 4560678"/>
              <a:gd name="connsiteY0" fmla="*/ 821596 h 3262036"/>
              <a:gd name="connsiteX1" fmla="*/ 2202488 w 4560678"/>
              <a:gd name="connsiteY1" fmla="*/ 133826 h 3262036"/>
              <a:gd name="connsiteX2" fmla="*/ 4560678 w 4560678"/>
              <a:gd name="connsiteY2" fmla="*/ 3262036 h 3262036"/>
              <a:gd name="connsiteX3" fmla="*/ 4560678 w 4560678"/>
              <a:gd name="connsiteY3" fmla="*/ 3262036 h 3262036"/>
            </a:gdLst>
            <a:ahLst/>
            <a:cxnLst>
              <a:cxn ang="0">
                <a:pos x="connsiteX0" y="connsiteY0"/>
              </a:cxn>
              <a:cxn ang="0">
                <a:pos x="connsiteX1" y="connsiteY1"/>
              </a:cxn>
              <a:cxn ang="0">
                <a:pos x="connsiteX2" y="connsiteY2"/>
              </a:cxn>
              <a:cxn ang="0">
                <a:pos x="connsiteX3" y="connsiteY3"/>
              </a:cxn>
            </a:cxnLst>
            <a:rect l="l" t="t" r="r" b="b"/>
            <a:pathLst>
              <a:path w="4560678" h="3262036">
                <a:moveTo>
                  <a:pt x="0" y="821596"/>
                </a:moveTo>
                <a:cubicBezTo>
                  <a:pt x="60821" y="331908"/>
                  <a:pt x="1442375" y="-272914"/>
                  <a:pt x="2202488" y="133826"/>
                </a:cubicBezTo>
                <a:cubicBezTo>
                  <a:pt x="2962601" y="540566"/>
                  <a:pt x="4007225" y="2836920"/>
                  <a:pt x="4560678" y="3262036"/>
                </a:cubicBezTo>
                <a:lnTo>
                  <a:pt x="4560678" y="3262036"/>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Document 63">
            <a:extLst>
              <a:ext uri="{FF2B5EF4-FFF2-40B4-BE49-F238E27FC236}">
                <a16:creationId xmlns:a16="http://schemas.microsoft.com/office/drawing/2014/main" id="{1A0D38B6-6082-4EC0-8507-20B0F0AAAC01}"/>
              </a:ext>
            </a:extLst>
          </p:cNvPr>
          <p:cNvSpPr/>
          <p:nvPr/>
        </p:nvSpPr>
        <p:spPr>
          <a:xfrm rot="5400000">
            <a:off x="7086442" y="4202121"/>
            <a:ext cx="623302" cy="46490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2200"/>
              <a:gd name="connsiteY0" fmla="*/ 0 h 21324"/>
              <a:gd name="connsiteX1" fmla="*/ 21600 w 22200"/>
              <a:gd name="connsiteY1" fmla="*/ 0 h 21324"/>
              <a:gd name="connsiteX2" fmla="*/ 21600 w 22200"/>
              <a:gd name="connsiteY2" fmla="*/ 17322 h 21324"/>
              <a:gd name="connsiteX3" fmla="*/ 0 w 22200"/>
              <a:gd name="connsiteY3" fmla="*/ 20172 h 21324"/>
              <a:gd name="connsiteX4" fmla="*/ 0 w 22200"/>
              <a:gd name="connsiteY4" fmla="*/ 0 h 21324"/>
              <a:gd name="connsiteX0" fmla="*/ 0 w 22445"/>
              <a:gd name="connsiteY0" fmla="*/ 0 h 21324"/>
              <a:gd name="connsiteX1" fmla="*/ 21600 w 22445"/>
              <a:gd name="connsiteY1" fmla="*/ 0 h 21324"/>
              <a:gd name="connsiteX2" fmla="*/ 21600 w 22445"/>
              <a:gd name="connsiteY2" fmla="*/ 17322 h 21324"/>
              <a:gd name="connsiteX3" fmla="*/ 0 w 22445"/>
              <a:gd name="connsiteY3" fmla="*/ 20172 h 21324"/>
              <a:gd name="connsiteX4" fmla="*/ 0 w 22445"/>
              <a:gd name="connsiteY4" fmla="*/ 0 h 21324"/>
              <a:gd name="connsiteX0" fmla="*/ 0 w 22589"/>
              <a:gd name="connsiteY0" fmla="*/ 0 h 21324"/>
              <a:gd name="connsiteX1" fmla="*/ 21600 w 22589"/>
              <a:gd name="connsiteY1" fmla="*/ 0 h 21324"/>
              <a:gd name="connsiteX2" fmla="*/ 21600 w 22589"/>
              <a:gd name="connsiteY2" fmla="*/ 17322 h 21324"/>
              <a:gd name="connsiteX3" fmla="*/ 0 w 22589"/>
              <a:gd name="connsiteY3" fmla="*/ 20172 h 21324"/>
              <a:gd name="connsiteX4" fmla="*/ 0 w 22589"/>
              <a:gd name="connsiteY4" fmla="*/ 0 h 21324"/>
              <a:gd name="connsiteX0" fmla="*/ 0 w 22747"/>
              <a:gd name="connsiteY0" fmla="*/ 0 h 21324"/>
              <a:gd name="connsiteX1" fmla="*/ 21600 w 22747"/>
              <a:gd name="connsiteY1" fmla="*/ 0 h 21324"/>
              <a:gd name="connsiteX2" fmla="*/ 21600 w 22747"/>
              <a:gd name="connsiteY2" fmla="*/ 17322 h 21324"/>
              <a:gd name="connsiteX3" fmla="*/ 0 w 22747"/>
              <a:gd name="connsiteY3" fmla="*/ 20172 h 21324"/>
              <a:gd name="connsiteX4" fmla="*/ 0 w 22747"/>
              <a:gd name="connsiteY4" fmla="*/ 0 h 21324"/>
              <a:gd name="connsiteX0" fmla="*/ 0 w 22747"/>
              <a:gd name="connsiteY0" fmla="*/ 0 h 21281"/>
              <a:gd name="connsiteX1" fmla="*/ 21600 w 22747"/>
              <a:gd name="connsiteY1" fmla="*/ 0 h 21281"/>
              <a:gd name="connsiteX2" fmla="*/ 21600 w 22747"/>
              <a:gd name="connsiteY2" fmla="*/ 17322 h 21281"/>
              <a:gd name="connsiteX3" fmla="*/ 11527 w 22747"/>
              <a:gd name="connsiteY3" fmla="*/ 17318 h 21281"/>
              <a:gd name="connsiteX4" fmla="*/ 0 w 22747"/>
              <a:gd name="connsiteY4" fmla="*/ 20172 h 21281"/>
              <a:gd name="connsiteX5" fmla="*/ 0 w 22747"/>
              <a:gd name="connsiteY5" fmla="*/ 0 h 21281"/>
              <a:gd name="connsiteX0" fmla="*/ 0 w 22747"/>
              <a:gd name="connsiteY0" fmla="*/ 0 h 21519"/>
              <a:gd name="connsiteX1" fmla="*/ 21600 w 22747"/>
              <a:gd name="connsiteY1" fmla="*/ 0 h 21519"/>
              <a:gd name="connsiteX2" fmla="*/ 21600 w 22747"/>
              <a:gd name="connsiteY2" fmla="*/ 17322 h 21519"/>
              <a:gd name="connsiteX3" fmla="*/ 11527 w 22747"/>
              <a:gd name="connsiteY3" fmla="*/ 17318 h 21519"/>
              <a:gd name="connsiteX4" fmla="*/ 0 w 22747"/>
              <a:gd name="connsiteY4" fmla="*/ 20172 h 21519"/>
              <a:gd name="connsiteX5" fmla="*/ 0 w 22747"/>
              <a:gd name="connsiteY5" fmla="*/ 0 h 21519"/>
              <a:gd name="connsiteX0" fmla="*/ 0 w 22747"/>
              <a:gd name="connsiteY0" fmla="*/ 0 h 21519"/>
              <a:gd name="connsiteX1" fmla="*/ 21600 w 22747"/>
              <a:gd name="connsiteY1" fmla="*/ 0 h 21519"/>
              <a:gd name="connsiteX2" fmla="*/ 21600 w 22747"/>
              <a:gd name="connsiteY2" fmla="*/ 17322 h 21519"/>
              <a:gd name="connsiteX3" fmla="*/ 11527 w 22747"/>
              <a:gd name="connsiteY3" fmla="*/ 17318 h 21519"/>
              <a:gd name="connsiteX4" fmla="*/ 0 w 22747"/>
              <a:gd name="connsiteY4" fmla="*/ 20172 h 21519"/>
              <a:gd name="connsiteX5" fmla="*/ 0 w 22747"/>
              <a:gd name="connsiteY5" fmla="*/ 0 h 21519"/>
              <a:gd name="connsiteX0" fmla="*/ 0 w 22992"/>
              <a:gd name="connsiteY0" fmla="*/ 0 h 21519"/>
              <a:gd name="connsiteX1" fmla="*/ 21600 w 22992"/>
              <a:gd name="connsiteY1" fmla="*/ 0 h 21519"/>
              <a:gd name="connsiteX2" fmla="*/ 22006 w 22992"/>
              <a:gd name="connsiteY2" fmla="*/ 17322 h 21519"/>
              <a:gd name="connsiteX3" fmla="*/ 11527 w 22992"/>
              <a:gd name="connsiteY3" fmla="*/ 17318 h 21519"/>
              <a:gd name="connsiteX4" fmla="*/ 0 w 22992"/>
              <a:gd name="connsiteY4" fmla="*/ 20172 h 21519"/>
              <a:gd name="connsiteX5" fmla="*/ 0 w 22992"/>
              <a:gd name="connsiteY5" fmla="*/ 0 h 21519"/>
              <a:gd name="connsiteX0" fmla="*/ 0 w 22992"/>
              <a:gd name="connsiteY0" fmla="*/ 0 h 20420"/>
              <a:gd name="connsiteX1" fmla="*/ 21600 w 22992"/>
              <a:gd name="connsiteY1" fmla="*/ 0 h 20420"/>
              <a:gd name="connsiteX2" fmla="*/ 22006 w 22992"/>
              <a:gd name="connsiteY2" fmla="*/ 17322 h 20420"/>
              <a:gd name="connsiteX3" fmla="*/ 11527 w 22992"/>
              <a:gd name="connsiteY3" fmla="*/ 17318 h 20420"/>
              <a:gd name="connsiteX4" fmla="*/ 135 w 22992"/>
              <a:gd name="connsiteY4" fmla="*/ 18753 h 20420"/>
              <a:gd name="connsiteX5" fmla="*/ 0 w 22992"/>
              <a:gd name="connsiteY5" fmla="*/ 0 h 20420"/>
              <a:gd name="connsiteX0" fmla="*/ 0 w 22992"/>
              <a:gd name="connsiteY0" fmla="*/ 0 h 20697"/>
              <a:gd name="connsiteX1" fmla="*/ 21600 w 22992"/>
              <a:gd name="connsiteY1" fmla="*/ 0 h 20697"/>
              <a:gd name="connsiteX2" fmla="*/ 22006 w 22992"/>
              <a:gd name="connsiteY2" fmla="*/ 17322 h 20697"/>
              <a:gd name="connsiteX3" fmla="*/ 14434 w 22992"/>
              <a:gd name="connsiteY3" fmla="*/ 18205 h 20697"/>
              <a:gd name="connsiteX4" fmla="*/ 135 w 22992"/>
              <a:gd name="connsiteY4" fmla="*/ 18753 h 20697"/>
              <a:gd name="connsiteX5" fmla="*/ 0 w 22992"/>
              <a:gd name="connsiteY5" fmla="*/ 0 h 20697"/>
              <a:gd name="connsiteX0" fmla="*/ 0 w 22992"/>
              <a:gd name="connsiteY0" fmla="*/ 0 h 21110"/>
              <a:gd name="connsiteX1" fmla="*/ 21600 w 22992"/>
              <a:gd name="connsiteY1" fmla="*/ 0 h 21110"/>
              <a:gd name="connsiteX2" fmla="*/ 22006 w 22992"/>
              <a:gd name="connsiteY2" fmla="*/ 17322 h 21110"/>
              <a:gd name="connsiteX3" fmla="*/ 14434 w 22992"/>
              <a:gd name="connsiteY3" fmla="*/ 18205 h 21110"/>
              <a:gd name="connsiteX4" fmla="*/ 5915 w 22992"/>
              <a:gd name="connsiteY4" fmla="*/ 20777 h 21110"/>
              <a:gd name="connsiteX5" fmla="*/ 135 w 22992"/>
              <a:gd name="connsiteY5" fmla="*/ 18753 h 21110"/>
              <a:gd name="connsiteX6" fmla="*/ 0 w 22992"/>
              <a:gd name="connsiteY6" fmla="*/ 0 h 21110"/>
              <a:gd name="connsiteX0" fmla="*/ 0 w 22992"/>
              <a:gd name="connsiteY0" fmla="*/ 0 h 20140"/>
              <a:gd name="connsiteX1" fmla="*/ 21600 w 22992"/>
              <a:gd name="connsiteY1" fmla="*/ 0 h 20140"/>
              <a:gd name="connsiteX2" fmla="*/ 22006 w 22992"/>
              <a:gd name="connsiteY2" fmla="*/ 17322 h 20140"/>
              <a:gd name="connsiteX3" fmla="*/ 14434 w 22992"/>
              <a:gd name="connsiteY3" fmla="*/ 18205 h 20140"/>
              <a:gd name="connsiteX4" fmla="*/ 7064 w 22992"/>
              <a:gd name="connsiteY4" fmla="*/ 18027 h 20140"/>
              <a:gd name="connsiteX5" fmla="*/ 135 w 22992"/>
              <a:gd name="connsiteY5" fmla="*/ 18753 h 20140"/>
              <a:gd name="connsiteX6" fmla="*/ 0 w 22992"/>
              <a:gd name="connsiteY6" fmla="*/ 0 h 20140"/>
              <a:gd name="connsiteX0" fmla="*/ 0 w 22992"/>
              <a:gd name="connsiteY0" fmla="*/ 0 h 20140"/>
              <a:gd name="connsiteX1" fmla="*/ 21600 w 22992"/>
              <a:gd name="connsiteY1" fmla="*/ 0 h 20140"/>
              <a:gd name="connsiteX2" fmla="*/ 22006 w 22992"/>
              <a:gd name="connsiteY2" fmla="*/ 17322 h 20140"/>
              <a:gd name="connsiteX3" fmla="*/ 14434 w 22992"/>
              <a:gd name="connsiteY3" fmla="*/ 18205 h 20140"/>
              <a:gd name="connsiteX4" fmla="*/ 7064 w 22992"/>
              <a:gd name="connsiteY4" fmla="*/ 18027 h 20140"/>
              <a:gd name="connsiteX5" fmla="*/ 135 w 22992"/>
              <a:gd name="connsiteY5" fmla="*/ 18753 h 20140"/>
              <a:gd name="connsiteX6" fmla="*/ 0 w 22992"/>
              <a:gd name="connsiteY6" fmla="*/ 0 h 20140"/>
              <a:gd name="connsiteX0" fmla="*/ 0 w 22992"/>
              <a:gd name="connsiteY0" fmla="*/ 0 h 20062"/>
              <a:gd name="connsiteX1" fmla="*/ 21600 w 22992"/>
              <a:gd name="connsiteY1" fmla="*/ 0 h 20062"/>
              <a:gd name="connsiteX2" fmla="*/ 22006 w 22992"/>
              <a:gd name="connsiteY2" fmla="*/ 17322 h 20062"/>
              <a:gd name="connsiteX3" fmla="*/ 14434 w 22992"/>
              <a:gd name="connsiteY3" fmla="*/ 18205 h 20062"/>
              <a:gd name="connsiteX4" fmla="*/ 7064 w 22992"/>
              <a:gd name="connsiteY4" fmla="*/ 18027 h 20062"/>
              <a:gd name="connsiteX5" fmla="*/ 135 w 22992"/>
              <a:gd name="connsiteY5" fmla="*/ 18753 h 20062"/>
              <a:gd name="connsiteX6" fmla="*/ 0 w 22992"/>
              <a:gd name="connsiteY6" fmla="*/ 0 h 20062"/>
              <a:gd name="connsiteX0" fmla="*/ 0 w 23550"/>
              <a:gd name="connsiteY0" fmla="*/ 0 h 20062"/>
              <a:gd name="connsiteX1" fmla="*/ 22749 w 23550"/>
              <a:gd name="connsiteY1" fmla="*/ 3193 h 20062"/>
              <a:gd name="connsiteX2" fmla="*/ 22006 w 23550"/>
              <a:gd name="connsiteY2" fmla="*/ 17322 h 20062"/>
              <a:gd name="connsiteX3" fmla="*/ 14434 w 23550"/>
              <a:gd name="connsiteY3" fmla="*/ 18205 h 20062"/>
              <a:gd name="connsiteX4" fmla="*/ 7064 w 23550"/>
              <a:gd name="connsiteY4" fmla="*/ 18027 h 20062"/>
              <a:gd name="connsiteX5" fmla="*/ 135 w 23550"/>
              <a:gd name="connsiteY5" fmla="*/ 18753 h 20062"/>
              <a:gd name="connsiteX6" fmla="*/ 0 w 23550"/>
              <a:gd name="connsiteY6" fmla="*/ 0 h 20062"/>
              <a:gd name="connsiteX0" fmla="*/ 0 w 23248"/>
              <a:gd name="connsiteY0" fmla="*/ 0 h 20062"/>
              <a:gd name="connsiteX1" fmla="*/ 22208 w 23248"/>
              <a:gd name="connsiteY1" fmla="*/ 1596 h 20062"/>
              <a:gd name="connsiteX2" fmla="*/ 22006 w 23248"/>
              <a:gd name="connsiteY2" fmla="*/ 17322 h 20062"/>
              <a:gd name="connsiteX3" fmla="*/ 14434 w 23248"/>
              <a:gd name="connsiteY3" fmla="*/ 18205 h 20062"/>
              <a:gd name="connsiteX4" fmla="*/ 7064 w 23248"/>
              <a:gd name="connsiteY4" fmla="*/ 18027 h 20062"/>
              <a:gd name="connsiteX5" fmla="*/ 135 w 23248"/>
              <a:gd name="connsiteY5" fmla="*/ 18753 h 20062"/>
              <a:gd name="connsiteX6" fmla="*/ 0 w 23248"/>
              <a:gd name="connsiteY6" fmla="*/ 0 h 20062"/>
              <a:gd name="connsiteX0" fmla="*/ 135 w 23113"/>
              <a:gd name="connsiteY0" fmla="*/ 0 h 20062"/>
              <a:gd name="connsiteX1" fmla="*/ 22073 w 23113"/>
              <a:gd name="connsiteY1" fmla="*/ 1596 h 20062"/>
              <a:gd name="connsiteX2" fmla="*/ 21871 w 23113"/>
              <a:gd name="connsiteY2" fmla="*/ 17322 h 20062"/>
              <a:gd name="connsiteX3" fmla="*/ 14299 w 23113"/>
              <a:gd name="connsiteY3" fmla="*/ 18205 h 20062"/>
              <a:gd name="connsiteX4" fmla="*/ 6929 w 23113"/>
              <a:gd name="connsiteY4" fmla="*/ 18027 h 20062"/>
              <a:gd name="connsiteX5" fmla="*/ 0 w 23113"/>
              <a:gd name="connsiteY5" fmla="*/ 18753 h 20062"/>
              <a:gd name="connsiteX6" fmla="*/ 135 w 23113"/>
              <a:gd name="connsiteY6" fmla="*/ 0 h 20062"/>
              <a:gd name="connsiteX0" fmla="*/ 135 w 23113"/>
              <a:gd name="connsiteY0" fmla="*/ 227 h 20289"/>
              <a:gd name="connsiteX1" fmla="*/ 22073 w 23113"/>
              <a:gd name="connsiteY1" fmla="*/ 1823 h 20289"/>
              <a:gd name="connsiteX2" fmla="*/ 21871 w 23113"/>
              <a:gd name="connsiteY2" fmla="*/ 17549 h 20289"/>
              <a:gd name="connsiteX3" fmla="*/ 14299 w 23113"/>
              <a:gd name="connsiteY3" fmla="*/ 18432 h 20289"/>
              <a:gd name="connsiteX4" fmla="*/ 6929 w 23113"/>
              <a:gd name="connsiteY4" fmla="*/ 18254 h 20289"/>
              <a:gd name="connsiteX5" fmla="*/ 0 w 23113"/>
              <a:gd name="connsiteY5" fmla="*/ 18980 h 20289"/>
              <a:gd name="connsiteX6" fmla="*/ 135 w 23113"/>
              <a:gd name="connsiteY6" fmla="*/ 227 h 20289"/>
              <a:gd name="connsiteX0" fmla="*/ 135 w 23113"/>
              <a:gd name="connsiteY0" fmla="*/ 337 h 20399"/>
              <a:gd name="connsiteX1" fmla="*/ 22073 w 23113"/>
              <a:gd name="connsiteY1" fmla="*/ 1933 h 20399"/>
              <a:gd name="connsiteX2" fmla="*/ 21871 w 23113"/>
              <a:gd name="connsiteY2" fmla="*/ 17659 h 20399"/>
              <a:gd name="connsiteX3" fmla="*/ 14299 w 23113"/>
              <a:gd name="connsiteY3" fmla="*/ 18542 h 20399"/>
              <a:gd name="connsiteX4" fmla="*/ 6929 w 23113"/>
              <a:gd name="connsiteY4" fmla="*/ 18364 h 20399"/>
              <a:gd name="connsiteX5" fmla="*/ 0 w 23113"/>
              <a:gd name="connsiteY5" fmla="*/ 19090 h 20399"/>
              <a:gd name="connsiteX6" fmla="*/ 135 w 23113"/>
              <a:gd name="connsiteY6" fmla="*/ 337 h 20399"/>
              <a:gd name="connsiteX0" fmla="*/ 270 w 23248"/>
              <a:gd name="connsiteY0" fmla="*/ 337 h 20399"/>
              <a:gd name="connsiteX1" fmla="*/ 22208 w 23248"/>
              <a:gd name="connsiteY1" fmla="*/ 1933 h 20399"/>
              <a:gd name="connsiteX2" fmla="*/ 22006 w 23248"/>
              <a:gd name="connsiteY2" fmla="*/ 17659 h 20399"/>
              <a:gd name="connsiteX3" fmla="*/ 14434 w 23248"/>
              <a:gd name="connsiteY3" fmla="*/ 18542 h 20399"/>
              <a:gd name="connsiteX4" fmla="*/ 7064 w 23248"/>
              <a:gd name="connsiteY4" fmla="*/ 18364 h 20399"/>
              <a:gd name="connsiteX5" fmla="*/ 0 w 23248"/>
              <a:gd name="connsiteY5" fmla="*/ 19090 h 20399"/>
              <a:gd name="connsiteX6" fmla="*/ 270 w 23248"/>
              <a:gd name="connsiteY6" fmla="*/ 337 h 20399"/>
              <a:gd name="connsiteX0" fmla="*/ 135 w 23248"/>
              <a:gd name="connsiteY0" fmla="*/ 337 h 20399"/>
              <a:gd name="connsiteX1" fmla="*/ 22208 w 23248"/>
              <a:gd name="connsiteY1" fmla="*/ 1933 h 20399"/>
              <a:gd name="connsiteX2" fmla="*/ 22006 w 23248"/>
              <a:gd name="connsiteY2" fmla="*/ 17659 h 20399"/>
              <a:gd name="connsiteX3" fmla="*/ 14434 w 23248"/>
              <a:gd name="connsiteY3" fmla="*/ 18542 h 20399"/>
              <a:gd name="connsiteX4" fmla="*/ 7064 w 23248"/>
              <a:gd name="connsiteY4" fmla="*/ 18364 h 20399"/>
              <a:gd name="connsiteX5" fmla="*/ 0 w 23248"/>
              <a:gd name="connsiteY5" fmla="*/ 19090 h 20399"/>
              <a:gd name="connsiteX6" fmla="*/ 135 w 23248"/>
              <a:gd name="connsiteY6" fmla="*/ 337 h 20399"/>
              <a:gd name="connsiteX0" fmla="*/ 135 w 23009"/>
              <a:gd name="connsiteY0" fmla="*/ 337 h 20399"/>
              <a:gd name="connsiteX1" fmla="*/ 22208 w 23009"/>
              <a:gd name="connsiteY1" fmla="*/ 1933 h 20399"/>
              <a:gd name="connsiteX2" fmla="*/ 21465 w 23009"/>
              <a:gd name="connsiteY2" fmla="*/ 13937 h 20399"/>
              <a:gd name="connsiteX3" fmla="*/ 14434 w 23009"/>
              <a:gd name="connsiteY3" fmla="*/ 18542 h 20399"/>
              <a:gd name="connsiteX4" fmla="*/ 7064 w 23009"/>
              <a:gd name="connsiteY4" fmla="*/ 18364 h 20399"/>
              <a:gd name="connsiteX5" fmla="*/ 0 w 23009"/>
              <a:gd name="connsiteY5" fmla="*/ 19090 h 20399"/>
              <a:gd name="connsiteX6" fmla="*/ 135 w 23009"/>
              <a:gd name="connsiteY6" fmla="*/ 337 h 20399"/>
              <a:gd name="connsiteX0" fmla="*/ 135 w 23009"/>
              <a:gd name="connsiteY0" fmla="*/ 337 h 21212"/>
              <a:gd name="connsiteX1" fmla="*/ 22208 w 23009"/>
              <a:gd name="connsiteY1" fmla="*/ 1933 h 21212"/>
              <a:gd name="connsiteX2" fmla="*/ 21465 w 23009"/>
              <a:gd name="connsiteY2" fmla="*/ 13937 h 21212"/>
              <a:gd name="connsiteX3" fmla="*/ 12203 w 23009"/>
              <a:gd name="connsiteY3" fmla="*/ 20997 h 21212"/>
              <a:gd name="connsiteX4" fmla="*/ 7064 w 23009"/>
              <a:gd name="connsiteY4" fmla="*/ 18364 h 21212"/>
              <a:gd name="connsiteX5" fmla="*/ 0 w 23009"/>
              <a:gd name="connsiteY5" fmla="*/ 19090 h 21212"/>
              <a:gd name="connsiteX6" fmla="*/ 135 w 23009"/>
              <a:gd name="connsiteY6" fmla="*/ 337 h 21212"/>
              <a:gd name="connsiteX0" fmla="*/ 135 w 23009"/>
              <a:gd name="connsiteY0" fmla="*/ 337 h 22030"/>
              <a:gd name="connsiteX1" fmla="*/ 22208 w 23009"/>
              <a:gd name="connsiteY1" fmla="*/ 1933 h 22030"/>
              <a:gd name="connsiteX2" fmla="*/ 21465 w 23009"/>
              <a:gd name="connsiteY2" fmla="*/ 13937 h 22030"/>
              <a:gd name="connsiteX3" fmla="*/ 12203 w 23009"/>
              <a:gd name="connsiteY3" fmla="*/ 20997 h 22030"/>
              <a:gd name="connsiteX4" fmla="*/ 6050 w 23009"/>
              <a:gd name="connsiteY4" fmla="*/ 20740 h 22030"/>
              <a:gd name="connsiteX5" fmla="*/ 0 w 23009"/>
              <a:gd name="connsiteY5" fmla="*/ 19090 h 22030"/>
              <a:gd name="connsiteX6" fmla="*/ 135 w 23009"/>
              <a:gd name="connsiteY6" fmla="*/ 337 h 22030"/>
              <a:gd name="connsiteX0" fmla="*/ 135 w 23009"/>
              <a:gd name="connsiteY0" fmla="*/ 337 h 22409"/>
              <a:gd name="connsiteX1" fmla="*/ 22208 w 23009"/>
              <a:gd name="connsiteY1" fmla="*/ 1933 h 22409"/>
              <a:gd name="connsiteX2" fmla="*/ 21465 w 23009"/>
              <a:gd name="connsiteY2" fmla="*/ 13937 h 22409"/>
              <a:gd name="connsiteX3" fmla="*/ 12203 w 23009"/>
              <a:gd name="connsiteY3" fmla="*/ 20997 h 22409"/>
              <a:gd name="connsiteX4" fmla="*/ 5306 w 23009"/>
              <a:gd name="connsiteY4" fmla="*/ 21294 h 22409"/>
              <a:gd name="connsiteX5" fmla="*/ 0 w 23009"/>
              <a:gd name="connsiteY5" fmla="*/ 19090 h 22409"/>
              <a:gd name="connsiteX6" fmla="*/ 135 w 23009"/>
              <a:gd name="connsiteY6" fmla="*/ 337 h 22409"/>
              <a:gd name="connsiteX0" fmla="*/ 135 w 23009"/>
              <a:gd name="connsiteY0" fmla="*/ 337 h 22409"/>
              <a:gd name="connsiteX1" fmla="*/ 22208 w 23009"/>
              <a:gd name="connsiteY1" fmla="*/ 1933 h 22409"/>
              <a:gd name="connsiteX2" fmla="*/ 21465 w 23009"/>
              <a:gd name="connsiteY2" fmla="*/ 13937 h 22409"/>
              <a:gd name="connsiteX3" fmla="*/ 12203 w 23009"/>
              <a:gd name="connsiteY3" fmla="*/ 20997 h 22409"/>
              <a:gd name="connsiteX4" fmla="*/ 5306 w 23009"/>
              <a:gd name="connsiteY4" fmla="*/ 21294 h 22409"/>
              <a:gd name="connsiteX5" fmla="*/ 0 w 23009"/>
              <a:gd name="connsiteY5" fmla="*/ 17902 h 22409"/>
              <a:gd name="connsiteX6" fmla="*/ 135 w 23009"/>
              <a:gd name="connsiteY6" fmla="*/ 337 h 22409"/>
              <a:gd name="connsiteX0" fmla="*/ 135 w 25413"/>
              <a:gd name="connsiteY0" fmla="*/ 108 h 22180"/>
              <a:gd name="connsiteX1" fmla="*/ 25115 w 25413"/>
              <a:gd name="connsiteY1" fmla="*/ 5585 h 22180"/>
              <a:gd name="connsiteX2" fmla="*/ 21465 w 25413"/>
              <a:gd name="connsiteY2" fmla="*/ 13708 h 22180"/>
              <a:gd name="connsiteX3" fmla="*/ 12203 w 25413"/>
              <a:gd name="connsiteY3" fmla="*/ 20768 h 22180"/>
              <a:gd name="connsiteX4" fmla="*/ 5306 w 25413"/>
              <a:gd name="connsiteY4" fmla="*/ 21065 h 22180"/>
              <a:gd name="connsiteX5" fmla="*/ 0 w 25413"/>
              <a:gd name="connsiteY5" fmla="*/ 17673 h 22180"/>
              <a:gd name="connsiteX6" fmla="*/ 135 w 25413"/>
              <a:gd name="connsiteY6" fmla="*/ 108 h 22180"/>
              <a:gd name="connsiteX0" fmla="*/ 135 w 25413"/>
              <a:gd name="connsiteY0" fmla="*/ 188 h 22260"/>
              <a:gd name="connsiteX1" fmla="*/ 25115 w 25413"/>
              <a:gd name="connsiteY1" fmla="*/ 5665 h 22260"/>
              <a:gd name="connsiteX2" fmla="*/ 21465 w 25413"/>
              <a:gd name="connsiteY2" fmla="*/ 13788 h 22260"/>
              <a:gd name="connsiteX3" fmla="*/ 12203 w 25413"/>
              <a:gd name="connsiteY3" fmla="*/ 20848 h 22260"/>
              <a:gd name="connsiteX4" fmla="*/ 5306 w 25413"/>
              <a:gd name="connsiteY4" fmla="*/ 21145 h 22260"/>
              <a:gd name="connsiteX5" fmla="*/ 0 w 25413"/>
              <a:gd name="connsiteY5" fmla="*/ 17753 h 22260"/>
              <a:gd name="connsiteX6" fmla="*/ 135 w 25413"/>
              <a:gd name="connsiteY6" fmla="*/ 188 h 22260"/>
              <a:gd name="connsiteX0" fmla="*/ 135 w 25867"/>
              <a:gd name="connsiteY0" fmla="*/ 188 h 22260"/>
              <a:gd name="connsiteX1" fmla="*/ 25115 w 25867"/>
              <a:gd name="connsiteY1" fmla="*/ 5665 h 22260"/>
              <a:gd name="connsiteX2" fmla="*/ 21465 w 25867"/>
              <a:gd name="connsiteY2" fmla="*/ 13788 h 22260"/>
              <a:gd name="connsiteX3" fmla="*/ 12203 w 25867"/>
              <a:gd name="connsiteY3" fmla="*/ 20848 h 22260"/>
              <a:gd name="connsiteX4" fmla="*/ 5306 w 25867"/>
              <a:gd name="connsiteY4" fmla="*/ 21145 h 22260"/>
              <a:gd name="connsiteX5" fmla="*/ 0 w 25867"/>
              <a:gd name="connsiteY5" fmla="*/ 17753 h 22260"/>
              <a:gd name="connsiteX6" fmla="*/ 135 w 25867"/>
              <a:gd name="connsiteY6" fmla="*/ 188 h 22260"/>
              <a:gd name="connsiteX0" fmla="*/ 135 w 25945"/>
              <a:gd name="connsiteY0" fmla="*/ 188 h 22260"/>
              <a:gd name="connsiteX1" fmla="*/ 25115 w 25945"/>
              <a:gd name="connsiteY1" fmla="*/ 5665 h 22260"/>
              <a:gd name="connsiteX2" fmla="*/ 22074 w 25945"/>
              <a:gd name="connsiteY2" fmla="*/ 12442 h 22260"/>
              <a:gd name="connsiteX3" fmla="*/ 12203 w 25945"/>
              <a:gd name="connsiteY3" fmla="*/ 20848 h 22260"/>
              <a:gd name="connsiteX4" fmla="*/ 5306 w 25945"/>
              <a:gd name="connsiteY4" fmla="*/ 21145 h 22260"/>
              <a:gd name="connsiteX5" fmla="*/ 0 w 25945"/>
              <a:gd name="connsiteY5" fmla="*/ 17753 h 22260"/>
              <a:gd name="connsiteX6" fmla="*/ 135 w 25945"/>
              <a:gd name="connsiteY6" fmla="*/ 188 h 22260"/>
              <a:gd name="connsiteX0" fmla="*/ 135 w 25945"/>
              <a:gd name="connsiteY0" fmla="*/ 188 h 21899"/>
              <a:gd name="connsiteX1" fmla="*/ 25115 w 25945"/>
              <a:gd name="connsiteY1" fmla="*/ 5665 h 21899"/>
              <a:gd name="connsiteX2" fmla="*/ 22074 w 25945"/>
              <a:gd name="connsiteY2" fmla="*/ 12442 h 21899"/>
              <a:gd name="connsiteX3" fmla="*/ 14840 w 25945"/>
              <a:gd name="connsiteY3" fmla="*/ 18947 h 21899"/>
              <a:gd name="connsiteX4" fmla="*/ 5306 w 25945"/>
              <a:gd name="connsiteY4" fmla="*/ 21145 h 21899"/>
              <a:gd name="connsiteX5" fmla="*/ 0 w 25945"/>
              <a:gd name="connsiteY5" fmla="*/ 17753 h 21899"/>
              <a:gd name="connsiteX6" fmla="*/ 135 w 25945"/>
              <a:gd name="connsiteY6" fmla="*/ 188 h 21899"/>
              <a:gd name="connsiteX0" fmla="*/ 135 w 25945"/>
              <a:gd name="connsiteY0" fmla="*/ 188 h 22671"/>
              <a:gd name="connsiteX1" fmla="*/ 25115 w 25945"/>
              <a:gd name="connsiteY1" fmla="*/ 5665 h 22671"/>
              <a:gd name="connsiteX2" fmla="*/ 22074 w 25945"/>
              <a:gd name="connsiteY2" fmla="*/ 12442 h 22671"/>
              <a:gd name="connsiteX3" fmla="*/ 14840 w 25945"/>
              <a:gd name="connsiteY3" fmla="*/ 18947 h 22671"/>
              <a:gd name="connsiteX4" fmla="*/ 6523 w 25945"/>
              <a:gd name="connsiteY4" fmla="*/ 22016 h 22671"/>
              <a:gd name="connsiteX5" fmla="*/ 0 w 25945"/>
              <a:gd name="connsiteY5" fmla="*/ 17753 h 22671"/>
              <a:gd name="connsiteX6" fmla="*/ 135 w 25945"/>
              <a:gd name="connsiteY6" fmla="*/ 188 h 2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45" h="22671">
                <a:moveTo>
                  <a:pt x="135" y="188"/>
                </a:moveTo>
                <a:cubicBezTo>
                  <a:pt x="7651" y="-699"/>
                  <a:pt x="17802" y="1623"/>
                  <a:pt x="25115" y="5665"/>
                </a:cubicBezTo>
                <a:cubicBezTo>
                  <a:pt x="27617" y="11281"/>
                  <a:pt x="23832" y="7378"/>
                  <a:pt x="22074" y="12442"/>
                </a:cubicBezTo>
                <a:cubicBezTo>
                  <a:pt x="19888" y="15949"/>
                  <a:pt x="18643" y="20246"/>
                  <a:pt x="14840" y="18947"/>
                </a:cubicBezTo>
                <a:cubicBezTo>
                  <a:pt x="12158" y="19523"/>
                  <a:pt x="9582" y="24409"/>
                  <a:pt x="6523" y="22016"/>
                </a:cubicBezTo>
                <a:cubicBezTo>
                  <a:pt x="3870" y="21663"/>
                  <a:pt x="986" y="21216"/>
                  <a:pt x="0" y="17753"/>
                </a:cubicBezTo>
                <a:lnTo>
                  <a:pt x="135" y="188"/>
                </a:lnTo>
                <a:close/>
              </a:path>
            </a:pathLst>
          </a:custGeom>
          <a:solidFill>
            <a:schemeClr val="bg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FB33A7BF-CB06-442F-ACC0-3040462221CA}"/>
              </a:ext>
            </a:extLst>
          </p:cNvPr>
          <p:cNvSpPr/>
          <p:nvPr/>
        </p:nvSpPr>
        <p:spPr>
          <a:xfrm>
            <a:off x="7159281" y="4123732"/>
            <a:ext cx="166895" cy="207891"/>
          </a:xfrm>
          <a:custGeom>
            <a:avLst/>
            <a:gdLst>
              <a:gd name="connsiteX0" fmla="*/ 123435 w 155901"/>
              <a:gd name="connsiteY0" fmla="*/ 0 h 214388"/>
              <a:gd name="connsiteX1" fmla="*/ 147798 w 155901"/>
              <a:gd name="connsiteY1" fmla="*/ 147798 h 214388"/>
              <a:gd name="connsiteX2" fmla="*/ 0 w 155901"/>
              <a:gd name="connsiteY2" fmla="*/ 214388 h 214388"/>
              <a:gd name="connsiteX0" fmla="*/ 129932 w 162869"/>
              <a:gd name="connsiteY0" fmla="*/ 0 h 207891"/>
              <a:gd name="connsiteX1" fmla="*/ 154295 w 162869"/>
              <a:gd name="connsiteY1" fmla="*/ 147798 h 207891"/>
              <a:gd name="connsiteX2" fmla="*/ 0 w 162869"/>
              <a:gd name="connsiteY2" fmla="*/ 207891 h 207891"/>
              <a:gd name="connsiteX0" fmla="*/ 129932 w 166895"/>
              <a:gd name="connsiteY0" fmla="*/ 0 h 207891"/>
              <a:gd name="connsiteX1" fmla="*/ 159168 w 166895"/>
              <a:gd name="connsiteY1" fmla="*/ 190026 h 207891"/>
              <a:gd name="connsiteX2" fmla="*/ 0 w 166895"/>
              <a:gd name="connsiteY2" fmla="*/ 207891 h 207891"/>
            </a:gdLst>
            <a:ahLst/>
            <a:cxnLst>
              <a:cxn ang="0">
                <a:pos x="connsiteX0" y="connsiteY0"/>
              </a:cxn>
              <a:cxn ang="0">
                <a:pos x="connsiteX1" y="connsiteY1"/>
              </a:cxn>
              <a:cxn ang="0">
                <a:pos x="connsiteX2" y="connsiteY2"/>
              </a:cxn>
            </a:cxnLst>
            <a:rect l="l" t="t" r="r" b="b"/>
            <a:pathLst>
              <a:path w="166895" h="207891">
                <a:moveTo>
                  <a:pt x="129932" y="0"/>
                </a:moveTo>
                <a:cubicBezTo>
                  <a:pt x="152400" y="56033"/>
                  <a:pt x="180823" y="155378"/>
                  <a:pt x="159168" y="190026"/>
                </a:cubicBezTo>
                <a:cubicBezTo>
                  <a:pt x="137513" y="224675"/>
                  <a:pt x="63613" y="192461"/>
                  <a:pt x="0" y="207891"/>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140167C-0049-430F-80BC-5722372C5EB4}"/>
              </a:ext>
            </a:extLst>
          </p:cNvPr>
          <p:cNvSpPr/>
          <p:nvPr/>
        </p:nvSpPr>
        <p:spPr>
          <a:xfrm>
            <a:off x="7455321" y="4126980"/>
            <a:ext cx="150603" cy="628275"/>
          </a:xfrm>
          <a:custGeom>
            <a:avLst/>
            <a:gdLst>
              <a:gd name="connsiteX0" fmla="*/ 151047 w 151047"/>
              <a:gd name="connsiteY0" fmla="*/ 0 h 618804"/>
              <a:gd name="connsiteX1" fmla="*/ 63343 w 151047"/>
              <a:gd name="connsiteY1" fmla="*/ 354066 h 618804"/>
              <a:gd name="connsiteX2" fmla="*/ 0 w 151047"/>
              <a:gd name="connsiteY2" fmla="*/ 618804 h 618804"/>
            </a:gdLst>
            <a:ahLst/>
            <a:cxnLst>
              <a:cxn ang="0">
                <a:pos x="connsiteX0" y="connsiteY0"/>
              </a:cxn>
              <a:cxn ang="0">
                <a:pos x="connsiteX1" y="connsiteY1"/>
              </a:cxn>
              <a:cxn ang="0">
                <a:pos x="connsiteX2" y="connsiteY2"/>
              </a:cxn>
            </a:cxnLst>
            <a:rect l="l" t="t" r="r" b="b"/>
            <a:pathLst>
              <a:path w="151047" h="618804">
                <a:moveTo>
                  <a:pt x="151047" y="0"/>
                </a:moveTo>
                <a:cubicBezTo>
                  <a:pt x="119782" y="125466"/>
                  <a:pt x="88517" y="250932"/>
                  <a:pt x="63343" y="354066"/>
                </a:cubicBezTo>
                <a:cubicBezTo>
                  <a:pt x="38169" y="457200"/>
                  <a:pt x="19084" y="538002"/>
                  <a:pt x="0" y="618804"/>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7514C2FC-34EF-404D-9B50-54A504C65908}"/>
              </a:ext>
            </a:extLst>
          </p:cNvPr>
          <p:cNvGrpSpPr/>
          <p:nvPr/>
        </p:nvGrpSpPr>
        <p:grpSpPr>
          <a:xfrm>
            <a:off x="2015172" y="5179696"/>
            <a:ext cx="473607" cy="432000"/>
            <a:chOff x="5981470" y="1253319"/>
            <a:chExt cx="654467" cy="653426"/>
          </a:xfrm>
        </p:grpSpPr>
        <p:pic>
          <p:nvPicPr>
            <p:cNvPr id="75" name="Picture 74">
              <a:extLst>
                <a:ext uri="{FF2B5EF4-FFF2-40B4-BE49-F238E27FC236}">
                  <a16:creationId xmlns:a16="http://schemas.microsoft.com/office/drawing/2014/main" id="{3AA43EE5-6E51-4177-B607-F162013BE71E}"/>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79" name="Rectangle: Rounded Corners 78">
              <a:extLst>
                <a:ext uri="{FF2B5EF4-FFF2-40B4-BE49-F238E27FC236}">
                  <a16:creationId xmlns:a16="http://schemas.microsoft.com/office/drawing/2014/main" id="{F8D2E283-28CD-430B-A228-36222009AC89}"/>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9C952A2F-8B8D-4F7E-B7DA-DDB52126D9F8}"/>
              </a:ext>
            </a:extLst>
          </p:cNvPr>
          <p:cNvGrpSpPr/>
          <p:nvPr/>
        </p:nvGrpSpPr>
        <p:grpSpPr>
          <a:xfrm>
            <a:off x="3100365" y="501261"/>
            <a:ext cx="432000" cy="432000"/>
            <a:chOff x="5981470" y="1253319"/>
            <a:chExt cx="654467" cy="653426"/>
          </a:xfrm>
        </p:grpSpPr>
        <p:pic>
          <p:nvPicPr>
            <p:cNvPr id="82" name="Picture 81">
              <a:extLst>
                <a:ext uri="{FF2B5EF4-FFF2-40B4-BE49-F238E27FC236}">
                  <a16:creationId xmlns:a16="http://schemas.microsoft.com/office/drawing/2014/main" id="{C7A6D1C6-8B04-4E6A-9D63-52D324DC4959}"/>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83" name="Rectangle: Rounded Corners 82">
              <a:extLst>
                <a:ext uri="{FF2B5EF4-FFF2-40B4-BE49-F238E27FC236}">
                  <a16:creationId xmlns:a16="http://schemas.microsoft.com/office/drawing/2014/main" id="{89A78555-0F98-410C-B77D-C42848527289}"/>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CAAF10F5-6357-4EF5-ACA6-9EBC7A2D46F5}"/>
              </a:ext>
            </a:extLst>
          </p:cNvPr>
          <p:cNvGrpSpPr/>
          <p:nvPr/>
        </p:nvGrpSpPr>
        <p:grpSpPr>
          <a:xfrm>
            <a:off x="5051871" y="703967"/>
            <a:ext cx="432000" cy="432000"/>
            <a:chOff x="5981470" y="1253319"/>
            <a:chExt cx="654467" cy="653426"/>
          </a:xfrm>
        </p:grpSpPr>
        <p:pic>
          <p:nvPicPr>
            <p:cNvPr id="85" name="Picture 84">
              <a:extLst>
                <a:ext uri="{FF2B5EF4-FFF2-40B4-BE49-F238E27FC236}">
                  <a16:creationId xmlns:a16="http://schemas.microsoft.com/office/drawing/2014/main" id="{FDD25848-14D3-4502-83A6-B1C4470EDCE4}"/>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86" name="Rectangle: Rounded Corners 85">
              <a:extLst>
                <a:ext uri="{FF2B5EF4-FFF2-40B4-BE49-F238E27FC236}">
                  <a16:creationId xmlns:a16="http://schemas.microsoft.com/office/drawing/2014/main" id="{B0A397CF-0EC6-4FBB-ABDD-DD4E2CA72B79}"/>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20B785B8-3CD5-4A60-A8C2-419917DFACB9}"/>
              </a:ext>
            </a:extLst>
          </p:cNvPr>
          <p:cNvGrpSpPr/>
          <p:nvPr/>
        </p:nvGrpSpPr>
        <p:grpSpPr>
          <a:xfrm>
            <a:off x="4835871" y="5922920"/>
            <a:ext cx="432000" cy="432000"/>
            <a:chOff x="5981470" y="1253319"/>
            <a:chExt cx="654467" cy="653426"/>
          </a:xfrm>
        </p:grpSpPr>
        <p:pic>
          <p:nvPicPr>
            <p:cNvPr id="88" name="Picture 87">
              <a:extLst>
                <a:ext uri="{FF2B5EF4-FFF2-40B4-BE49-F238E27FC236}">
                  <a16:creationId xmlns:a16="http://schemas.microsoft.com/office/drawing/2014/main" id="{11363C47-F731-42B9-BCDD-045BFC392157}"/>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89" name="Rectangle: Rounded Corners 88">
              <a:extLst>
                <a:ext uri="{FF2B5EF4-FFF2-40B4-BE49-F238E27FC236}">
                  <a16:creationId xmlns:a16="http://schemas.microsoft.com/office/drawing/2014/main" id="{671B378E-F735-4B0F-9AE2-15FB16A7641F}"/>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E34D8026-EC01-4BE5-9053-2D66A6CA6C04}"/>
              </a:ext>
            </a:extLst>
          </p:cNvPr>
          <p:cNvGrpSpPr/>
          <p:nvPr/>
        </p:nvGrpSpPr>
        <p:grpSpPr>
          <a:xfrm>
            <a:off x="7122695" y="5443955"/>
            <a:ext cx="432000" cy="432000"/>
            <a:chOff x="5981470" y="1253319"/>
            <a:chExt cx="654467" cy="653426"/>
          </a:xfrm>
        </p:grpSpPr>
        <p:pic>
          <p:nvPicPr>
            <p:cNvPr id="91" name="Picture 90">
              <a:extLst>
                <a:ext uri="{FF2B5EF4-FFF2-40B4-BE49-F238E27FC236}">
                  <a16:creationId xmlns:a16="http://schemas.microsoft.com/office/drawing/2014/main" id="{9264347A-F06E-431A-A985-C3909E41DDD3}"/>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92" name="Rectangle: Rounded Corners 91">
              <a:extLst>
                <a:ext uri="{FF2B5EF4-FFF2-40B4-BE49-F238E27FC236}">
                  <a16:creationId xmlns:a16="http://schemas.microsoft.com/office/drawing/2014/main" id="{8A7700F6-EC8C-4606-87A1-1653322271AA}"/>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690CA44D-166F-4D86-BE1F-1171B5A736A8}"/>
              </a:ext>
            </a:extLst>
          </p:cNvPr>
          <p:cNvGrpSpPr/>
          <p:nvPr/>
        </p:nvGrpSpPr>
        <p:grpSpPr>
          <a:xfrm>
            <a:off x="7994503" y="3075730"/>
            <a:ext cx="432000" cy="432000"/>
            <a:chOff x="5981470" y="1253319"/>
            <a:chExt cx="654467" cy="653426"/>
          </a:xfrm>
        </p:grpSpPr>
        <p:pic>
          <p:nvPicPr>
            <p:cNvPr id="94" name="Picture 93">
              <a:extLst>
                <a:ext uri="{FF2B5EF4-FFF2-40B4-BE49-F238E27FC236}">
                  <a16:creationId xmlns:a16="http://schemas.microsoft.com/office/drawing/2014/main" id="{D0CD793A-01FB-49B4-9515-8BE9F074D35E}"/>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95" name="Rectangle: Rounded Corners 94">
              <a:extLst>
                <a:ext uri="{FF2B5EF4-FFF2-40B4-BE49-F238E27FC236}">
                  <a16:creationId xmlns:a16="http://schemas.microsoft.com/office/drawing/2014/main" id="{6E9D1521-2D06-4BD1-B9A0-D4A53C2C0862}"/>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8A9557C-4DD7-4BDF-BE91-8C928CBBDF5E}"/>
              </a:ext>
            </a:extLst>
          </p:cNvPr>
          <p:cNvGrpSpPr/>
          <p:nvPr/>
        </p:nvGrpSpPr>
        <p:grpSpPr>
          <a:xfrm>
            <a:off x="6738392" y="3134624"/>
            <a:ext cx="432000" cy="432000"/>
            <a:chOff x="5981470" y="1253319"/>
            <a:chExt cx="654467" cy="653426"/>
          </a:xfrm>
        </p:grpSpPr>
        <p:pic>
          <p:nvPicPr>
            <p:cNvPr id="97" name="Picture 96">
              <a:extLst>
                <a:ext uri="{FF2B5EF4-FFF2-40B4-BE49-F238E27FC236}">
                  <a16:creationId xmlns:a16="http://schemas.microsoft.com/office/drawing/2014/main" id="{035251C4-088C-48D7-8681-C61519A8CDA9}"/>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98" name="Rectangle: Rounded Corners 97">
              <a:extLst>
                <a:ext uri="{FF2B5EF4-FFF2-40B4-BE49-F238E27FC236}">
                  <a16:creationId xmlns:a16="http://schemas.microsoft.com/office/drawing/2014/main" id="{0B6F8A33-06B9-4858-8FC9-BE2A2192CF52}"/>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CB7E5E5A-0421-4E14-A8FE-F5A5E100AE39}"/>
              </a:ext>
            </a:extLst>
          </p:cNvPr>
          <p:cNvGrpSpPr/>
          <p:nvPr/>
        </p:nvGrpSpPr>
        <p:grpSpPr>
          <a:xfrm>
            <a:off x="2199316" y="1229108"/>
            <a:ext cx="432000" cy="432000"/>
            <a:chOff x="5981470" y="1253319"/>
            <a:chExt cx="654467" cy="653426"/>
          </a:xfrm>
        </p:grpSpPr>
        <p:pic>
          <p:nvPicPr>
            <p:cNvPr id="100" name="Picture 99">
              <a:extLst>
                <a:ext uri="{FF2B5EF4-FFF2-40B4-BE49-F238E27FC236}">
                  <a16:creationId xmlns:a16="http://schemas.microsoft.com/office/drawing/2014/main" id="{7381B5DB-C274-4299-8E91-694E02F99826}"/>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101" name="Rectangle: Rounded Corners 100">
              <a:extLst>
                <a:ext uri="{FF2B5EF4-FFF2-40B4-BE49-F238E27FC236}">
                  <a16:creationId xmlns:a16="http://schemas.microsoft.com/office/drawing/2014/main" id="{425C0860-4C5C-4D4A-9181-2AC2D4A50F55}"/>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76CA1FE8-2943-4732-81F7-DEFAA8EC974D}"/>
              </a:ext>
            </a:extLst>
          </p:cNvPr>
          <p:cNvGrpSpPr/>
          <p:nvPr/>
        </p:nvGrpSpPr>
        <p:grpSpPr>
          <a:xfrm>
            <a:off x="2059454" y="4360033"/>
            <a:ext cx="432000" cy="432000"/>
            <a:chOff x="5981470" y="1253319"/>
            <a:chExt cx="654467" cy="653426"/>
          </a:xfrm>
        </p:grpSpPr>
        <p:pic>
          <p:nvPicPr>
            <p:cNvPr id="104" name="Picture 103">
              <a:extLst>
                <a:ext uri="{FF2B5EF4-FFF2-40B4-BE49-F238E27FC236}">
                  <a16:creationId xmlns:a16="http://schemas.microsoft.com/office/drawing/2014/main" id="{04C559DD-12A8-4E0F-BF0E-0317F7BAC151}"/>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105" name="Rectangle: Rounded Corners 104">
              <a:extLst>
                <a:ext uri="{FF2B5EF4-FFF2-40B4-BE49-F238E27FC236}">
                  <a16:creationId xmlns:a16="http://schemas.microsoft.com/office/drawing/2014/main" id="{56DF4F24-1CB7-40AC-8B12-475D54FD91D5}"/>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6" name="Picture 105">
            <a:extLst>
              <a:ext uri="{FF2B5EF4-FFF2-40B4-BE49-F238E27FC236}">
                <a16:creationId xmlns:a16="http://schemas.microsoft.com/office/drawing/2014/main" id="{39BB9360-BBD2-43BB-BB13-96509AC7D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32446" y="2667927"/>
            <a:ext cx="3009900" cy="1504950"/>
          </a:xfrm>
          <a:prstGeom prst="rect">
            <a:avLst/>
          </a:prstGeom>
        </p:spPr>
      </p:pic>
      <p:sp>
        <p:nvSpPr>
          <p:cNvPr id="107" name="TextBox 106">
            <a:extLst>
              <a:ext uri="{FF2B5EF4-FFF2-40B4-BE49-F238E27FC236}">
                <a16:creationId xmlns:a16="http://schemas.microsoft.com/office/drawing/2014/main" id="{40015036-A8BA-4131-9728-1E7D5406A2C1}"/>
              </a:ext>
            </a:extLst>
          </p:cNvPr>
          <p:cNvSpPr txBox="1"/>
          <p:nvPr/>
        </p:nvSpPr>
        <p:spPr>
          <a:xfrm>
            <a:off x="199919" y="5677255"/>
            <a:ext cx="1901142" cy="923330"/>
          </a:xfrm>
          <a:prstGeom prst="rect">
            <a:avLst/>
          </a:prstGeom>
          <a:noFill/>
        </p:spPr>
        <p:txBody>
          <a:bodyPr wrap="square" rtlCol="0">
            <a:spAutoFit/>
          </a:bodyPr>
          <a:lstStyle/>
          <a:p>
            <a:pPr algn="just"/>
            <a:r>
              <a:rPr lang="en-GB" dirty="0"/>
              <a:t>A </a:t>
            </a:r>
            <a:r>
              <a:rPr lang="en-GB" b="1" dirty="0"/>
              <a:t>circuit</a:t>
            </a:r>
            <a:r>
              <a:rPr lang="en-GB" dirty="0"/>
              <a:t> is a route in which electrical </a:t>
            </a:r>
            <a:r>
              <a:rPr lang="en-GB" b="1" dirty="0"/>
              <a:t>current</a:t>
            </a:r>
            <a:r>
              <a:rPr lang="en-GB" dirty="0"/>
              <a:t> can flow.</a:t>
            </a:r>
            <a:endParaRPr lang="en-US" dirty="0"/>
          </a:p>
        </p:txBody>
      </p:sp>
      <p:sp>
        <p:nvSpPr>
          <p:cNvPr id="108" name="TextBox 107">
            <a:extLst>
              <a:ext uri="{FF2B5EF4-FFF2-40B4-BE49-F238E27FC236}">
                <a16:creationId xmlns:a16="http://schemas.microsoft.com/office/drawing/2014/main" id="{AB42088F-6634-4A3B-B4F6-AB6B7B2BC61D}"/>
              </a:ext>
            </a:extLst>
          </p:cNvPr>
          <p:cNvSpPr txBox="1"/>
          <p:nvPr/>
        </p:nvSpPr>
        <p:spPr>
          <a:xfrm>
            <a:off x="7747171" y="4933950"/>
            <a:ext cx="2062348" cy="1754326"/>
          </a:xfrm>
          <a:prstGeom prst="rect">
            <a:avLst/>
          </a:prstGeom>
          <a:noFill/>
        </p:spPr>
        <p:txBody>
          <a:bodyPr wrap="square" rtlCol="0">
            <a:spAutoFit/>
          </a:bodyPr>
          <a:lstStyle/>
          <a:p>
            <a:r>
              <a:rPr lang="en-GB" dirty="0"/>
              <a:t>Here we can see the electrons moving from the </a:t>
            </a:r>
            <a:r>
              <a:rPr lang="en-GB" b="1" dirty="0"/>
              <a:t>negative</a:t>
            </a:r>
            <a:r>
              <a:rPr lang="en-GB" dirty="0"/>
              <a:t> side of the battery towards the base of the bulb.</a:t>
            </a:r>
            <a:endParaRPr lang="en-US" dirty="0"/>
          </a:p>
        </p:txBody>
      </p:sp>
      <p:sp>
        <p:nvSpPr>
          <p:cNvPr id="109" name="TextBox 108">
            <a:extLst>
              <a:ext uri="{FF2B5EF4-FFF2-40B4-BE49-F238E27FC236}">
                <a16:creationId xmlns:a16="http://schemas.microsoft.com/office/drawing/2014/main" id="{E46C09E1-0A7B-4C77-A9D7-C6D1870D25F4}"/>
              </a:ext>
            </a:extLst>
          </p:cNvPr>
          <p:cNvSpPr txBox="1"/>
          <p:nvPr/>
        </p:nvSpPr>
        <p:spPr>
          <a:xfrm>
            <a:off x="6470715" y="189310"/>
            <a:ext cx="3230543" cy="1477328"/>
          </a:xfrm>
          <a:prstGeom prst="rect">
            <a:avLst/>
          </a:prstGeom>
          <a:noFill/>
        </p:spPr>
        <p:txBody>
          <a:bodyPr wrap="square" rtlCol="0">
            <a:spAutoFit/>
          </a:bodyPr>
          <a:lstStyle/>
          <a:p>
            <a:r>
              <a:rPr lang="en-GB" dirty="0"/>
              <a:t>The electrons flow up the wire inside the bulb and across the </a:t>
            </a:r>
            <a:r>
              <a:rPr lang="en-GB" b="1" dirty="0"/>
              <a:t>filament</a:t>
            </a:r>
            <a:r>
              <a:rPr lang="en-GB" dirty="0"/>
              <a:t>. Here the some of the electrical energy changes to heat and light energy.</a:t>
            </a:r>
            <a:endParaRPr lang="en-US" dirty="0"/>
          </a:p>
        </p:txBody>
      </p:sp>
      <p:sp>
        <p:nvSpPr>
          <p:cNvPr id="110" name="TextBox 109">
            <a:extLst>
              <a:ext uri="{FF2B5EF4-FFF2-40B4-BE49-F238E27FC236}">
                <a16:creationId xmlns:a16="http://schemas.microsoft.com/office/drawing/2014/main" id="{340567A9-83BD-441A-A6B4-3750FCB8F32F}"/>
              </a:ext>
            </a:extLst>
          </p:cNvPr>
          <p:cNvSpPr txBox="1"/>
          <p:nvPr/>
        </p:nvSpPr>
        <p:spPr>
          <a:xfrm>
            <a:off x="4202552" y="3949191"/>
            <a:ext cx="2852104" cy="1200329"/>
          </a:xfrm>
          <a:prstGeom prst="rect">
            <a:avLst/>
          </a:prstGeom>
          <a:noFill/>
        </p:spPr>
        <p:txBody>
          <a:bodyPr wrap="square" rtlCol="0">
            <a:spAutoFit/>
          </a:bodyPr>
          <a:lstStyle/>
          <a:p>
            <a:r>
              <a:rPr lang="en-GB" dirty="0"/>
              <a:t>The electrons continue down another small wire inside the bulb and to the </a:t>
            </a:r>
            <a:r>
              <a:rPr lang="en-GB" b="1" dirty="0"/>
              <a:t>conductive</a:t>
            </a:r>
            <a:r>
              <a:rPr lang="en-GB" dirty="0"/>
              <a:t> side of the bulb.</a:t>
            </a:r>
            <a:endParaRPr lang="en-US" dirty="0"/>
          </a:p>
        </p:txBody>
      </p:sp>
      <p:sp>
        <p:nvSpPr>
          <p:cNvPr id="111" name="TextBox 110">
            <a:extLst>
              <a:ext uri="{FF2B5EF4-FFF2-40B4-BE49-F238E27FC236}">
                <a16:creationId xmlns:a16="http://schemas.microsoft.com/office/drawing/2014/main" id="{7D00DB3D-69EB-44F0-8FDB-8ECEC817F1F5}"/>
              </a:ext>
            </a:extLst>
          </p:cNvPr>
          <p:cNvSpPr txBox="1"/>
          <p:nvPr/>
        </p:nvSpPr>
        <p:spPr>
          <a:xfrm>
            <a:off x="3316365" y="2170660"/>
            <a:ext cx="1980759" cy="923330"/>
          </a:xfrm>
          <a:prstGeom prst="rect">
            <a:avLst/>
          </a:prstGeom>
          <a:noFill/>
        </p:spPr>
        <p:txBody>
          <a:bodyPr wrap="square" rtlCol="0">
            <a:spAutoFit/>
          </a:bodyPr>
          <a:lstStyle/>
          <a:p>
            <a:r>
              <a:rPr lang="en-GB" dirty="0"/>
              <a:t>The then continue to the </a:t>
            </a:r>
            <a:r>
              <a:rPr lang="en-GB" b="1" dirty="0"/>
              <a:t>positive</a:t>
            </a:r>
            <a:r>
              <a:rPr lang="en-GB" dirty="0"/>
              <a:t> side of the battery.</a:t>
            </a:r>
            <a:endParaRPr lang="en-US" dirty="0"/>
          </a:p>
        </p:txBody>
      </p:sp>
      <p:sp>
        <p:nvSpPr>
          <p:cNvPr id="112" name="TextBox 111">
            <a:extLst>
              <a:ext uri="{FF2B5EF4-FFF2-40B4-BE49-F238E27FC236}">
                <a16:creationId xmlns:a16="http://schemas.microsoft.com/office/drawing/2014/main" id="{0479F703-655D-4AB5-9B8D-86A22B72648B}"/>
              </a:ext>
            </a:extLst>
          </p:cNvPr>
          <p:cNvSpPr txBox="1"/>
          <p:nvPr/>
        </p:nvSpPr>
        <p:spPr>
          <a:xfrm>
            <a:off x="85591" y="139335"/>
            <a:ext cx="2057183" cy="2031325"/>
          </a:xfrm>
          <a:prstGeom prst="rect">
            <a:avLst/>
          </a:prstGeom>
          <a:noFill/>
        </p:spPr>
        <p:txBody>
          <a:bodyPr wrap="square" rtlCol="0">
            <a:spAutoFit/>
          </a:bodyPr>
          <a:lstStyle/>
          <a:p>
            <a:r>
              <a:rPr lang="en-GB" dirty="0"/>
              <a:t>The electrons have now travelled a </a:t>
            </a:r>
            <a:r>
              <a:rPr lang="en-GB" b="1" dirty="0"/>
              <a:t>complete circuit.</a:t>
            </a:r>
          </a:p>
          <a:p>
            <a:endParaRPr lang="en-GB" dirty="0"/>
          </a:p>
          <a:p>
            <a:r>
              <a:rPr lang="en-GB" dirty="0"/>
              <a:t>Without a complete circuit the electrons </a:t>
            </a:r>
            <a:r>
              <a:rPr lang="en-GB"/>
              <a:t>cannot flow.</a:t>
            </a:r>
            <a:endParaRPr lang="en-US" dirty="0"/>
          </a:p>
        </p:txBody>
      </p:sp>
    </p:spTree>
    <p:extLst>
      <p:ext uri="{BB962C8B-B14F-4D97-AF65-F5344CB8AC3E}">
        <p14:creationId xmlns:p14="http://schemas.microsoft.com/office/powerpoint/2010/main" val="403314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afterEffect">
                                  <p:stCondLst>
                                    <p:cond delay="0"/>
                                  </p:stCondLst>
                                  <p:childTnLst>
                                    <p:animMotion origin="layout" path="M -3.07692E-6 -4.81481E-6 L 0.00401 0.11991 " pathEditMode="relative" rAng="0" ptsTypes="AA">
                                      <p:cBhvr>
                                        <p:cTn id="6" dur="1000" fill="hold"/>
                                        <p:tgtEl>
                                          <p:spTgt spid="103"/>
                                        </p:tgtEl>
                                        <p:attrNameLst>
                                          <p:attrName>ppt_x</p:attrName>
                                          <p:attrName>ppt_y</p:attrName>
                                        </p:attrNameLst>
                                      </p:cBhvr>
                                      <p:rCtr x="192" y="5995"/>
                                    </p:animMotion>
                                  </p:childTnLst>
                                </p:cTn>
                              </p:par>
                              <p:par>
                                <p:cTn id="7" presetID="36" presetClass="path" presetSubtype="0" repeatCount="indefinite" accel="50000" decel="50000" fill="hold" nodeType="withEffect">
                                  <p:stCondLst>
                                    <p:cond delay="0"/>
                                  </p:stCondLst>
                                  <p:childTnLst>
                                    <p:animMotion origin="layout" path="M 0.00193 -0.00186 L 0.00193 0.05185 C 0.00193 0.07615 0.07757 0.10625 0.13911 0.10625 L 0.27629 0.10625 " pathEditMode="relative" rAng="0" ptsTypes="AAAA">
                                      <p:cBhvr>
                                        <p:cTn id="8" dur="1000" fill="hold"/>
                                        <p:tgtEl>
                                          <p:spTgt spid="80"/>
                                        </p:tgtEl>
                                        <p:attrNameLst>
                                          <p:attrName>ppt_x</p:attrName>
                                          <p:attrName>ppt_y</p:attrName>
                                        </p:attrNameLst>
                                      </p:cBhvr>
                                      <p:rCtr x="13718" y="5394"/>
                                    </p:animMotion>
                                  </p:childTnLst>
                                </p:cTn>
                              </p:par>
                              <p:par>
                                <p:cTn id="9" presetID="43" presetClass="path" presetSubtype="0" repeatCount="indefinite" accel="50000" decel="50000" fill="hold" nodeType="withEffect">
                                  <p:stCondLst>
                                    <p:cond delay="0"/>
                                  </p:stCondLst>
                                  <p:childTnLst>
                                    <p:animMotion origin="layout" path="M -0.00192 1.11111E-6 L 0.11426 1.11111E-6 C 0.16618 1.11111E-6 0.23045 -0.01921 0.23045 -0.03449 L 0.23045 -0.06875 " pathEditMode="relative" rAng="0" ptsTypes="AAAA">
                                      <p:cBhvr>
                                        <p:cTn id="10" dur="1000" fill="hold"/>
                                        <p:tgtEl>
                                          <p:spTgt spid="87"/>
                                        </p:tgtEl>
                                        <p:attrNameLst>
                                          <p:attrName>ppt_x</p:attrName>
                                          <p:attrName>ppt_y</p:attrName>
                                        </p:attrNameLst>
                                      </p:cBhvr>
                                      <p:rCtr x="11619" y="-3449"/>
                                    </p:animMotion>
                                  </p:childTnLst>
                                </p:cTn>
                              </p:par>
                              <p:par>
                                <p:cTn id="11" presetID="0" presetClass="path" presetSubtype="0" repeatCount="indefinite" accel="50000" decel="50000" fill="hold" nodeType="withEffect">
                                  <p:stCondLst>
                                    <p:cond delay="0"/>
                                  </p:stCondLst>
                                  <p:childTnLst>
                                    <p:animMotion origin="layout" path="M 4.61538E-6 -1.48148E-6 L 0.08798 -0.34537 " pathEditMode="relative" rAng="0" ptsTypes="AA">
                                      <p:cBhvr>
                                        <p:cTn id="12" dur="1000" fill="hold"/>
                                        <p:tgtEl>
                                          <p:spTgt spid="90"/>
                                        </p:tgtEl>
                                        <p:attrNameLst>
                                          <p:attrName>ppt_x</p:attrName>
                                          <p:attrName>ppt_y</p:attrName>
                                        </p:attrNameLst>
                                      </p:cBhvr>
                                      <p:rCtr x="4327" y="-17269"/>
                                    </p:animMotion>
                                  </p:childTnLst>
                                </p:cTn>
                              </p:par>
                              <p:par>
                                <p:cTn id="13" presetID="35" presetClass="path" presetSubtype="0" repeatCount="indefinite" accel="50000" decel="50000" fill="hold" nodeType="withEffect">
                                  <p:stCondLst>
                                    <p:cond delay="0"/>
                                  </p:stCondLst>
                                  <p:childTnLst>
                                    <p:animMotion origin="layout" path="M 7.69231E-7 4.44444E-6 L -0.1367 0.00046 " pathEditMode="relative" rAng="0" ptsTypes="AA">
                                      <p:cBhvr>
                                        <p:cTn id="14" dur="1000" fill="hold"/>
                                        <p:tgtEl>
                                          <p:spTgt spid="93"/>
                                        </p:tgtEl>
                                        <p:attrNameLst>
                                          <p:attrName>ppt_x</p:attrName>
                                          <p:attrName>ppt_y</p:attrName>
                                        </p:attrNameLst>
                                      </p:cBhvr>
                                      <p:rCtr x="-7244" y="-23"/>
                                    </p:animMotion>
                                  </p:childTnLst>
                                </p:cTn>
                              </p:par>
                              <p:par>
                                <p:cTn id="15" presetID="0" presetClass="path" presetSubtype="0" repeatCount="indefinite" accel="50000" decel="50000" fill="hold" nodeType="withEffect">
                                  <p:stCondLst>
                                    <p:cond delay="0"/>
                                  </p:stCondLst>
                                  <p:childTnLst>
                                    <p:animMotion origin="layout" path="M -3.33333E-6 2.59259E-6 L -0.16715 -0.35417 " pathEditMode="relative" rAng="0" ptsTypes="AA">
                                      <p:cBhvr>
                                        <p:cTn id="16" dur="1000" fill="hold"/>
                                        <p:tgtEl>
                                          <p:spTgt spid="96"/>
                                        </p:tgtEl>
                                        <p:attrNameLst>
                                          <p:attrName>ppt_x</p:attrName>
                                          <p:attrName>ppt_y</p:attrName>
                                        </p:attrNameLst>
                                      </p:cBhvr>
                                      <p:rCtr x="-8285" y="-17616"/>
                                    </p:animMotion>
                                  </p:childTnLst>
                                </p:cTn>
                              </p:par>
                              <p:par>
                                <p:cTn id="17" presetID="51" presetClass="path" presetSubtype="0" repeatCount="indefinite" accel="50000" decel="50000" fill="hold" nodeType="withEffect">
                                  <p:stCondLst>
                                    <p:cond delay="0"/>
                                  </p:stCondLst>
                                  <p:childTnLst>
                                    <p:animMotion origin="layout" path="M 0.0032 0.00046 L -0.0484 -0.05162 C -0.05802 -0.06227 -0.07564 -0.06991 -0.09343 -0.07269 C -0.11362 -0.07523 -0.13125 -0.07315 -0.14327 -0.06621 L -0.2008 -0.03102 " pathEditMode="relative" rAng="5760000" ptsTypes="AAAAA">
                                      <p:cBhvr>
                                        <p:cTn id="18" dur="1000" fill="hold"/>
                                        <p:tgtEl>
                                          <p:spTgt spid="84"/>
                                        </p:tgtEl>
                                        <p:attrNameLst>
                                          <p:attrName>ppt_x</p:attrName>
                                          <p:attrName>ppt_y</p:attrName>
                                        </p:attrNameLst>
                                      </p:cBhvr>
                                      <p:rCtr x="-9984" y="-4444"/>
                                    </p:animMotion>
                                  </p:childTnLst>
                                </p:cTn>
                              </p:par>
                              <p:par>
                                <p:cTn id="19" presetID="42" presetClass="path" presetSubtype="0" repeatCount="indefinite" accel="50000" decel="50000" fill="hold" nodeType="withEffect">
                                  <p:stCondLst>
                                    <p:cond delay="0"/>
                                  </p:stCondLst>
                                  <p:childTnLst>
                                    <p:animMotion origin="layout" path="M -4.87179E-6 4.81481E-6 L -0.09358 0.10532 " pathEditMode="relative" rAng="0" ptsTypes="AA">
                                      <p:cBhvr>
                                        <p:cTn id="20" dur="1000" fill="hold"/>
                                        <p:tgtEl>
                                          <p:spTgt spid="81"/>
                                        </p:tgtEl>
                                        <p:attrNameLst>
                                          <p:attrName>ppt_x</p:attrName>
                                          <p:attrName>ppt_y</p:attrName>
                                        </p:attrNameLst>
                                      </p:cBhvr>
                                      <p:rCtr x="-4679" y="5255"/>
                                    </p:animMotion>
                                  </p:childTnLst>
                                </p:cTn>
                              </p:par>
                              <p:par>
                                <p:cTn id="21" presetID="42" presetClass="path" presetSubtype="0" repeatCount="indefinite" accel="50000" decel="50000" fill="hold" nodeType="withEffect">
                                  <p:stCondLst>
                                    <p:cond delay="0"/>
                                  </p:stCondLst>
                                  <p:childTnLst>
                                    <p:animMotion origin="layout" path="M -0.00625 -0.00277 L -0.00625 0.24723 " pathEditMode="relative" rAng="0" ptsTypes="AA">
                                      <p:cBhvr>
                                        <p:cTn id="22" dur="1000" fill="hold"/>
                                        <p:tgtEl>
                                          <p:spTgt spid="99"/>
                                        </p:tgtEl>
                                        <p:attrNameLst>
                                          <p:attrName>ppt_x</p:attrName>
                                          <p:attrName>ppt_y</p:attrName>
                                        </p:attrNameLst>
                                      </p:cBhvr>
                                      <p:rCtr x="0" y="12500"/>
                                    </p:animMotion>
                                  </p:childTnLst>
                                </p:cTn>
                              </p:par>
                              <p:par>
                                <p:cTn id="23" presetID="1" presetClass="entr" presetSubtype="0" fill="hold" grpId="0" nodeType="withEffect">
                                  <p:stCondLst>
                                    <p:cond delay="4000"/>
                                  </p:stCondLst>
                                  <p:childTnLst>
                                    <p:set>
                                      <p:cBhvr>
                                        <p:cTn id="24" dur="1" fill="hold">
                                          <p:stCondLst>
                                            <p:cond delay="0"/>
                                          </p:stCondLst>
                                        </p:cTn>
                                        <p:tgtEl>
                                          <p:spTgt spid="108"/>
                                        </p:tgtEl>
                                        <p:attrNameLst>
                                          <p:attrName>style.visibility</p:attrName>
                                        </p:attrNameLst>
                                      </p:cBhvr>
                                      <p:to>
                                        <p:strVal val="visible"/>
                                      </p:to>
                                    </p:set>
                                  </p:childTnLst>
                                </p:cTn>
                              </p:par>
                              <p:par>
                                <p:cTn id="25" presetID="1" presetClass="entr" presetSubtype="0" fill="hold" grpId="0" nodeType="withEffect">
                                  <p:stCondLst>
                                    <p:cond delay="8000"/>
                                  </p:stCondLst>
                                  <p:childTnLst>
                                    <p:set>
                                      <p:cBhvr>
                                        <p:cTn id="26" dur="1" fill="hold">
                                          <p:stCondLst>
                                            <p:cond delay="0"/>
                                          </p:stCondLst>
                                        </p:cTn>
                                        <p:tgtEl>
                                          <p:spTgt spid="109"/>
                                        </p:tgtEl>
                                        <p:attrNameLst>
                                          <p:attrName>style.visibility</p:attrName>
                                        </p:attrNameLst>
                                      </p:cBhvr>
                                      <p:to>
                                        <p:strVal val="visible"/>
                                      </p:to>
                                    </p:set>
                                  </p:childTnLst>
                                </p:cTn>
                              </p:par>
                              <p:par>
                                <p:cTn id="27" presetID="1" presetClass="entr" presetSubtype="0" fill="hold" grpId="0" nodeType="withEffect">
                                  <p:stCondLst>
                                    <p:cond delay="12000"/>
                                  </p:stCondLst>
                                  <p:childTnLst>
                                    <p:set>
                                      <p:cBhvr>
                                        <p:cTn id="28" dur="1" fill="hold">
                                          <p:stCondLst>
                                            <p:cond delay="0"/>
                                          </p:stCondLst>
                                        </p:cTn>
                                        <p:tgtEl>
                                          <p:spTgt spid="110"/>
                                        </p:tgtEl>
                                        <p:attrNameLst>
                                          <p:attrName>style.visibility</p:attrName>
                                        </p:attrNameLst>
                                      </p:cBhvr>
                                      <p:to>
                                        <p:strVal val="visible"/>
                                      </p:to>
                                    </p:set>
                                  </p:childTnLst>
                                </p:cTn>
                              </p:par>
                              <p:par>
                                <p:cTn id="29" presetID="1" presetClass="entr" presetSubtype="0" fill="hold" grpId="0" nodeType="withEffect">
                                  <p:stCondLst>
                                    <p:cond delay="16000"/>
                                  </p:stCondLst>
                                  <p:childTnLst>
                                    <p:set>
                                      <p:cBhvr>
                                        <p:cTn id="30" dur="1" fill="hold">
                                          <p:stCondLst>
                                            <p:cond delay="0"/>
                                          </p:stCondLst>
                                        </p:cTn>
                                        <p:tgtEl>
                                          <p:spTgt spid="111"/>
                                        </p:tgtEl>
                                        <p:attrNameLst>
                                          <p:attrName>style.visibility</p:attrName>
                                        </p:attrNameLst>
                                      </p:cBhvr>
                                      <p:to>
                                        <p:strVal val="visible"/>
                                      </p:to>
                                    </p:set>
                                  </p:childTnLst>
                                </p:cTn>
                              </p:par>
                              <p:par>
                                <p:cTn id="31" presetID="1" presetClass="entr" presetSubtype="0" fill="hold" grpId="0" nodeType="withEffect">
                                  <p:stCondLst>
                                    <p:cond delay="20000"/>
                                  </p:stCondLst>
                                  <p:childTnLst>
                                    <p:set>
                                      <p:cBhvr>
                                        <p:cTn id="32"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0" grpId="0"/>
      <p:bldP spid="111" grpId="0"/>
      <p:bldP spid="1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2ABDE3C-4366-47CB-ABF5-7AB48A5B5F9F}"/>
              </a:ext>
            </a:extLst>
          </p:cNvPr>
          <p:cNvSpPr/>
          <p:nvPr/>
        </p:nvSpPr>
        <p:spPr>
          <a:xfrm>
            <a:off x="1320242" y="2727654"/>
            <a:ext cx="7591204" cy="359713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6841272C-FA22-4390-8EC3-42E2EEAB389C}"/>
              </a:ext>
            </a:extLst>
          </p:cNvPr>
          <p:cNvGrpSpPr/>
          <p:nvPr/>
        </p:nvGrpSpPr>
        <p:grpSpPr>
          <a:xfrm>
            <a:off x="6307038" y="4357355"/>
            <a:ext cx="1807453" cy="2123443"/>
            <a:chOff x="4827753" y="562099"/>
            <a:chExt cx="2113472" cy="2488108"/>
          </a:xfrm>
        </p:grpSpPr>
        <p:sp>
          <p:nvSpPr>
            <p:cNvPr id="222" name="Cylinder 221">
              <a:extLst>
                <a:ext uri="{FF2B5EF4-FFF2-40B4-BE49-F238E27FC236}">
                  <a16:creationId xmlns:a16="http://schemas.microsoft.com/office/drawing/2014/main" id="{B585D99D-D275-49DF-950C-3EE9BB46FE20}"/>
                </a:ext>
              </a:extLst>
            </p:cNvPr>
            <p:cNvSpPr/>
            <p:nvPr/>
          </p:nvSpPr>
          <p:spPr>
            <a:xfrm>
              <a:off x="4827753" y="2696524"/>
              <a:ext cx="2113472" cy="353683"/>
            </a:xfrm>
            <a:prstGeom prst="can">
              <a:avLst>
                <a:gd name="adj" fmla="val 37195"/>
              </a:avLst>
            </a:prstGeom>
            <a:gradFill flip="none" rotWithShape="1">
              <a:gsLst>
                <a:gs pos="0">
                  <a:schemeClr val="accent3">
                    <a:lumMod val="5000"/>
                    <a:lumOff val="95000"/>
                  </a:schemeClr>
                </a:gs>
                <a:gs pos="43000">
                  <a:schemeClr val="accent3">
                    <a:lumMod val="45000"/>
                    <a:lumOff val="55000"/>
                  </a:schemeClr>
                </a:gs>
                <a:gs pos="74000">
                  <a:schemeClr val="accent3">
                    <a:lumMod val="45000"/>
                    <a:lumOff val="55000"/>
                  </a:schemeClr>
                </a:gs>
                <a:gs pos="100000">
                  <a:schemeClr val="tx1">
                    <a:lumMod val="50000"/>
                    <a:lumOff val="50000"/>
                  </a:schemeClr>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ylinder 222">
              <a:extLst>
                <a:ext uri="{FF2B5EF4-FFF2-40B4-BE49-F238E27FC236}">
                  <a16:creationId xmlns:a16="http://schemas.microsoft.com/office/drawing/2014/main" id="{25469747-0509-46A6-AED1-30766378AB5A}"/>
                </a:ext>
              </a:extLst>
            </p:cNvPr>
            <p:cNvSpPr/>
            <p:nvPr/>
          </p:nvSpPr>
          <p:spPr>
            <a:xfrm>
              <a:off x="5390555" y="2433932"/>
              <a:ext cx="983412" cy="353683"/>
            </a:xfrm>
            <a:prstGeom prst="can">
              <a:avLst>
                <a:gd name="adj" fmla="val 37195"/>
              </a:avLst>
            </a:prstGeom>
            <a:gradFill flip="none" rotWithShape="1">
              <a:gsLst>
                <a:gs pos="0">
                  <a:schemeClr val="accent3">
                    <a:lumMod val="5000"/>
                    <a:lumOff val="95000"/>
                  </a:schemeClr>
                </a:gs>
                <a:gs pos="31000">
                  <a:schemeClr val="accent3">
                    <a:lumMod val="45000"/>
                    <a:lumOff val="55000"/>
                  </a:schemeClr>
                </a:gs>
                <a:gs pos="61000">
                  <a:schemeClr val="accent3">
                    <a:lumMod val="45000"/>
                    <a:lumOff val="55000"/>
                  </a:schemeClr>
                </a:gs>
                <a:gs pos="91000">
                  <a:schemeClr val="tx1">
                    <a:lumMod val="50000"/>
                    <a:lumOff val="50000"/>
                  </a:schemeClr>
                </a:gs>
              </a:gsLst>
              <a:lin ang="1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223">
              <a:extLst>
                <a:ext uri="{FF2B5EF4-FFF2-40B4-BE49-F238E27FC236}">
                  <a16:creationId xmlns:a16="http://schemas.microsoft.com/office/drawing/2014/main" id="{941BBD5C-7AED-44CD-91F1-69DA63A74BB9}"/>
                </a:ext>
              </a:extLst>
            </p:cNvPr>
            <p:cNvGrpSpPr/>
            <p:nvPr/>
          </p:nvGrpSpPr>
          <p:grpSpPr>
            <a:xfrm>
              <a:off x="4901295" y="2687070"/>
              <a:ext cx="239562" cy="86756"/>
              <a:chOff x="4974320" y="2713030"/>
              <a:chExt cx="239562" cy="86756"/>
            </a:xfrm>
          </p:grpSpPr>
          <p:sp>
            <p:nvSpPr>
              <p:cNvPr id="245" name="Cylinder 29">
                <a:extLst>
                  <a:ext uri="{FF2B5EF4-FFF2-40B4-BE49-F238E27FC236}">
                    <a16:creationId xmlns:a16="http://schemas.microsoft.com/office/drawing/2014/main" id="{B699B49F-D1E1-4902-BCE3-36D424A4FD36}"/>
                  </a:ext>
                </a:extLst>
              </p:cNvPr>
              <p:cNvSpPr/>
              <p:nvPr/>
            </p:nvSpPr>
            <p:spPr>
              <a:xfrm>
                <a:off x="4974320" y="2725649"/>
                <a:ext cx="239562" cy="74137"/>
              </a:xfrm>
              <a:custGeom>
                <a:avLst/>
                <a:gdLst>
                  <a:gd name="connsiteX0" fmla="*/ 0 w 239562"/>
                  <a:gd name="connsiteY0" fmla="*/ 8275 h 66199"/>
                  <a:gd name="connsiteX1" fmla="*/ 119781 w 239562"/>
                  <a:gd name="connsiteY1" fmla="*/ 16550 h 66199"/>
                  <a:gd name="connsiteX2" fmla="*/ 239562 w 239562"/>
                  <a:gd name="connsiteY2" fmla="*/ 8275 h 66199"/>
                  <a:gd name="connsiteX3" fmla="*/ 239562 w 239562"/>
                  <a:gd name="connsiteY3" fmla="*/ 57924 h 66199"/>
                  <a:gd name="connsiteX4" fmla="*/ 119781 w 239562"/>
                  <a:gd name="connsiteY4" fmla="*/ 66199 h 66199"/>
                  <a:gd name="connsiteX5" fmla="*/ 0 w 239562"/>
                  <a:gd name="connsiteY5" fmla="*/ 57924 h 66199"/>
                  <a:gd name="connsiteX6" fmla="*/ 0 w 239562"/>
                  <a:gd name="connsiteY6" fmla="*/ 8275 h 66199"/>
                  <a:gd name="connsiteX0" fmla="*/ 0 w 239562"/>
                  <a:gd name="connsiteY0" fmla="*/ 8275 h 66199"/>
                  <a:gd name="connsiteX1" fmla="*/ 119781 w 239562"/>
                  <a:gd name="connsiteY1" fmla="*/ 0 h 66199"/>
                  <a:gd name="connsiteX2" fmla="*/ 239562 w 239562"/>
                  <a:gd name="connsiteY2" fmla="*/ 8275 h 66199"/>
                  <a:gd name="connsiteX3" fmla="*/ 119781 w 239562"/>
                  <a:gd name="connsiteY3" fmla="*/ 16550 h 66199"/>
                  <a:gd name="connsiteX4" fmla="*/ 0 w 239562"/>
                  <a:gd name="connsiteY4" fmla="*/ 8275 h 66199"/>
                  <a:gd name="connsiteX0" fmla="*/ 239562 w 239562"/>
                  <a:gd name="connsiteY0" fmla="*/ 8275 h 66199"/>
                  <a:gd name="connsiteX1" fmla="*/ 119781 w 239562"/>
                  <a:gd name="connsiteY1" fmla="*/ 16550 h 66199"/>
                  <a:gd name="connsiteX2" fmla="*/ 0 w 239562"/>
                  <a:gd name="connsiteY2" fmla="*/ 8275 h 66199"/>
                  <a:gd name="connsiteX3" fmla="*/ 119781 w 239562"/>
                  <a:gd name="connsiteY3" fmla="*/ 0 h 66199"/>
                  <a:gd name="connsiteX4" fmla="*/ 239562 w 239562"/>
                  <a:gd name="connsiteY4" fmla="*/ 8275 h 66199"/>
                  <a:gd name="connsiteX5" fmla="*/ 239562 w 239562"/>
                  <a:gd name="connsiteY5" fmla="*/ 57924 h 66199"/>
                  <a:gd name="connsiteX6" fmla="*/ 119781 w 239562"/>
                  <a:gd name="connsiteY6" fmla="*/ 66199 h 66199"/>
                  <a:gd name="connsiteX7" fmla="*/ 0 w 239562"/>
                  <a:gd name="connsiteY7" fmla="*/ 57924 h 66199"/>
                  <a:gd name="connsiteX8" fmla="*/ 0 w 239562"/>
                  <a:gd name="connsiteY8" fmla="*/ 8275 h 66199"/>
                  <a:gd name="connsiteX0" fmla="*/ 0 w 239562"/>
                  <a:gd name="connsiteY0" fmla="*/ 8275 h 74137"/>
                  <a:gd name="connsiteX1" fmla="*/ 119781 w 239562"/>
                  <a:gd name="connsiteY1" fmla="*/ 16550 h 74137"/>
                  <a:gd name="connsiteX2" fmla="*/ 239562 w 239562"/>
                  <a:gd name="connsiteY2" fmla="*/ 8275 h 74137"/>
                  <a:gd name="connsiteX3" fmla="*/ 239562 w 239562"/>
                  <a:gd name="connsiteY3" fmla="*/ 57924 h 74137"/>
                  <a:gd name="connsiteX4" fmla="*/ 119781 w 239562"/>
                  <a:gd name="connsiteY4" fmla="*/ 66199 h 74137"/>
                  <a:gd name="connsiteX5" fmla="*/ 0 w 239562"/>
                  <a:gd name="connsiteY5" fmla="*/ 57924 h 74137"/>
                  <a:gd name="connsiteX6" fmla="*/ 0 w 239562"/>
                  <a:gd name="connsiteY6" fmla="*/ 8275 h 74137"/>
                  <a:gd name="connsiteX0" fmla="*/ 0 w 239562"/>
                  <a:gd name="connsiteY0" fmla="*/ 8275 h 74137"/>
                  <a:gd name="connsiteX1" fmla="*/ 119781 w 239562"/>
                  <a:gd name="connsiteY1" fmla="*/ 0 h 74137"/>
                  <a:gd name="connsiteX2" fmla="*/ 239562 w 239562"/>
                  <a:gd name="connsiteY2" fmla="*/ 8275 h 74137"/>
                  <a:gd name="connsiteX3" fmla="*/ 119781 w 239562"/>
                  <a:gd name="connsiteY3" fmla="*/ 16550 h 74137"/>
                  <a:gd name="connsiteX4" fmla="*/ 0 w 239562"/>
                  <a:gd name="connsiteY4" fmla="*/ 8275 h 74137"/>
                  <a:gd name="connsiteX0" fmla="*/ 239562 w 239562"/>
                  <a:gd name="connsiteY0" fmla="*/ 8275 h 74137"/>
                  <a:gd name="connsiteX1" fmla="*/ 119781 w 239562"/>
                  <a:gd name="connsiteY1" fmla="*/ 16550 h 74137"/>
                  <a:gd name="connsiteX2" fmla="*/ 0 w 239562"/>
                  <a:gd name="connsiteY2" fmla="*/ 8275 h 74137"/>
                  <a:gd name="connsiteX3" fmla="*/ 119781 w 239562"/>
                  <a:gd name="connsiteY3" fmla="*/ 0 h 74137"/>
                  <a:gd name="connsiteX4" fmla="*/ 239562 w 239562"/>
                  <a:gd name="connsiteY4" fmla="*/ 8275 h 74137"/>
                  <a:gd name="connsiteX5" fmla="*/ 239562 w 239562"/>
                  <a:gd name="connsiteY5" fmla="*/ 57924 h 74137"/>
                  <a:gd name="connsiteX6" fmla="*/ 119781 w 239562"/>
                  <a:gd name="connsiteY6" fmla="*/ 74137 h 74137"/>
                  <a:gd name="connsiteX7" fmla="*/ 0 w 239562"/>
                  <a:gd name="connsiteY7" fmla="*/ 57924 h 74137"/>
                  <a:gd name="connsiteX8" fmla="*/ 0 w 239562"/>
                  <a:gd name="connsiteY8" fmla="*/ 8275 h 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562" h="74137" stroke="0" extrusionOk="0">
                    <a:moveTo>
                      <a:pt x="0" y="8275"/>
                    </a:moveTo>
                    <a:cubicBezTo>
                      <a:pt x="0" y="12845"/>
                      <a:pt x="53628" y="16550"/>
                      <a:pt x="119781" y="16550"/>
                    </a:cubicBezTo>
                    <a:cubicBezTo>
                      <a:pt x="185934" y="16550"/>
                      <a:pt x="239562" y="12845"/>
                      <a:pt x="239562" y="8275"/>
                    </a:cubicBezTo>
                    <a:lnTo>
                      <a:pt x="239562" y="57924"/>
                    </a:lnTo>
                    <a:cubicBezTo>
                      <a:pt x="239562" y="62494"/>
                      <a:pt x="185934" y="66199"/>
                      <a:pt x="119781" y="66199"/>
                    </a:cubicBezTo>
                    <a:cubicBezTo>
                      <a:pt x="53628" y="66199"/>
                      <a:pt x="0" y="62494"/>
                      <a:pt x="0" y="57924"/>
                    </a:cubicBezTo>
                    <a:lnTo>
                      <a:pt x="0" y="8275"/>
                    </a:lnTo>
                    <a:close/>
                  </a:path>
                  <a:path w="239562" h="74137" fill="lighten" stroke="0" extrusionOk="0">
                    <a:moveTo>
                      <a:pt x="0" y="8275"/>
                    </a:moveTo>
                    <a:cubicBezTo>
                      <a:pt x="0" y="3705"/>
                      <a:pt x="53628" y="0"/>
                      <a:pt x="119781" y="0"/>
                    </a:cubicBezTo>
                    <a:cubicBezTo>
                      <a:pt x="185934" y="0"/>
                      <a:pt x="239562" y="3705"/>
                      <a:pt x="239562" y="8275"/>
                    </a:cubicBezTo>
                    <a:cubicBezTo>
                      <a:pt x="239562" y="12845"/>
                      <a:pt x="185934" y="16550"/>
                      <a:pt x="119781" y="16550"/>
                    </a:cubicBezTo>
                    <a:cubicBezTo>
                      <a:pt x="53628" y="16550"/>
                      <a:pt x="0" y="12845"/>
                      <a:pt x="0" y="8275"/>
                    </a:cubicBezTo>
                    <a:close/>
                  </a:path>
                  <a:path w="239562" h="74137" fill="none" extrusionOk="0">
                    <a:moveTo>
                      <a:pt x="239562" y="8275"/>
                    </a:moveTo>
                    <a:cubicBezTo>
                      <a:pt x="239562" y="12845"/>
                      <a:pt x="185934" y="16550"/>
                      <a:pt x="119781" y="16550"/>
                    </a:cubicBezTo>
                    <a:cubicBezTo>
                      <a:pt x="53628" y="16550"/>
                      <a:pt x="0" y="12845"/>
                      <a:pt x="0" y="8275"/>
                    </a:cubicBezTo>
                    <a:cubicBezTo>
                      <a:pt x="0" y="3705"/>
                      <a:pt x="53628" y="0"/>
                      <a:pt x="119781" y="0"/>
                    </a:cubicBezTo>
                    <a:cubicBezTo>
                      <a:pt x="185934" y="0"/>
                      <a:pt x="239562" y="3705"/>
                      <a:pt x="239562" y="8275"/>
                    </a:cubicBezTo>
                    <a:lnTo>
                      <a:pt x="239562" y="57924"/>
                    </a:lnTo>
                    <a:cubicBezTo>
                      <a:pt x="239562" y="62494"/>
                      <a:pt x="185934" y="74137"/>
                      <a:pt x="119781" y="74137"/>
                    </a:cubicBezTo>
                    <a:cubicBezTo>
                      <a:pt x="53628" y="74137"/>
                      <a:pt x="0" y="62494"/>
                      <a:pt x="0" y="57924"/>
                    </a:cubicBezTo>
                    <a:lnTo>
                      <a:pt x="0" y="8275"/>
                    </a:ln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lowchart: Summing Junction 245">
                <a:extLst>
                  <a:ext uri="{FF2B5EF4-FFF2-40B4-BE49-F238E27FC236}">
                    <a16:creationId xmlns:a16="http://schemas.microsoft.com/office/drawing/2014/main" id="{333D21A5-3F51-42DF-90E8-E0502B9AA4C4}"/>
                  </a:ext>
                </a:extLst>
              </p:cNvPr>
              <p:cNvSpPr/>
              <p:nvPr/>
            </p:nvSpPr>
            <p:spPr>
              <a:xfrm>
                <a:off x="4974320" y="2713030"/>
                <a:ext cx="239562" cy="45719"/>
              </a:xfrm>
              <a:prstGeom prst="flowChartSummingJunction">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a:extLst>
                <a:ext uri="{FF2B5EF4-FFF2-40B4-BE49-F238E27FC236}">
                  <a16:creationId xmlns:a16="http://schemas.microsoft.com/office/drawing/2014/main" id="{77AB65ED-3F71-49CD-858B-6EFE3B91D4AE}"/>
                </a:ext>
              </a:extLst>
            </p:cNvPr>
            <p:cNvGrpSpPr/>
            <p:nvPr/>
          </p:nvGrpSpPr>
          <p:grpSpPr>
            <a:xfrm>
              <a:off x="6623666" y="2687070"/>
              <a:ext cx="239562" cy="86756"/>
              <a:chOff x="4974320" y="2713030"/>
              <a:chExt cx="239562" cy="86756"/>
            </a:xfrm>
          </p:grpSpPr>
          <p:sp>
            <p:nvSpPr>
              <p:cNvPr id="243" name="Cylinder 29">
                <a:extLst>
                  <a:ext uri="{FF2B5EF4-FFF2-40B4-BE49-F238E27FC236}">
                    <a16:creationId xmlns:a16="http://schemas.microsoft.com/office/drawing/2014/main" id="{A7F076AC-55C4-4CFA-A894-B7FC0B58EF27}"/>
                  </a:ext>
                </a:extLst>
              </p:cNvPr>
              <p:cNvSpPr/>
              <p:nvPr/>
            </p:nvSpPr>
            <p:spPr>
              <a:xfrm>
                <a:off x="4974320" y="2725649"/>
                <a:ext cx="239562" cy="74137"/>
              </a:xfrm>
              <a:custGeom>
                <a:avLst/>
                <a:gdLst>
                  <a:gd name="connsiteX0" fmla="*/ 0 w 239562"/>
                  <a:gd name="connsiteY0" fmla="*/ 8275 h 66199"/>
                  <a:gd name="connsiteX1" fmla="*/ 119781 w 239562"/>
                  <a:gd name="connsiteY1" fmla="*/ 16550 h 66199"/>
                  <a:gd name="connsiteX2" fmla="*/ 239562 w 239562"/>
                  <a:gd name="connsiteY2" fmla="*/ 8275 h 66199"/>
                  <a:gd name="connsiteX3" fmla="*/ 239562 w 239562"/>
                  <a:gd name="connsiteY3" fmla="*/ 57924 h 66199"/>
                  <a:gd name="connsiteX4" fmla="*/ 119781 w 239562"/>
                  <a:gd name="connsiteY4" fmla="*/ 66199 h 66199"/>
                  <a:gd name="connsiteX5" fmla="*/ 0 w 239562"/>
                  <a:gd name="connsiteY5" fmla="*/ 57924 h 66199"/>
                  <a:gd name="connsiteX6" fmla="*/ 0 w 239562"/>
                  <a:gd name="connsiteY6" fmla="*/ 8275 h 66199"/>
                  <a:gd name="connsiteX0" fmla="*/ 0 w 239562"/>
                  <a:gd name="connsiteY0" fmla="*/ 8275 h 66199"/>
                  <a:gd name="connsiteX1" fmla="*/ 119781 w 239562"/>
                  <a:gd name="connsiteY1" fmla="*/ 0 h 66199"/>
                  <a:gd name="connsiteX2" fmla="*/ 239562 w 239562"/>
                  <a:gd name="connsiteY2" fmla="*/ 8275 h 66199"/>
                  <a:gd name="connsiteX3" fmla="*/ 119781 w 239562"/>
                  <a:gd name="connsiteY3" fmla="*/ 16550 h 66199"/>
                  <a:gd name="connsiteX4" fmla="*/ 0 w 239562"/>
                  <a:gd name="connsiteY4" fmla="*/ 8275 h 66199"/>
                  <a:gd name="connsiteX0" fmla="*/ 239562 w 239562"/>
                  <a:gd name="connsiteY0" fmla="*/ 8275 h 66199"/>
                  <a:gd name="connsiteX1" fmla="*/ 119781 w 239562"/>
                  <a:gd name="connsiteY1" fmla="*/ 16550 h 66199"/>
                  <a:gd name="connsiteX2" fmla="*/ 0 w 239562"/>
                  <a:gd name="connsiteY2" fmla="*/ 8275 h 66199"/>
                  <a:gd name="connsiteX3" fmla="*/ 119781 w 239562"/>
                  <a:gd name="connsiteY3" fmla="*/ 0 h 66199"/>
                  <a:gd name="connsiteX4" fmla="*/ 239562 w 239562"/>
                  <a:gd name="connsiteY4" fmla="*/ 8275 h 66199"/>
                  <a:gd name="connsiteX5" fmla="*/ 239562 w 239562"/>
                  <a:gd name="connsiteY5" fmla="*/ 57924 h 66199"/>
                  <a:gd name="connsiteX6" fmla="*/ 119781 w 239562"/>
                  <a:gd name="connsiteY6" fmla="*/ 66199 h 66199"/>
                  <a:gd name="connsiteX7" fmla="*/ 0 w 239562"/>
                  <a:gd name="connsiteY7" fmla="*/ 57924 h 66199"/>
                  <a:gd name="connsiteX8" fmla="*/ 0 w 239562"/>
                  <a:gd name="connsiteY8" fmla="*/ 8275 h 66199"/>
                  <a:gd name="connsiteX0" fmla="*/ 0 w 239562"/>
                  <a:gd name="connsiteY0" fmla="*/ 8275 h 74137"/>
                  <a:gd name="connsiteX1" fmla="*/ 119781 w 239562"/>
                  <a:gd name="connsiteY1" fmla="*/ 16550 h 74137"/>
                  <a:gd name="connsiteX2" fmla="*/ 239562 w 239562"/>
                  <a:gd name="connsiteY2" fmla="*/ 8275 h 74137"/>
                  <a:gd name="connsiteX3" fmla="*/ 239562 w 239562"/>
                  <a:gd name="connsiteY3" fmla="*/ 57924 h 74137"/>
                  <a:gd name="connsiteX4" fmla="*/ 119781 w 239562"/>
                  <a:gd name="connsiteY4" fmla="*/ 66199 h 74137"/>
                  <a:gd name="connsiteX5" fmla="*/ 0 w 239562"/>
                  <a:gd name="connsiteY5" fmla="*/ 57924 h 74137"/>
                  <a:gd name="connsiteX6" fmla="*/ 0 w 239562"/>
                  <a:gd name="connsiteY6" fmla="*/ 8275 h 74137"/>
                  <a:gd name="connsiteX0" fmla="*/ 0 w 239562"/>
                  <a:gd name="connsiteY0" fmla="*/ 8275 h 74137"/>
                  <a:gd name="connsiteX1" fmla="*/ 119781 w 239562"/>
                  <a:gd name="connsiteY1" fmla="*/ 0 h 74137"/>
                  <a:gd name="connsiteX2" fmla="*/ 239562 w 239562"/>
                  <a:gd name="connsiteY2" fmla="*/ 8275 h 74137"/>
                  <a:gd name="connsiteX3" fmla="*/ 119781 w 239562"/>
                  <a:gd name="connsiteY3" fmla="*/ 16550 h 74137"/>
                  <a:gd name="connsiteX4" fmla="*/ 0 w 239562"/>
                  <a:gd name="connsiteY4" fmla="*/ 8275 h 74137"/>
                  <a:gd name="connsiteX0" fmla="*/ 239562 w 239562"/>
                  <a:gd name="connsiteY0" fmla="*/ 8275 h 74137"/>
                  <a:gd name="connsiteX1" fmla="*/ 119781 w 239562"/>
                  <a:gd name="connsiteY1" fmla="*/ 16550 h 74137"/>
                  <a:gd name="connsiteX2" fmla="*/ 0 w 239562"/>
                  <a:gd name="connsiteY2" fmla="*/ 8275 h 74137"/>
                  <a:gd name="connsiteX3" fmla="*/ 119781 w 239562"/>
                  <a:gd name="connsiteY3" fmla="*/ 0 h 74137"/>
                  <a:gd name="connsiteX4" fmla="*/ 239562 w 239562"/>
                  <a:gd name="connsiteY4" fmla="*/ 8275 h 74137"/>
                  <a:gd name="connsiteX5" fmla="*/ 239562 w 239562"/>
                  <a:gd name="connsiteY5" fmla="*/ 57924 h 74137"/>
                  <a:gd name="connsiteX6" fmla="*/ 119781 w 239562"/>
                  <a:gd name="connsiteY6" fmla="*/ 74137 h 74137"/>
                  <a:gd name="connsiteX7" fmla="*/ 0 w 239562"/>
                  <a:gd name="connsiteY7" fmla="*/ 57924 h 74137"/>
                  <a:gd name="connsiteX8" fmla="*/ 0 w 239562"/>
                  <a:gd name="connsiteY8" fmla="*/ 8275 h 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562" h="74137" stroke="0" extrusionOk="0">
                    <a:moveTo>
                      <a:pt x="0" y="8275"/>
                    </a:moveTo>
                    <a:cubicBezTo>
                      <a:pt x="0" y="12845"/>
                      <a:pt x="53628" y="16550"/>
                      <a:pt x="119781" y="16550"/>
                    </a:cubicBezTo>
                    <a:cubicBezTo>
                      <a:pt x="185934" y="16550"/>
                      <a:pt x="239562" y="12845"/>
                      <a:pt x="239562" y="8275"/>
                    </a:cubicBezTo>
                    <a:lnTo>
                      <a:pt x="239562" y="57924"/>
                    </a:lnTo>
                    <a:cubicBezTo>
                      <a:pt x="239562" y="62494"/>
                      <a:pt x="185934" y="66199"/>
                      <a:pt x="119781" y="66199"/>
                    </a:cubicBezTo>
                    <a:cubicBezTo>
                      <a:pt x="53628" y="66199"/>
                      <a:pt x="0" y="62494"/>
                      <a:pt x="0" y="57924"/>
                    </a:cubicBezTo>
                    <a:lnTo>
                      <a:pt x="0" y="8275"/>
                    </a:lnTo>
                    <a:close/>
                  </a:path>
                  <a:path w="239562" h="74137" fill="lighten" stroke="0" extrusionOk="0">
                    <a:moveTo>
                      <a:pt x="0" y="8275"/>
                    </a:moveTo>
                    <a:cubicBezTo>
                      <a:pt x="0" y="3705"/>
                      <a:pt x="53628" y="0"/>
                      <a:pt x="119781" y="0"/>
                    </a:cubicBezTo>
                    <a:cubicBezTo>
                      <a:pt x="185934" y="0"/>
                      <a:pt x="239562" y="3705"/>
                      <a:pt x="239562" y="8275"/>
                    </a:cubicBezTo>
                    <a:cubicBezTo>
                      <a:pt x="239562" y="12845"/>
                      <a:pt x="185934" y="16550"/>
                      <a:pt x="119781" y="16550"/>
                    </a:cubicBezTo>
                    <a:cubicBezTo>
                      <a:pt x="53628" y="16550"/>
                      <a:pt x="0" y="12845"/>
                      <a:pt x="0" y="8275"/>
                    </a:cubicBezTo>
                    <a:close/>
                  </a:path>
                  <a:path w="239562" h="74137" fill="none" extrusionOk="0">
                    <a:moveTo>
                      <a:pt x="239562" y="8275"/>
                    </a:moveTo>
                    <a:cubicBezTo>
                      <a:pt x="239562" y="12845"/>
                      <a:pt x="185934" y="16550"/>
                      <a:pt x="119781" y="16550"/>
                    </a:cubicBezTo>
                    <a:cubicBezTo>
                      <a:pt x="53628" y="16550"/>
                      <a:pt x="0" y="12845"/>
                      <a:pt x="0" y="8275"/>
                    </a:cubicBezTo>
                    <a:cubicBezTo>
                      <a:pt x="0" y="3705"/>
                      <a:pt x="53628" y="0"/>
                      <a:pt x="119781" y="0"/>
                    </a:cubicBezTo>
                    <a:cubicBezTo>
                      <a:pt x="185934" y="0"/>
                      <a:pt x="239562" y="3705"/>
                      <a:pt x="239562" y="8275"/>
                    </a:cubicBezTo>
                    <a:lnTo>
                      <a:pt x="239562" y="57924"/>
                    </a:lnTo>
                    <a:cubicBezTo>
                      <a:pt x="239562" y="62494"/>
                      <a:pt x="185934" y="74137"/>
                      <a:pt x="119781" y="74137"/>
                    </a:cubicBezTo>
                    <a:cubicBezTo>
                      <a:pt x="53628" y="74137"/>
                      <a:pt x="0" y="62494"/>
                      <a:pt x="0" y="57924"/>
                    </a:cubicBezTo>
                    <a:lnTo>
                      <a:pt x="0" y="8275"/>
                    </a:ln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Summing Junction 243">
                <a:extLst>
                  <a:ext uri="{FF2B5EF4-FFF2-40B4-BE49-F238E27FC236}">
                    <a16:creationId xmlns:a16="http://schemas.microsoft.com/office/drawing/2014/main" id="{75CF2548-E0D1-4AF8-8488-F2BFCD187ECA}"/>
                  </a:ext>
                </a:extLst>
              </p:cNvPr>
              <p:cNvSpPr/>
              <p:nvPr/>
            </p:nvSpPr>
            <p:spPr>
              <a:xfrm>
                <a:off x="4974320" y="2713030"/>
                <a:ext cx="239562" cy="45719"/>
              </a:xfrm>
              <a:prstGeom prst="flowChartSummingJunction">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6" name="Teardrop 36">
              <a:extLst>
                <a:ext uri="{FF2B5EF4-FFF2-40B4-BE49-F238E27FC236}">
                  <a16:creationId xmlns:a16="http://schemas.microsoft.com/office/drawing/2014/main" id="{AE572B78-2A01-4358-BFF1-8195BC3177AF}"/>
                </a:ext>
              </a:extLst>
            </p:cNvPr>
            <p:cNvSpPr/>
            <p:nvPr/>
          </p:nvSpPr>
          <p:spPr>
            <a:xfrm rot="8161019">
              <a:off x="5106437" y="562099"/>
              <a:ext cx="1637553" cy="1640360"/>
            </a:xfrm>
            <a:custGeom>
              <a:avLst/>
              <a:gdLst>
                <a:gd name="connsiteX0" fmla="*/ 0 w 1574923"/>
                <a:gd name="connsiteY0" fmla="*/ 787516 h 1575032"/>
                <a:gd name="connsiteX1" fmla="*/ 787462 w 1574923"/>
                <a:gd name="connsiteY1" fmla="*/ 0 h 1575032"/>
                <a:gd name="connsiteX2" fmla="*/ 1574923 w 1574923"/>
                <a:gd name="connsiteY2" fmla="*/ 0 h 1575032"/>
                <a:gd name="connsiteX3" fmla="*/ 1574923 w 1574923"/>
                <a:gd name="connsiteY3" fmla="*/ 787516 h 1575032"/>
                <a:gd name="connsiteX4" fmla="*/ 787461 w 1574923"/>
                <a:gd name="connsiteY4" fmla="*/ 1575032 h 1575032"/>
                <a:gd name="connsiteX5" fmla="*/ -1 w 1574923"/>
                <a:gd name="connsiteY5" fmla="*/ 787516 h 1575032"/>
                <a:gd name="connsiteX6" fmla="*/ 0 w 1574923"/>
                <a:gd name="connsiteY6" fmla="*/ 787516 h 1575032"/>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40487"/>
                <a:gd name="connsiteX1" fmla="*/ 787463 w 1574924"/>
                <a:gd name="connsiteY1" fmla="*/ 0 h 1540487"/>
                <a:gd name="connsiteX2" fmla="*/ 1574924 w 1574924"/>
                <a:gd name="connsiteY2" fmla="*/ 0 h 1540487"/>
                <a:gd name="connsiteX3" fmla="*/ 1574924 w 1574924"/>
                <a:gd name="connsiteY3" fmla="*/ 787516 h 1540487"/>
                <a:gd name="connsiteX4" fmla="*/ 801546 w 1574924"/>
                <a:gd name="connsiteY4" fmla="*/ 1540487 h 1540487"/>
                <a:gd name="connsiteX5" fmla="*/ 0 w 1574924"/>
                <a:gd name="connsiteY5" fmla="*/ 787516 h 1540487"/>
                <a:gd name="connsiteX6" fmla="*/ 1 w 1574924"/>
                <a:gd name="connsiteY6" fmla="*/ 787516 h 1540487"/>
                <a:gd name="connsiteX0" fmla="*/ 1 w 1574924"/>
                <a:gd name="connsiteY0" fmla="*/ 839070 h 1592041"/>
                <a:gd name="connsiteX1" fmla="*/ 793897 w 1574924"/>
                <a:gd name="connsiteY1" fmla="*/ 0 h 1592041"/>
                <a:gd name="connsiteX2" fmla="*/ 1574924 w 1574924"/>
                <a:gd name="connsiteY2" fmla="*/ 51554 h 1592041"/>
                <a:gd name="connsiteX3" fmla="*/ 1574924 w 1574924"/>
                <a:gd name="connsiteY3" fmla="*/ 839070 h 1592041"/>
                <a:gd name="connsiteX4" fmla="*/ 801546 w 1574924"/>
                <a:gd name="connsiteY4" fmla="*/ 1592041 h 1592041"/>
                <a:gd name="connsiteX5" fmla="*/ 0 w 1574924"/>
                <a:gd name="connsiteY5" fmla="*/ 839070 h 1592041"/>
                <a:gd name="connsiteX6" fmla="*/ 1 w 1574924"/>
                <a:gd name="connsiteY6" fmla="*/ 839070 h 1592041"/>
                <a:gd name="connsiteX0" fmla="*/ 1 w 1574924"/>
                <a:gd name="connsiteY0" fmla="*/ 845736 h 1598707"/>
                <a:gd name="connsiteX1" fmla="*/ 793897 w 1574924"/>
                <a:gd name="connsiteY1" fmla="*/ 6666 h 1598707"/>
                <a:gd name="connsiteX2" fmla="*/ 1574924 w 1574924"/>
                <a:gd name="connsiteY2" fmla="*/ 58220 h 1598707"/>
                <a:gd name="connsiteX3" fmla="*/ 1574924 w 1574924"/>
                <a:gd name="connsiteY3" fmla="*/ 845736 h 1598707"/>
                <a:gd name="connsiteX4" fmla="*/ 801546 w 1574924"/>
                <a:gd name="connsiteY4" fmla="*/ 1598707 h 1598707"/>
                <a:gd name="connsiteX5" fmla="*/ 0 w 1574924"/>
                <a:gd name="connsiteY5" fmla="*/ 845736 h 1598707"/>
                <a:gd name="connsiteX6" fmla="*/ 1 w 1574924"/>
                <a:gd name="connsiteY6" fmla="*/ 845736 h 1598707"/>
                <a:gd name="connsiteX0" fmla="*/ 1 w 1588921"/>
                <a:gd name="connsiteY0" fmla="*/ 845736 h 1598707"/>
                <a:gd name="connsiteX1" fmla="*/ 793897 w 1588921"/>
                <a:gd name="connsiteY1" fmla="*/ 6666 h 1598707"/>
                <a:gd name="connsiteX2" fmla="*/ 1574924 w 1588921"/>
                <a:gd name="connsiteY2" fmla="*/ 58220 h 1598707"/>
                <a:gd name="connsiteX3" fmla="*/ 1588921 w 1588921"/>
                <a:gd name="connsiteY3" fmla="*/ 806295 h 1598707"/>
                <a:gd name="connsiteX4" fmla="*/ 801546 w 1588921"/>
                <a:gd name="connsiteY4" fmla="*/ 1598707 h 1598707"/>
                <a:gd name="connsiteX5" fmla="*/ 0 w 1588921"/>
                <a:gd name="connsiteY5" fmla="*/ 845736 h 1598707"/>
                <a:gd name="connsiteX6" fmla="*/ 1 w 1588921"/>
                <a:gd name="connsiteY6" fmla="*/ 845736 h 1598707"/>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823974"/>
                <a:gd name="connsiteY0" fmla="*/ 841290 h 1594261"/>
                <a:gd name="connsiteX1" fmla="*/ 793897 w 1823974"/>
                <a:gd name="connsiteY1" fmla="*/ 2220 h 1594261"/>
                <a:gd name="connsiteX2" fmla="*/ 1697827 w 1823974"/>
                <a:gd name="connsiteY2" fmla="*/ 215713 h 1594261"/>
                <a:gd name="connsiteX3" fmla="*/ 1588921 w 1823974"/>
                <a:gd name="connsiteY3" fmla="*/ 801849 h 1594261"/>
                <a:gd name="connsiteX4" fmla="*/ 801546 w 1823974"/>
                <a:gd name="connsiteY4" fmla="*/ 1594261 h 1594261"/>
                <a:gd name="connsiteX5" fmla="*/ 0 w 1823974"/>
                <a:gd name="connsiteY5" fmla="*/ 841290 h 1594261"/>
                <a:gd name="connsiteX6" fmla="*/ 1 w 1823974"/>
                <a:gd name="connsiteY6" fmla="*/ 841290 h 1594261"/>
                <a:gd name="connsiteX0" fmla="*/ 1 w 1714513"/>
                <a:gd name="connsiteY0" fmla="*/ 847455 h 1600426"/>
                <a:gd name="connsiteX1" fmla="*/ 793897 w 1714513"/>
                <a:gd name="connsiteY1" fmla="*/ 8385 h 1600426"/>
                <a:gd name="connsiteX2" fmla="*/ 1562377 w 1714513"/>
                <a:gd name="connsiteY2" fmla="*/ 43016 h 1600426"/>
                <a:gd name="connsiteX3" fmla="*/ 1588921 w 1714513"/>
                <a:gd name="connsiteY3" fmla="*/ 808014 h 1600426"/>
                <a:gd name="connsiteX4" fmla="*/ 801546 w 1714513"/>
                <a:gd name="connsiteY4" fmla="*/ 1600426 h 1600426"/>
                <a:gd name="connsiteX5" fmla="*/ 0 w 1714513"/>
                <a:gd name="connsiteY5" fmla="*/ 847455 h 1600426"/>
                <a:gd name="connsiteX6" fmla="*/ 1 w 1714513"/>
                <a:gd name="connsiteY6" fmla="*/ 847455 h 1600426"/>
                <a:gd name="connsiteX0" fmla="*/ 1 w 1714513"/>
                <a:gd name="connsiteY0" fmla="*/ 964337 h 1717308"/>
                <a:gd name="connsiteX1" fmla="*/ 793897 w 1714513"/>
                <a:gd name="connsiteY1" fmla="*/ 125267 h 1717308"/>
                <a:gd name="connsiteX2" fmla="*/ 1562377 w 1714513"/>
                <a:gd name="connsiteY2" fmla="*/ 159898 h 1717308"/>
                <a:gd name="connsiteX3" fmla="*/ 1588921 w 1714513"/>
                <a:gd name="connsiteY3" fmla="*/ 924896 h 1717308"/>
                <a:gd name="connsiteX4" fmla="*/ 801546 w 1714513"/>
                <a:gd name="connsiteY4" fmla="*/ 1717308 h 1717308"/>
                <a:gd name="connsiteX5" fmla="*/ 0 w 1714513"/>
                <a:gd name="connsiteY5" fmla="*/ 964337 h 1717308"/>
                <a:gd name="connsiteX6" fmla="*/ 1 w 1714513"/>
                <a:gd name="connsiteY6" fmla="*/ 964337 h 1717308"/>
                <a:gd name="connsiteX0" fmla="*/ 1 w 1719115"/>
                <a:gd name="connsiteY0" fmla="*/ 964337 h 1717308"/>
                <a:gd name="connsiteX1" fmla="*/ 793897 w 1719115"/>
                <a:gd name="connsiteY1" fmla="*/ 125267 h 1717308"/>
                <a:gd name="connsiteX2" fmla="*/ 1562377 w 1719115"/>
                <a:gd name="connsiteY2" fmla="*/ 159898 h 1717308"/>
                <a:gd name="connsiteX3" fmla="*/ 1608163 w 1719115"/>
                <a:gd name="connsiteY3" fmla="*/ 904959 h 1717308"/>
                <a:gd name="connsiteX4" fmla="*/ 801546 w 1719115"/>
                <a:gd name="connsiteY4" fmla="*/ 1717308 h 1717308"/>
                <a:gd name="connsiteX5" fmla="*/ 0 w 1719115"/>
                <a:gd name="connsiteY5" fmla="*/ 964337 h 1717308"/>
                <a:gd name="connsiteX6" fmla="*/ 1 w 1719115"/>
                <a:gd name="connsiteY6" fmla="*/ 964337 h 1717308"/>
                <a:gd name="connsiteX0" fmla="*/ 1 w 1719115"/>
                <a:gd name="connsiteY0" fmla="*/ 919888 h 1672859"/>
                <a:gd name="connsiteX1" fmla="*/ 793897 w 1719115"/>
                <a:gd name="connsiteY1" fmla="*/ 80818 h 1672859"/>
                <a:gd name="connsiteX2" fmla="*/ 1562377 w 1719115"/>
                <a:gd name="connsiteY2" fmla="*/ 115449 h 1672859"/>
                <a:gd name="connsiteX3" fmla="*/ 1608163 w 1719115"/>
                <a:gd name="connsiteY3" fmla="*/ 860510 h 1672859"/>
                <a:gd name="connsiteX4" fmla="*/ 801546 w 1719115"/>
                <a:gd name="connsiteY4" fmla="*/ 1672859 h 1672859"/>
                <a:gd name="connsiteX5" fmla="*/ 0 w 1719115"/>
                <a:gd name="connsiteY5" fmla="*/ 919888 h 1672859"/>
                <a:gd name="connsiteX6" fmla="*/ 1 w 1719115"/>
                <a:gd name="connsiteY6" fmla="*/ 919888 h 1672859"/>
                <a:gd name="connsiteX0" fmla="*/ 1 w 1703992"/>
                <a:gd name="connsiteY0" fmla="*/ 919888 h 1672859"/>
                <a:gd name="connsiteX1" fmla="*/ 793897 w 1703992"/>
                <a:gd name="connsiteY1" fmla="*/ 80818 h 1672859"/>
                <a:gd name="connsiteX2" fmla="*/ 1562377 w 1703992"/>
                <a:gd name="connsiteY2" fmla="*/ 115449 h 1672859"/>
                <a:gd name="connsiteX3" fmla="*/ 1608163 w 1703992"/>
                <a:gd name="connsiteY3" fmla="*/ 860510 h 1672859"/>
                <a:gd name="connsiteX4" fmla="*/ 801546 w 1703992"/>
                <a:gd name="connsiteY4" fmla="*/ 1672859 h 1672859"/>
                <a:gd name="connsiteX5" fmla="*/ 0 w 1703992"/>
                <a:gd name="connsiteY5" fmla="*/ 919888 h 1672859"/>
                <a:gd name="connsiteX6" fmla="*/ 1 w 1703992"/>
                <a:gd name="connsiteY6" fmla="*/ 919888 h 1672859"/>
                <a:gd name="connsiteX0" fmla="*/ 1 w 1703992"/>
                <a:gd name="connsiteY0" fmla="*/ 839070 h 1592041"/>
                <a:gd name="connsiteX1" fmla="*/ 793897 w 1703992"/>
                <a:gd name="connsiteY1" fmla="*/ 0 h 1592041"/>
                <a:gd name="connsiteX2" fmla="*/ 1562377 w 1703992"/>
                <a:gd name="connsiteY2" fmla="*/ 34631 h 1592041"/>
                <a:gd name="connsiteX3" fmla="*/ 1608163 w 1703992"/>
                <a:gd name="connsiteY3" fmla="*/ 779692 h 1592041"/>
                <a:gd name="connsiteX4" fmla="*/ 801546 w 1703992"/>
                <a:gd name="connsiteY4" fmla="*/ 1592041 h 1592041"/>
                <a:gd name="connsiteX5" fmla="*/ 0 w 1703992"/>
                <a:gd name="connsiteY5" fmla="*/ 839070 h 1592041"/>
                <a:gd name="connsiteX6" fmla="*/ 1 w 1703992"/>
                <a:gd name="connsiteY6" fmla="*/ 839070 h 1592041"/>
                <a:gd name="connsiteX0" fmla="*/ 1 w 1608163"/>
                <a:gd name="connsiteY0" fmla="*/ 839070 h 1592041"/>
                <a:gd name="connsiteX1" fmla="*/ 793897 w 1608163"/>
                <a:gd name="connsiteY1" fmla="*/ 0 h 1592041"/>
                <a:gd name="connsiteX2" fmla="*/ 1562377 w 1608163"/>
                <a:gd name="connsiteY2" fmla="*/ 34631 h 1592041"/>
                <a:gd name="connsiteX3" fmla="*/ 1608163 w 1608163"/>
                <a:gd name="connsiteY3" fmla="*/ 779692 h 1592041"/>
                <a:gd name="connsiteX4" fmla="*/ 801546 w 1608163"/>
                <a:gd name="connsiteY4" fmla="*/ 1592041 h 1592041"/>
                <a:gd name="connsiteX5" fmla="*/ 0 w 1608163"/>
                <a:gd name="connsiteY5" fmla="*/ 839070 h 1592041"/>
                <a:gd name="connsiteX6" fmla="*/ 1 w 1608163"/>
                <a:gd name="connsiteY6" fmla="*/ 839070 h 1592041"/>
                <a:gd name="connsiteX0" fmla="*/ 1 w 1724633"/>
                <a:gd name="connsiteY0" fmla="*/ 839070 h 1592041"/>
                <a:gd name="connsiteX1" fmla="*/ 793897 w 1724633"/>
                <a:gd name="connsiteY1" fmla="*/ 0 h 1592041"/>
                <a:gd name="connsiteX2" fmla="*/ 1702812 w 1724633"/>
                <a:gd name="connsiteY2" fmla="*/ 218303 h 1592041"/>
                <a:gd name="connsiteX3" fmla="*/ 1608163 w 1724633"/>
                <a:gd name="connsiteY3" fmla="*/ 779692 h 1592041"/>
                <a:gd name="connsiteX4" fmla="*/ 801546 w 1724633"/>
                <a:gd name="connsiteY4" fmla="*/ 1592041 h 1592041"/>
                <a:gd name="connsiteX5" fmla="*/ 0 w 1724633"/>
                <a:gd name="connsiteY5" fmla="*/ 839070 h 1592041"/>
                <a:gd name="connsiteX6" fmla="*/ 1 w 1724633"/>
                <a:gd name="connsiteY6" fmla="*/ 839070 h 1592041"/>
                <a:gd name="connsiteX0" fmla="*/ 1 w 1724633"/>
                <a:gd name="connsiteY0" fmla="*/ 964663 h 1717634"/>
                <a:gd name="connsiteX1" fmla="*/ 793897 w 1724633"/>
                <a:gd name="connsiteY1" fmla="*/ 125593 h 1717634"/>
                <a:gd name="connsiteX2" fmla="*/ 1350722 w 1724633"/>
                <a:gd name="connsiteY2" fmla="*/ 14438 h 1717634"/>
                <a:gd name="connsiteX3" fmla="*/ 1702812 w 1724633"/>
                <a:gd name="connsiteY3" fmla="*/ 343896 h 1717634"/>
                <a:gd name="connsiteX4" fmla="*/ 1608163 w 1724633"/>
                <a:gd name="connsiteY4" fmla="*/ 905285 h 1717634"/>
                <a:gd name="connsiteX5" fmla="*/ 801546 w 1724633"/>
                <a:gd name="connsiteY5" fmla="*/ 1717634 h 1717634"/>
                <a:gd name="connsiteX6" fmla="*/ 0 w 1724633"/>
                <a:gd name="connsiteY6" fmla="*/ 964663 h 1717634"/>
                <a:gd name="connsiteX7" fmla="*/ 1 w 1724633"/>
                <a:gd name="connsiteY7" fmla="*/ 964663 h 1717634"/>
                <a:gd name="connsiteX0" fmla="*/ 1 w 1724633"/>
                <a:gd name="connsiteY0" fmla="*/ 950225 h 1703196"/>
                <a:gd name="connsiteX1" fmla="*/ 793897 w 1724633"/>
                <a:gd name="connsiteY1" fmla="*/ 111155 h 1703196"/>
                <a:gd name="connsiteX2" fmla="*/ 1350722 w 1724633"/>
                <a:gd name="connsiteY2" fmla="*/ 0 h 1703196"/>
                <a:gd name="connsiteX3" fmla="*/ 1702812 w 1724633"/>
                <a:gd name="connsiteY3" fmla="*/ 329458 h 1703196"/>
                <a:gd name="connsiteX4" fmla="*/ 1608163 w 1724633"/>
                <a:gd name="connsiteY4" fmla="*/ 890847 h 1703196"/>
                <a:gd name="connsiteX5" fmla="*/ 801546 w 1724633"/>
                <a:gd name="connsiteY5" fmla="*/ 1703196 h 1703196"/>
                <a:gd name="connsiteX6" fmla="*/ 0 w 1724633"/>
                <a:gd name="connsiteY6" fmla="*/ 950225 h 1703196"/>
                <a:gd name="connsiteX7" fmla="*/ 1 w 1724633"/>
                <a:gd name="connsiteY7" fmla="*/ 950225 h 1703196"/>
                <a:gd name="connsiteX0" fmla="*/ 1 w 1702812"/>
                <a:gd name="connsiteY0" fmla="*/ 950225 h 1703196"/>
                <a:gd name="connsiteX1" fmla="*/ 793897 w 1702812"/>
                <a:gd name="connsiteY1" fmla="*/ 111155 h 1703196"/>
                <a:gd name="connsiteX2" fmla="*/ 1350722 w 1702812"/>
                <a:gd name="connsiteY2" fmla="*/ 0 h 1703196"/>
                <a:gd name="connsiteX3" fmla="*/ 1702812 w 1702812"/>
                <a:gd name="connsiteY3" fmla="*/ 329458 h 1703196"/>
                <a:gd name="connsiteX4" fmla="*/ 1608163 w 1702812"/>
                <a:gd name="connsiteY4" fmla="*/ 890847 h 1703196"/>
                <a:gd name="connsiteX5" fmla="*/ 801546 w 1702812"/>
                <a:gd name="connsiteY5" fmla="*/ 1703196 h 1703196"/>
                <a:gd name="connsiteX6" fmla="*/ 0 w 1702812"/>
                <a:gd name="connsiteY6" fmla="*/ 950225 h 1703196"/>
                <a:gd name="connsiteX7" fmla="*/ 1 w 170281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89261 w 1725155"/>
                <a:gd name="connsiteY1" fmla="*/ 12593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683692"/>
                <a:gd name="connsiteX1" fmla="*/ 778858 w 1725155"/>
                <a:gd name="connsiteY1" fmla="*/ 91826 h 1683692"/>
                <a:gd name="connsiteX2" fmla="*/ 1350722 w 1725155"/>
                <a:gd name="connsiteY2" fmla="*/ 0 h 1683692"/>
                <a:gd name="connsiteX3" fmla="*/ 1725155 w 1725155"/>
                <a:gd name="connsiteY3" fmla="*/ 346208 h 1683692"/>
                <a:gd name="connsiteX4" fmla="*/ 1608163 w 1725155"/>
                <a:gd name="connsiteY4" fmla="*/ 890847 h 1683692"/>
                <a:gd name="connsiteX5" fmla="*/ 796301 w 1725155"/>
                <a:gd name="connsiteY5" fmla="*/ 1683692 h 1683692"/>
                <a:gd name="connsiteX6" fmla="*/ 0 w 1725155"/>
                <a:gd name="connsiteY6" fmla="*/ 950225 h 1683692"/>
                <a:gd name="connsiteX7" fmla="*/ 1 w 1725155"/>
                <a:gd name="connsiteY7" fmla="*/ 950225 h 1683692"/>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83844 w 1712695"/>
                <a:gd name="connsiteY1" fmla="*/ 96637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2694" h="1692989">
                  <a:moveTo>
                    <a:pt x="1" y="957354"/>
                  </a:moveTo>
                  <a:cubicBezTo>
                    <a:pt x="1" y="522421"/>
                    <a:pt x="357287" y="159958"/>
                    <a:pt x="783844" y="103766"/>
                  </a:cubicBezTo>
                  <a:cubicBezTo>
                    <a:pt x="951048" y="63594"/>
                    <a:pt x="1137596" y="224144"/>
                    <a:pt x="1338347" y="0"/>
                  </a:cubicBezTo>
                  <a:cubicBezTo>
                    <a:pt x="1492585" y="53482"/>
                    <a:pt x="1647517" y="249163"/>
                    <a:pt x="1712694" y="341311"/>
                  </a:cubicBezTo>
                  <a:cubicBezTo>
                    <a:pt x="1670791" y="451053"/>
                    <a:pt x="1570836" y="326675"/>
                    <a:pt x="1608163" y="897976"/>
                  </a:cubicBezTo>
                  <a:cubicBezTo>
                    <a:pt x="1573533" y="1313927"/>
                    <a:pt x="1257574" y="1658508"/>
                    <a:pt x="796301" y="1690821"/>
                  </a:cubicBezTo>
                  <a:cubicBezTo>
                    <a:pt x="339924" y="1723047"/>
                    <a:pt x="0" y="1392287"/>
                    <a:pt x="0" y="957354"/>
                  </a:cubicBezTo>
                  <a:lnTo>
                    <a:pt x="1" y="957354"/>
                  </a:lnTo>
                  <a:close/>
                </a:path>
              </a:pathLst>
            </a:custGeom>
            <a:solidFill>
              <a:schemeClr val="accent4">
                <a:lumMod val="60000"/>
                <a:lumOff val="40000"/>
              </a:schemeClr>
            </a:solidFill>
            <a:ln>
              <a:solidFill>
                <a:srgbClr val="FFC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Freeform: Shape 226">
              <a:extLst>
                <a:ext uri="{FF2B5EF4-FFF2-40B4-BE49-F238E27FC236}">
                  <a16:creationId xmlns:a16="http://schemas.microsoft.com/office/drawing/2014/main" id="{30888544-5160-463C-A3B9-508C7D8BBC81}"/>
                </a:ext>
              </a:extLst>
            </p:cNvPr>
            <p:cNvSpPr/>
            <p:nvPr/>
          </p:nvSpPr>
          <p:spPr>
            <a:xfrm rot="170803">
              <a:off x="5640488" y="1611751"/>
              <a:ext cx="548156" cy="316570"/>
            </a:xfrm>
            <a:custGeom>
              <a:avLst/>
              <a:gdLst>
                <a:gd name="connsiteX0" fmla="*/ 0 w 909553"/>
                <a:gd name="connsiteY0" fmla="*/ 429785 h 440374"/>
                <a:gd name="connsiteX1" fmla="*/ 235527 w 909553"/>
                <a:gd name="connsiteY1" fmla="*/ 156157 h 440374"/>
                <a:gd name="connsiteX2" fmla="*/ 142009 w 909553"/>
                <a:gd name="connsiteY2" fmla="*/ 41857 h 440374"/>
                <a:gd name="connsiteX3" fmla="*/ 83127 w 909553"/>
                <a:gd name="connsiteY3" fmla="*/ 173476 h 440374"/>
                <a:gd name="connsiteX4" fmla="*/ 263236 w 909553"/>
                <a:gd name="connsiteY4" fmla="*/ 440176 h 440374"/>
                <a:gd name="connsiteX5" fmla="*/ 547255 w 909553"/>
                <a:gd name="connsiteY5" fmla="*/ 128448 h 440374"/>
                <a:gd name="connsiteX6" fmla="*/ 477982 w 909553"/>
                <a:gd name="connsiteY6" fmla="*/ 7221 h 440374"/>
                <a:gd name="connsiteX7" fmla="*/ 384464 w 909553"/>
                <a:gd name="connsiteY7" fmla="*/ 159621 h 440374"/>
                <a:gd name="connsiteX8" fmla="*/ 578427 w 909553"/>
                <a:gd name="connsiteY8" fmla="*/ 429785 h 440374"/>
                <a:gd name="connsiteX9" fmla="*/ 900545 w 909553"/>
                <a:gd name="connsiteY9" fmla="*/ 142303 h 440374"/>
                <a:gd name="connsiteX10" fmla="*/ 810491 w 909553"/>
                <a:gd name="connsiteY10" fmla="*/ 294 h 440374"/>
                <a:gd name="connsiteX11" fmla="*/ 706582 w 909553"/>
                <a:gd name="connsiteY11" fmla="*/ 114594 h 440374"/>
                <a:gd name="connsiteX12" fmla="*/ 862445 w 909553"/>
                <a:gd name="connsiteY12" fmla="*/ 412466 h 440374"/>
                <a:gd name="connsiteX13" fmla="*/ 862445 w 909553"/>
                <a:gd name="connsiteY13" fmla="*/ 412466 h 440374"/>
                <a:gd name="connsiteX0" fmla="*/ 0 w 905713"/>
                <a:gd name="connsiteY0" fmla="*/ 446355 h 456944"/>
                <a:gd name="connsiteX1" fmla="*/ 235527 w 905713"/>
                <a:gd name="connsiteY1" fmla="*/ 172727 h 456944"/>
                <a:gd name="connsiteX2" fmla="*/ 142009 w 905713"/>
                <a:gd name="connsiteY2" fmla="*/ 58427 h 456944"/>
                <a:gd name="connsiteX3" fmla="*/ 83127 w 905713"/>
                <a:gd name="connsiteY3" fmla="*/ 190046 h 456944"/>
                <a:gd name="connsiteX4" fmla="*/ 263236 w 905713"/>
                <a:gd name="connsiteY4" fmla="*/ 456746 h 456944"/>
                <a:gd name="connsiteX5" fmla="*/ 547255 w 905713"/>
                <a:gd name="connsiteY5" fmla="*/ 145018 h 456944"/>
                <a:gd name="connsiteX6" fmla="*/ 477982 w 905713"/>
                <a:gd name="connsiteY6" fmla="*/ 23791 h 456944"/>
                <a:gd name="connsiteX7" fmla="*/ 384464 w 905713"/>
                <a:gd name="connsiteY7" fmla="*/ 176191 h 456944"/>
                <a:gd name="connsiteX8" fmla="*/ 578427 w 905713"/>
                <a:gd name="connsiteY8" fmla="*/ 446355 h 456944"/>
                <a:gd name="connsiteX9" fmla="*/ 900545 w 905713"/>
                <a:gd name="connsiteY9" fmla="*/ 158873 h 456944"/>
                <a:gd name="connsiteX10" fmla="*/ 772181 w 905713"/>
                <a:gd name="connsiteY10" fmla="*/ 235 h 456944"/>
                <a:gd name="connsiteX11" fmla="*/ 706582 w 905713"/>
                <a:gd name="connsiteY11" fmla="*/ 131164 h 456944"/>
                <a:gd name="connsiteX12" fmla="*/ 862445 w 905713"/>
                <a:gd name="connsiteY12" fmla="*/ 429036 h 456944"/>
                <a:gd name="connsiteX13" fmla="*/ 862445 w 905713"/>
                <a:gd name="connsiteY13" fmla="*/ 429036 h 456944"/>
                <a:gd name="connsiteX0" fmla="*/ 0 w 905952"/>
                <a:gd name="connsiteY0" fmla="*/ 446304 h 456893"/>
                <a:gd name="connsiteX1" fmla="*/ 235527 w 905952"/>
                <a:gd name="connsiteY1" fmla="*/ 172676 h 456893"/>
                <a:gd name="connsiteX2" fmla="*/ 142009 w 905952"/>
                <a:gd name="connsiteY2" fmla="*/ 58376 h 456893"/>
                <a:gd name="connsiteX3" fmla="*/ 83127 w 905952"/>
                <a:gd name="connsiteY3" fmla="*/ 189995 h 456893"/>
                <a:gd name="connsiteX4" fmla="*/ 263236 w 905952"/>
                <a:gd name="connsiteY4" fmla="*/ 456695 h 456893"/>
                <a:gd name="connsiteX5" fmla="*/ 547255 w 905952"/>
                <a:gd name="connsiteY5" fmla="*/ 144967 h 456893"/>
                <a:gd name="connsiteX6" fmla="*/ 477982 w 905952"/>
                <a:gd name="connsiteY6" fmla="*/ 23740 h 456893"/>
                <a:gd name="connsiteX7" fmla="*/ 384464 w 905952"/>
                <a:gd name="connsiteY7" fmla="*/ 176140 h 456893"/>
                <a:gd name="connsiteX8" fmla="*/ 578427 w 905952"/>
                <a:gd name="connsiteY8" fmla="*/ 446304 h 456893"/>
                <a:gd name="connsiteX9" fmla="*/ 900545 w 905952"/>
                <a:gd name="connsiteY9" fmla="*/ 158822 h 456893"/>
                <a:gd name="connsiteX10" fmla="*/ 772181 w 905952"/>
                <a:gd name="connsiteY10" fmla="*/ 184 h 456893"/>
                <a:gd name="connsiteX11" fmla="*/ 664019 w 905952"/>
                <a:gd name="connsiteY11" fmla="*/ 134058 h 456893"/>
                <a:gd name="connsiteX12" fmla="*/ 862445 w 905952"/>
                <a:gd name="connsiteY12" fmla="*/ 428985 h 456893"/>
                <a:gd name="connsiteX13" fmla="*/ 862445 w 905952"/>
                <a:gd name="connsiteY13" fmla="*/ 428985 h 456893"/>
                <a:gd name="connsiteX0" fmla="*/ 0 w 904563"/>
                <a:gd name="connsiteY0" fmla="*/ 446721 h 457310"/>
                <a:gd name="connsiteX1" fmla="*/ 235527 w 904563"/>
                <a:gd name="connsiteY1" fmla="*/ 173093 h 457310"/>
                <a:gd name="connsiteX2" fmla="*/ 142009 w 904563"/>
                <a:gd name="connsiteY2" fmla="*/ 58793 h 457310"/>
                <a:gd name="connsiteX3" fmla="*/ 83127 w 904563"/>
                <a:gd name="connsiteY3" fmla="*/ 190412 h 457310"/>
                <a:gd name="connsiteX4" fmla="*/ 263236 w 904563"/>
                <a:gd name="connsiteY4" fmla="*/ 457112 h 457310"/>
                <a:gd name="connsiteX5" fmla="*/ 547255 w 904563"/>
                <a:gd name="connsiteY5" fmla="*/ 145384 h 457310"/>
                <a:gd name="connsiteX6" fmla="*/ 477982 w 904563"/>
                <a:gd name="connsiteY6" fmla="*/ 24157 h 457310"/>
                <a:gd name="connsiteX7" fmla="*/ 384464 w 904563"/>
                <a:gd name="connsiteY7" fmla="*/ 176557 h 457310"/>
                <a:gd name="connsiteX8" fmla="*/ 578427 w 904563"/>
                <a:gd name="connsiteY8" fmla="*/ 446721 h 457310"/>
                <a:gd name="connsiteX9" fmla="*/ 899111 w 904563"/>
                <a:gd name="connsiteY9" fmla="*/ 101493 h 457310"/>
                <a:gd name="connsiteX10" fmla="*/ 772181 w 904563"/>
                <a:gd name="connsiteY10" fmla="*/ 601 h 457310"/>
                <a:gd name="connsiteX11" fmla="*/ 664019 w 904563"/>
                <a:gd name="connsiteY11" fmla="*/ 134475 h 457310"/>
                <a:gd name="connsiteX12" fmla="*/ 862445 w 904563"/>
                <a:gd name="connsiteY12" fmla="*/ 429402 h 457310"/>
                <a:gd name="connsiteX13" fmla="*/ 862445 w 904563"/>
                <a:gd name="connsiteY13" fmla="*/ 429402 h 457310"/>
                <a:gd name="connsiteX0" fmla="*/ 0 w 903849"/>
                <a:gd name="connsiteY0" fmla="*/ 492617 h 503206"/>
                <a:gd name="connsiteX1" fmla="*/ 235527 w 903849"/>
                <a:gd name="connsiteY1" fmla="*/ 218989 h 503206"/>
                <a:gd name="connsiteX2" fmla="*/ 142009 w 903849"/>
                <a:gd name="connsiteY2" fmla="*/ 104689 h 503206"/>
                <a:gd name="connsiteX3" fmla="*/ 83127 w 903849"/>
                <a:gd name="connsiteY3" fmla="*/ 236308 h 503206"/>
                <a:gd name="connsiteX4" fmla="*/ 263236 w 903849"/>
                <a:gd name="connsiteY4" fmla="*/ 503008 h 503206"/>
                <a:gd name="connsiteX5" fmla="*/ 547255 w 903849"/>
                <a:gd name="connsiteY5" fmla="*/ 191280 h 503206"/>
                <a:gd name="connsiteX6" fmla="*/ 477982 w 903849"/>
                <a:gd name="connsiteY6" fmla="*/ 70053 h 503206"/>
                <a:gd name="connsiteX7" fmla="*/ 384464 w 903849"/>
                <a:gd name="connsiteY7" fmla="*/ 222453 h 503206"/>
                <a:gd name="connsiteX8" fmla="*/ 578427 w 903849"/>
                <a:gd name="connsiteY8" fmla="*/ 492617 h 503206"/>
                <a:gd name="connsiteX9" fmla="*/ 899111 w 903849"/>
                <a:gd name="connsiteY9" fmla="*/ 147389 h 503206"/>
                <a:gd name="connsiteX10" fmla="*/ 763049 w 903849"/>
                <a:gd name="connsiteY10" fmla="*/ 302 h 503206"/>
                <a:gd name="connsiteX11" fmla="*/ 664019 w 903849"/>
                <a:gd name="connsiteY11" fmla="*/ 180371 h 503206"/>
                <a:gd name="connsiteX12" fmla="*/ 862445 w 903849"/>
                <a:gd name="connsiteY12" fmla="*/ 475298 h 503206"/>
                <a:gd name="connsiteX13" fmla="*/ 862445 w 903849"/>
                <a:gd name="connsiteY13" fmla="*/ 475298 h 503206"/>
                <a:gd name="connsiteX0" fmla="*/ 0 w 903817"/>
                <a:gd name="connsiteY0" fmla="*/ 492323 h 502912"/>
                <a:gd name="connsiteX1" fmla="*/ 235527 w 903817"/>
                <a:gd name="connsiteY1" fmla="*/ 218695 h 502912"/>
                <a:gd name="connsiteX2" fmla="*/ 142009 w 903817"/>
                <a:gd name="connsiteY2" fmla="*/ 104395 h 502912"/>
                <a:gd name="connsiteX3" fmla="*/ 83127 w 903817"/>
                <a:gd name="connsiteY3" fmla="*/ 236014 h 502912"/>
                <a:gd name="connsiteX4" fmla="*/ 263236 w 903817"/>
                <a:gd name="connsiteY4" fmla="*/ 502714 h 502912"/>
                <a:gd name="connsiteX5" fmla="*/ 547255 w 903817"/>
                <a:gd name="connsiteY5" fmla="*/ 190986 h 502912"/>
                <a:gd name="connsiteX6" fmla="*/ 477982 w 903817"/>
                <a:gd name="connsiteY6" fmla="*/ 69759 h 502912"/>
                <a:gd name="connsiteX7" fmla="*/ 384464 w 903817"/>
                <a:gd name="connsiteY7" fmla="*/ 222159 h 502912"/>
                <a:gd name="connsiteX8" fmla="*/ 578427 w 903817"/>
                <a:gd name="connsiteY8" fmla="*/ 492323 h 502912"/>
                <a:gd name="connsiteX9" fmla="*/ 899111 w 903817"/>
                <a:gd name="connsiteY9" fmla="*/ 147095 h 502912"/>
                <a:gd name="connsiteX10" fmla="*/ 763049 w 903817"/>
                <a:gd name="connsiteY10" fmla="*/ 8 h 502912"/>
                <a:gd name="connsiteX11" fmla="*/ 670498 w 903817"/>
                <a:gd name="connsiteY11" fmla="*/ 152079 h 502912"/>
                <a:gd name="connsiteX12" fmla="*/ 862445 w 903817"/>
                <a:gd name="connsiteY12" fmla="*/ 475004 h 502912"/>
                <a:gd name="connsiteX13" fmla="*/ 862445 w 903817"/>
                <a:gd name="connsiteY13" fmla="*/ 475004 h 502912"/>
                <a:gd name="connsiteX0" fmla="*/ 0 w 884138"/>
                <a:gd name="connsiteY0" fmla="*/ 492342 h 502931"/>
                <a:gd name="connsiteX1" fmla="*/ 235527 w 884138"/>
                <a:gd name="connsiteY1" fmla="*/ 218714 h 502931"/>
                <a:gd name="connsiteX2" fmla="*/ 142009 w 884138"/>
                <a:gd name="connsiteY2" fmla="*/ 104414 h 502931"/>
                <a:gd name="connsiteX3" fmla="*/ 83127 w 884138"/>
                <a:gd name="connsiteY3" fmla="*/ 236033 h 502931"/>
                <a:gd name="connsiteX4" fmla="*/ 263236 w 884138"/>
                <a:gd name="connsiteY4" fmla="*/ 502733 h 502931"/>
                <a:gd name="connsiteX5" fmla="*/ 547255 w 884138"/>
                <a:gd name="connsiteY5" fmla="*/ 191005 h 502931"/>
                <a:gd name="connsiteX6" fmla="*/ 477982 w 884138"/>
                <a:gd name="connsiteY6" fmla="*/ 69778 h 502931"/>
                <a:gd name="connsiteX7" fmla="*/ 384464 w 884138"/>
                <a:gd name="connsiteY7" fmla="*/ 222178 h 502931"/>
                <a:gd name="connsiteX8" fmla="*/ 578427 w 884138"/>
                <a:gd name="connsiteY8" fmla="*/ 492342 h 502931"/>
                <a:gd name="connsiteX9" fmla="*/ 878843 w 884138"/>
                <a:gd name="connsiteY9" fmla="*/ 143007 h 502931"/>
                <a:gd name="connsiteX10" fmla="*/ 763049 w 884138"/>
                <a:gd name="connsiteY10" fmla="*/ 27 h 502931"/>
                <a:gd name="connsiteX11" fmla="*/ 670498 w 884138"/>
                <a:gd name="connsiteY11" fmla="*/ 152098 h 502931"/>
                <a:gd name="connsiteX12" fmla="*/ 862445 w 884138"/>
                <a:gd name="connsiteY12" fmla="*/ 475023 h 502931"/>
                <a:gd name="connsiteX13" fmla="*/ 862445 w 884138"/>
                <a:gd name="connsiteY13" fmla="*/ 475023 h 502931"/>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77982 w 884642"/>
                <a:gd name="connsiteY6" fmla="*/ 70172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52028 w 884642"/>
                <a:gd name="connsiteY6" fmla="*/ 27895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52028 w 884642"/>
                <a:gd name="connsiteY6" fmla="*/ 27895 h 503456"/>
                <a:gd name="connsiteX7" fmla="*/ 384464 w 884642"/>
                <a:gd name="connsiteY7" fmla="*/ 222572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454"/>
                <a:gd name="connsiteX1" fmla="*/ 235527 w 884642"/>
                <a:gd name="connsiteY1" fmla="*/ 219108 h 503454"/>
                <a:gd name="connsiteX2" fmla="*/ 142009 w 884642"/>
                <a:gd name="connsiteY2" fmla="*/ 104808 h 503454"/>
                <a:gd name="connsiteX3" fmla="*/ 83127 w 884642"/>
                <a:gd name="connsiteY3" fmla="*/ 236427 h 503454"/>
                <a:gd name="connsiteX4" fmla="*/ 263236 w 884642"/>
                <a:gd name="connsiteY4" fmla="*/ 503127 h 503454"/>
                <a:gd name="connsiteX5" fmla="*/ 583328 w 884642"/>
                <a:gd name="connsiteY5" fmla="*/ 177883 h 503454"/>
                <a:gd name="connsiteX6" fmla="*/ 452028 w 884642"/>
                <a:gd name="connsiteY6" fmla="*/ 27895 h 503454"/>
                <a:gd name="connsiteX7" fmla="*/ 362362 w 884642"/>
                <a:gd name="connsiteY7" fmla="*/ 193803 h 503454"/>
                <a:gd name="connsiteX8" fmla="*/ 578427 w 884642"/>
                <a:gd name="connsiteY8" fmla="*/ 492736 h 503454"/>
                <a:gd name="connsiteX9" fmla="*/ 878843 w 884642"/>
                <a:gd name="connsiteY9" fmla="*/ 143401 h 503454"/>
                <a:gd name="connsiteX10" fmla="*/ 768722 w 884642"/>
                <a:gd name="connsiteY10" fmla="*/ 26 h 503454"/>
                <a:gd name="connsiteX11" fmla="*/ 670498 w 884642"/>
                <a:gd name="connsiteY11" fmla="*/ 152492 h 503454"/>
                <a:gd name="connsiteX12" fmla="*/ 862445 w 884642"/>
                <a:gd name="connsiteY12" fmla="*/ 475417 h 503454"/>
                <a:gd name="connsiteX13" fmla="*/ 862445 w 884642"/>
                <a:gd name="connsiteY13" fmla="*/ 475417 h 503454"/>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65607 w 884642"/>
                <a:gd name="connsiteY6" fmla="*/ 18691 h 503456"/>
                <a:gd name="connsiteX7" fmla="*/ 362362 w 884642"/>
                <a:gd name="connsiteY7" fmla="*/ 193803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640"/>
                <a:gd name="connsiteX1" fmla="*/ 235527 w 884642"/>
                <a:gd name="connsiteY1" fmla="*/ 219108 h 503640"/>
                <a:gd name="connsiteX2" fmla="*/ 142009 w 884642"/>
                <a:gd name="connsiteY2" fmla="*/ 104808 h 503640"/>
                <a:gd name="connsiteX3" fmla="*/ 83127 w 884642"/>
                <a:gd name="connsiteY3" fmla="*/ 236427 h 503640"/>
                <a:gd name="connsiteX4" fmla="*/ 263236 w 884642"/>
                <a:gd name="connsiteY4" fmla="*/ 503127 h 503640"/>
                <a:gd name="connsiteX5" fmla="*/ 565083 w 884642"/>
                <a:gd name="connsiteY5" fmla="*/ 162620 h 503640"/>
                <a:gd name="connsiteX6" fmla="*/ 465607 w 884642"/>
                <a:gd name="connsiteY6" fmla="*/ 18691 h 503640"/>
                <a:gd name="connsiteX7" fmla="*/ 362362 w 884642"/>
                <a:gd name="connsiteY7" fmla="*/ 193803 h 503640"/>
                <a:gd name="connsiteX8" fmla="*/ 578427 w 884642"/>
                <a:gd name="connsiteY8" fmla="*/ 492736 h 503640"/>
                <a:gd name="connsiteX9" fmla="*/ 878843 w 884642"/>
                <a:gd name="connsiteY9" fmla="*/ 143401 h 503640"/>
                <a:gd name="connsiteX10" fmla="*/ 768722 w 884642"/>
                <a:gd name="connsiteY10" fmla="*/ 26 h 503640"/>
                <a:gd name="connsiteX11" fmla="*/ 670498 w 884642"/>
                <a:gd name="connsiteY11" fmla="*/ 152492 h 503640"/>
                <a:gd name="connsiteX12" fmla="*/ 862445 w 884642"/>
                <a:gd name="connsiteY12" fmla="*/ 475417 h 503640"/>
                <a:gd name="connsiteX13" fmla="*/ 862445 w 884642"/>
                <a:gd name="connsiteY13" fmla="*/ 475417 h 503640"/>
                <a:gd name="connsiteX0" fmla="*/ 0 w 884642"/>
                <a:gd name="connsiteY0" fmla="*/ 492736 h 503638"/>
                <a:gd name="connsiteX1" fmla="*/ 235527 w 884642"/>
                <a:gd name="connsiteY1" fmla="*/ 219108 h 503638"/>
                <a:gd name="connsiteX2" fmla="*/ 142009 w 884642"/>
                <a:gd name="connsiteY2" fmla="*/ 104808 h 503638"/>
                <a:gd name="connsiteX3" fmla="*/ 83127 w 884642"/>
                <a:gd name="connsiteY3" fmla="*/ 236427 h 503638"/>
                <a:gd name="connsiteX4" fmla="*/ 263236 w 884642"/>
                <a:gd name="connsiteY4" fmla="*/ 503127 h 503638"/>
                <a:gd name="connsiteX5" fmla="*/ 565083 w 884642"/>
                <a:gd name="connsiteY5" fmla="*/ 162620 h 503638"/>
                <a:gd name="connsiteX6" fmla="*/ 443111 w 884642"/>
                <a:gd name="connsiteY6" fmla="*/ 23004 h 503638"/>
                <a:gd name="connsiteX7" fmla="*/ 362362 w 884642"/>
                <a:gd name="connsiteY7" fmla="*/ 193803 h 503638"/>
                <a:gd name="connsiteX8" fmla="*/ 578427 w 884642"/>
                <a:gd name="connsiteY8" fmla="*/ 492736 h 503638"/>
                <a:gd name="connsiteX9" fmla="*/ 878843 w 884642"/>
                <a:gd name="connsiteY9" fmla="*/ 143401 h 503638"/>
                <a:gd name="connsiteX10" fmla="*/ 768722 w 884642"/>
                <a:gd name="connsiteY10" fmla="*/ 26 h 503638"/>
                <a:gd name="connsiteX11" fmla="*/ 670498 w 884642"/>
                <a:gd name="connsiteY11" fmla="*/ 152492 h 503638"/>
                <a:gd name="connsiteX12" fmla="*/ 862445 w 884642"/>
                <a:gd name="connsiteY12" fmla="*/ 475417 h 503638"/>
                <a:gd name="connsiteX13" fmla="*/ 862445 w 884642"/>
                <a:gd name="connsiteY13" fmla="*/ 475417 h 503638"/>
                <a:gd name="connsiteX0" fmla="*/ 0 w 884642"/>
                <a:gd name="connsiteY0" fmla="*/ 492736 h 503668"/>
                <a:gd name="connsiteX1" fmla="*/ 235527 w 884642"/>
                <a:gd name="connsiteY1" fmla="*/ 219108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668"/>
                <a:gd name="connsiteX1" fmla="*/ 263699 w 884642"/>
                <a:gd name="connsiteY1" fmla="*/ 214403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732"/>
                <a:gd name="connsiteX1" fmla="*/ 263699 w 884642"/>
                <a:gd name="connsiteY1" fmla="*/ 214403 h 503732"/>
                <a:gd name="connsiteX2" fmla="*/ 150907 w 884642"/>
                <a:gd name="connsiteY2" fmla="*/ 32570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32"/>
                <a:gd name="connsiteX1" fmla="*/ 263699 w 884642"/>
                <a:gd name="connsiteY1" fmla="*/ 214403 h 503732"/>
                <a:gd name="connsiteX2" fmla="*/ 130839 w 884642"/>
                <a:gd name="connsiteY2" fmla="*/ 31204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29"/>
                <a:gd name="connsiteX1" fmla="*/ 263699 w 884642"/>
                <a:gd name="connsiteY1" fmla="*/ 214403 h 503729"/>
                <a:gd name="connsiteX2" fmla="*/ 151312 w 884642"/>
                <a:gd name="connsiteY2" fmla="*/ 38049 h 503729"/>
                <a:gd name="connsiteX3" fmla="*/ 69144 w 884642"/>
                <a:gd name="connsiteY3" fmla="*/ 240149 h 503729"/>
                <a:gd name="connsiteX4" fmla="*/ 263236 w 884642"/>
                <a:gd name="connsiteY4" fmla="*/ 503127 h 503729"/>
                <a:gd name="connsiteX5" fmla="*/ 565083 w 884642"/>
                <a:gd name="connsiteY5" fmla="*/ 162620 h 503729"/>
                <a:gd name="connsiteX6" fmla="*/ 443111 w 884642"/>
                <a:gd name="connsiteY6" fmla="*/ 23004 h 503729"/>
                <a:gd name="connsiteX7" fmla="*/ 362362 w 884642"/>
                <a:gd name="connsiteY7" fmla="*/ 193803 h 503729"/>
                <a:gd name="connsiteX8" fmla="*/ 578427 w 884642"/>
                <a:gd name="connsiteY8" fmla="*/ 492736 h 503729"/>
                <a:gd name="connsiteX9" fmla="*/ 878843 w 884642"/>
                <a:gd name="connsiteY9" fmla="*/ 143401 h 503729"/>
                <a:gd name="connsiteX10" fmla="*/ 768722 w 884642"/>
                <a:gd name="connsiteY10" fmla="*/ 26 h 503729"/>
                <a:gd name="connsiteX11" fmla="*/ 670498 w 884642"/>
                <a:gd name="connsiteY11" fmla="*/ 152492 h 503729"/>
                <a:gd name="connsiteX12" fmla="*/ 862445 w 884642"/>
                <a:gd name="connsiteY12" fmla="*/ 475417 h 503729"/>
                <a:gd name="connsiteX13" fmla="*/ 862445 w 884642"/>
                <a:gd name="connsiteY13" fmla="*/ 475417 h 503729"/>
                <a:gd name="connsiteX0" fmla="*/ 0 w 884642"/>
                <a:gd name="connsiteY0" fmla="*/ 492736 h 492961"/>
                <a:gd name="connsiteX1" fmla="*/ 263699 w 884642"/>
                <a:gd name="connsiteY1" fmla="*/ 214403 h 492961"/>
                <a:gd name="connsiteX2" fmla="*/ 151312 w 884642"/>
                <a:gd name="connsiteY2" fmla="*/ 38049 h 492961"/>
                <a:gd name="connsiteX3" fmla="*/ 69144 w 884642"/>
                <a:gd name="connsiteY3" fmla="*/ 240149 h 492961"/>
                <a:gd name="connsiteX4" fmla="*/ 305585 w 884642"/>
                <a:gd name="connsiteY4" fmla="*/ 458875 h 492961"/>
                <a:gd name="connsiteX5" fmla="*/ 565083 w 884642"/>
                <a:gd name="connsiteY5" fmla="*/ 162620 h 492961"/>
                <a:gd name="connsiteX6" fmla="*/ 443111 w 884642"/>
                <a:gd name="connsiteY6" fmla="*/ 23004 h 492961"/>
                <a:gd name="connsiteX7" fmla="*/ 362362 w 884642"/>
                <a:gd name="connsiteY7" fmla="*/ 193803 h 492961"/>
                <a:gd name="connsiteX8" fmla="*/ 578427 w 884642"/>
                <a:gd name="connsiteY8" fmla="*/ 492736 h 492961"/>
                <a:gd name="connsiteX9" fmla="*/ 878843 w 884642"/>
                <a:gd name="connsiteY9" fmla="*/ 143401 h 492961"/>
                <a:gd name="connsiteX10" fmla="*/ 768722 w 884642"/>
                <a:gd name="connsiteY10" fmla="*/ 26 h 492961"/>
                <a:gd name="connsiteX11" fmla="*/ 670498 w 884642"/>
                <a:gd name="connsiteY11" fmla="*/ 152492 h 492961"/>
                <a:gd name="connsiteX12" fmla="*/ 862445 w 884642"/>
                <a:gd name="connsiteY12" fmla="*/ 475417 h 492961"/>
                <a:gd name="connsiteX13" fmla="*/ 862445 w 884642"/>
                <a:gd name="connsiteY13" fmla="*/ 475417 h 492961"/>
                <a:gd name="connsiteX0" fmla="*/ 0 w 883375"/>
                <a:gd name="connsiteY0" fmla="*/ 492734 h 492734"/>
                <a:gd name="connsiteX1" fmla="*/ 263699 w 883375"/>
                <a:gd name="connsiteY1" fmla="*/ 214401 h 492734"/>
                <a:gd name="connsiteX2" fmla="*/ 151312 w 883375"/>
                <a:gd name="connsiteY2" fmla="*/ 38047 h 492734"/>
                <a:gd name="connsiteX3" fmla="*/ 69144 w 883375"/>
                <a:gd name="connsiteY3" fmla="*/ 240147 h 492734"/>
                <a:gd name="connsiteX4" fmla="*/ 305585 w 883375"/>
                <a:gd name="connsiteY4" fmla="*/ 458873 h 492734"/>
                <a:gd name="connsiteX5" fmla="*/ 565083 w 883375"/>
                <a:gd name="connsiteY5" fmla="*/ 162618 h 492734"/>
                <a:gd name="connsiteX6" fmla="*/ 443111 w 883375"/>
                <a:gd name="connsiteY6" fmla="*/ 23002 h 492734"/>
                <a:gd name="connsiteX7" fmla="*/ 362362 w 883375"/>
                <a:gd name="connsiteY7" fmla="*/ 193801 h 492734"/>
                <a:gd name="connsiteX8" fmla="*/ 605570 w 883375"/>
                <a:gd name="connsiteY8" fmla="*/ 435762 h 492734"/>
                <a:gd name="connsiteX9" fmla="*/ 878843 w 883375"/>
                <a:gd name="connsiteY9" fmla="*/ 143399 h 492734"/>
                <a:gd name="connsiteX10" fmla="*/ 768722 w 883375"/>
                <a:gd name="connsiteY10" fmla="*/ 24 h 492734"/>
                <a:gd name="connsiteX11" fmla="*/ 670498 w 883375"/>
                <a:gd name="connsiteY11" fmla="*/ 152490 h 492734"/>
                <a:gd name="connsiteX12" fmla="*/ 862445 w 883375"/>
                <a:gd name="connsiteY12" fmla="*/ 475415 h 492734"/>
                <a:gd name="connsiteX13" fmla="*/ 862445 w 883375"/>
                <a:gd name="connsiteY13" fmla="*/ 475415 h 49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375" h="492734">
                  <a:moveTo>
                    <a:pt x="0" y="492734"/>
                  </a:moveTo>
                  <a:cubicBezTo>
                    <a:pt x="105929" y="388247"/>
                    <a:pt x="238480" y="290182"/>
                    <a:pt x="263699" y="214401"/>
                  </a:cubicBezTo>
                  <a:cubicBezTo>
                    <a:pt x="288918" y="138620"/>
                    <a:pt x="183738" y="33756"/>
                    <a:pt x="151312" y="38047"/>
                  </a:cubicBezTo>
                  <a:cubicBezTo>
                    <a:pt x="118886" y="42338"/>
                    <a:pt x="43432" y="170009"/>
                    <a:pt x="69144" y="240147"/>
                  </a:cubicBezTo>
                  <a:cubicBezTo>
                    <a:pt x="94856" y="310285"/>
                    <a:pt x="222929" y="471795"/>
                    <a:pt x="305585" y="458873"/>
                  </a:cubicBezTo>
                  <a:cubicBezTo>
                    <a:pt x="388242" y="445952"/>
                    <a:pt x="542162" y="235263"/>
                    <a:pt x="565083" y="162618"/>
                  </a:cubicBezTo>
                  <a:cubicBezTo>
                    <a:pt x="588004" y="89973"/>
                    <a:pt x="476898" y="17805"/>
                    <a:pt x="443111" y="23002"/>
                  </a:cubicBezTo>
                  <a:cubicBezTo>
                    <a:pt x="409324" y="28199"/>
                    <a:pt x="335286" y="125008"/>
                    <a:pt x="362362" y="193801"/>
                  </a:cubicBezTo>
                  <a:cubicBezTo>
                    <a:pt x="389438" y="262594"/>
                    <a:pt x="519490" y="444162"/>
                    <a:pt x="605570" y="435762"/>
                  </a:cubicBezTo>
                  <a:cubicBezTo>
                    <a:pt x="691650" y="427362"/>
                    <a:pt x="851651" y="216022"/>
                    <a:pt x="878843" y="143399"/>
                  </a:cubicBezTo>
                  <a:cubicBezTo>
                    <a:pt x="906035" y="70776"/>
                    <a:pt x="803446" y="-1491"/>
                    <a:pt x="768722" y="24"/>
                  </a:cubicBezTo>
                  <a:cubicBezTo>
                    <a:pt x="733998" y="1539"/>
                    <a:pt x="654878" y="73258"/>
                    <a:pt x="670498" y="152490"/>
                  </a:cubicBezTo>
                  <a:cubicBezTo>
                    <a:pt x="686119" y="231722"/>
                    <a:pt x="830454" y="421594"/>
                    <a:pt x="862445" y="475415"/>
                  </a:cubicBezTo>
                  <a:lnTo>
                    <a:pt x="862445" y="475415"/>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228" name="Group 227">
              <a:extLst>
                <a:ext uri="{FF2B5EF4-FFF2-40B4-BE49-F238E27FC236}">
                  <a16:creationId xmlns:a16="http://schemas.microsoft.com/office/drawing/2014/main" id="{7E610BEE-545F-46D4-88D4-A91AA0288B41}"/>
                </a:ext>
              </a:extLst>
            </p:cNvPr>
            <p:cNvGrpSpPr/>
            <p:nvPr/>
          </p:nvGrpSpPr>
          <p:grpSpPr>
            <a:xfrm>
              <a:off x="5617255" y="2268864"/>
              <a:ext cx="587708" cy="225961"/>
              <a:chOff x="4510859" y="1951754"/>
              <a:chExt cx="587708" cy="225961"/>
            </a:xfrm>
          </p:grpSpPr>
          <p:sp>
            <p:nvSpPr>
              <p:cNvPr id="237" name="Rectangle: Rounded Corners 236">
                <a:extLst>
                  <a:ext uri="{FF2B5EF4-FFF2-40B4-BE49-F238E27FC236}">
                    <a16:creationId xmlns:a16="http://schemas.microsoft.com/office/drawing/2014/main" id="{EA300FEC-6E76-479C-9A6E-8478EB064C49}"/>
                  </a:ext>
                </a:extLst>
              </p:cNvPr>
              <p:cNvSpPr/>
              <p:nvPr/>
            </p:nvSpPr>
            <p:spPr>
              <a:xfrm>
                <a:off x="4510859" y="208892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8" name="Group 237">
                <a:extLst>
                  <a:ext uri="{FF2B5EF4-FFF2-40B4-BE49-F238E27FC236}">
                    <a16:creationId xmlns:a16="http://schemas.microsoft.com/office/drawing/2014/main" id="{2EE08738-6C60-425C-B65B-5B0003D95554}"/>
                  </a:ext>
                </a:extLst>
              </p:cNvPr>
              <p:cNvGrpSpPr/>
              <p:nvPr/>
            </p:nvGrpSpPr>
            <p:grpSpPr>
              <a:xfrm>
                <a:off x="4510859" y="1951754"/>
                <a:ext cx="587708" cy="225961"/>
                <a:chOff x="4447886" y="1453752"/>
                <a:chExt cx="587708" cy="225961"/>
              </a:xfrm>
            </p:grpSpPr>
            <p:sp>
              <p:nvSpPr>
                <p:cNvPr id="239" name="Rectangle: Rounded Corners 238">
                  <a:extLst>
                    <a:ext uri="{FF2B5EF4-FFF2-40B4-BE49-F238E27FC236}">
                      <a16:creationId xmlns:a16="http://schemas.microsoft.com/office/drawing/2014/main" id="{120E6A20-3A5B-4559-9EF2-B66877C1DABD}"/>
                    </a:ext>
                  </a:extLst>
                </p:cNvPr>
                <p:cNvSpPr/>
                <p:nvPr/>
              </p:nvSpPr>
              <p:spPr>
                <a:xfrm>
                  <a:off x="4447886" y="14537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Rounded Corners 239">
                  <a:extLst>
                    <a:ext uri="{FF2B5EF4-FFF2-40B4-BE49-F238E27FC236}">
                      <a16:creationId xmlns:a16="http://schemas.microsoft.com/office/drawing/2014/main" id="{2C9105B8-86F9-40E5-9846-B7E67784F45A}"/>
                    </a:ext>
                  </a:extLst>
                </p:cNvPr>
                <p:cNvSpPr/>
                <p:nvPr/>
              </p:nvSpPr>
              <p:spPr>
                <a:xfrm>
                  <a:off x="4447886" y="1498055"/>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Rounded Corners 240">
                  <a:extLst>
                    <a:ext uri="{FF2B5EF4-FFF2-40B4-BE49-F238E27FC236}">
                      <a16:creationId xmlns:a16="http://schemas.microsoft.com/office/drawing/2014/main" id="{1DF18112-3D1B-4574-957E-B38CB95E05FB}"/>
                    </a:ext>
                  </a:extLst>
                </p:cNvPr>
                <p:cNvSpPr/>
                <p:nvPr/>
              </p:nvSpPr>
              <p:spPr>
                <a:xfrm>
                  <a:off x="4447886" y="15451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Rounded Corners 241">
                  <a:extLst>
                    <a:ext uri="{FF2B5EF4-FFF2-40B4-BE49-F238E27FC236}">
                      <a16:creationId xmlns:a16="http://schemas.microsoft.com/office/drawing/2014/main" id="{F9DCD935-2992-4787-880F-B85609093AF8}"/>
                    </a:ext>
                  </a:extLst>
                </p:cNvPr>
                <p:cNvSpPr/>
                <p:nvPr/>
              </p:nvSpPr>
              <p:spPr>
                <a:xfrm>
                  <a:off x="4447886" y="1633994"/>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 name="Group 228">
              <a:extLst>
                <a:ext uri="{FF2B5EF4-FFF2-40B4-BE49-F238E27FC236}">
                  <a16:creationId xmlns:a16="http://schemas.microsoft.com/office/drawing/2014/main" id="{492D7C57-039C-4499-881C-CD939F8648B6}"/>
                </a:ext>
              </a:extLst>
            </p:cNvPr>
            <p:cNvGrpSpPr/>
            <p:nvPr/>
          </p:nvGrpSpPr>
          <p:grpSpPr>
            <a:xfrm flipH="1">
              <a:off x="6064748" y="1849582"/>
              <a:ext cx="103988" cy="416443"/>
              <a:chOff x="4444110" y="1298984"/>
              <a:chExt cx="260521" cy="710437"/>
            </a:xfrm>
          </p:grpSpPr>
          <p:cxnSp>
            <p:nvCxnSpPr>
              <p:cNvPr id="235" name="Straight Connector 234">
                <a:extLst>
                  <a:ext uri="{FF2B5EF4-FFF2-40B4-BE49-F238E27FC236}">
                    <a16:creationId xmlns:a16="http://schemas.microsoft.com/office/drawing/2014/main" id="{17825C8C-6999-4670-9E6F-A7641C81B3FE}"/>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Oval 235">
                <a:extLst>
                  <a:ext uri="{FF2B5EF4-FFF2-40B4-BE49-F238E27FC236}">
                    <a16:creationId xmlns:a16="http://schemas.microsoft.com/office/drawing/2014/main" id="{2754B3D4-1959-4FC6-AC6B-3B63A36D2280}"/>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229">
              <a:extLst>
                <a:ext uri="{FF2B5EF4-FFF2-40B4-BE49-F238E27FC236}">
                  <a16:creationId xmlns:a16="http://schemas.microsoft.com/office/drawing/2014/main" id="{7A7DC2CE-8A9A-4EED-B88B-E34A221F170E}"/>
                </a:ext>
              </a:extLst>
            </p:cNvPr>
            <p:cNvGrpSpPr/>
            <p:nvPr/>
          </p:nvGrpSpPr>
          <p:grpSpPr>
            <a:xfrm>
              <a:off x="5642910" y="1848152"/>
              <a:ext cx="103988" cy="416443"/>
              <a:chOff x="4444110" y="1298984"/>
              <a:chExt cx="260521" cy="710437"/>
            </a:xfrm>
          </p:grpSpPr>
          <p:cxnSp>
            <p:nvCxnSpPr>
              <p:cNvPr id="233" name="Straight Connector 232">
                <a:extLst>
                  <a:ext uri="{FF2B5EF4-FFF2-40B4-BE49-F238E27FC236}">
                    <a16:creationId xmlns:a16="http://schemas.microsoft.com/office/drawing/2014/main" id="{9D2DE212-797B-4EB1-A56E-52A7EC215CCE}"/>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Oval 233">
                <a:extLst>
                  <a:ext uri="{FF2B5EF4-FFF2-40B4-BE49-F238E27FC236}">
                    <a16:creationId xmlns:a16="http://schemas.microsoft.com/office/drawing/2014/main" id="{547BD8D8-9131-40DC-BD6C-1C58107611D2}"/>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1" name="Diamond 230">
              <a:extLst>
                <a:ext uri="{FF2B5EF4-FFF2-40B4-BE49-F238E27FC236}">
                  <a16:creationId xmlns:a16="http://schemas.microsoft.com/office/drawing/2014/main" id="{84422537-3C3C-42E2-934A-C8B8096818E1}"/>
                </a:ext>
              </a:extLst>
            </p:cNvPr>
            <p:cNvSpPr/>
            <p:nvPr/>
          </p:nvSpPr>
          <p:spPr>
            <a:xfrm>
              <a:off x="6105689" y="683388"/>
              <a:ext cx="228628" cy="20203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67">
              <a:extLst>
                <a:ext uri="{FF2B5EF4-FFF2-40B4-BE49-F238E27FC236}">
                  <a16:creationId xmlns:a16="http://schemas.microsoft.com/office/drawing/2014/main" id="{ECA09BB5-0890-437E-A03B-BE08F7CDAF59}"/>
                </a:ext>
              </a:extLst>
            </p:cNvPr>
            <p:cNvSpPr/>
            <p:nvPr/>
          </p:nvSpPr>
          <p:spPr>
            <a:xfrm rot="413123">
              <a:off x="6251407" y="869516"/>
              <a:ext cx="287486" cy="377763"/>
            </a:xfrm>
            <a:custGeom>
              <a:avLst/>
              <a:gdLst>
                <a:gd name="connsiteX0" fmla="*/ 0 w 228628"/>
                <a:gd name="connsiteY0" fmla="*/ 101018 h 202036"/>
                <a:gd name="connsiteX1" fmla="*/ 114314 w 228628"/>
                <a:gd name="connsiteY1" fmla="*/ 0 h 202036"/>
                <a:gd name="connsiteX2" fmla="*/ 228628 w 228628"/>
                <a:gd name="connsiteY2" fmla="*/ 101018 h 202036"/>
                <a:gd name="connsiteX3" fmla="*/ 114314 w 228628"/>
                <a:gd name="connsiteY3" fmla="*/ 202036 h 202036"/>
                <a:gd name="connsiteX4" fmla="*/ 0 w 228628"/>
                <a:gd name="connsiteY4" fmla="*/ 101018 h 202036"/>
                <a:gd name="connsiteX0" fmla="*/ 0 w 228628"/>
                <a:gd name="connsiteY0" fmla="*/ 101018 h 352082"/>
                <a:gd name="connsiteX1" fmla="*/ 114314 w 228628"/>
                <a:gd name="connsiteY1" fmla="*/ 0 h 352082"/>
                <a:gd name="connsiteX2" fmla="*/ 228628 w 228628"/>
                <a:gd name="connsiteY2" fmla="*/ 101018 h 352082"/>
                <a:gd name="connsiteX3" fmla="*/ 191985 w 228628"/>
                <a:gd name="connsiteY3" fmla="*/ 352082 h 352082"/>
                <a:gd name="connsiteX4" fmla="*/ 0 w 228628"/>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95" h="352082">
                  <a:moveTo>
                    <a:pt x="0" y="101018"/>
                  </a:moveTo>
                  <a:lnTo>
                    <a:pt x="114314" y="0"/>
                  </a:lnTo>
                  <a:cubicBezTo>
                    <a:pt x="225971" y="24258"/>
                    <a:pt x="311148" y="143839"/>
                    <a:pt x="311595" y="268716"/>
                  </a:cubicBezTo>
                  <a:lnTo>
                    <a:pt x="191985" y="352082"/>
                  </a:lnTo>
                  <a:cubicBezTo>
                    <a:pt x="168591" y="231324"/>
                    <a:pt x="116953" y="156462"/>
                    <a:pt x="0" y="1010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272">
            <a:extLst>
              <a:ext uri="{FF2B5EF4-FFF2-40B4-BE49-F238E27FC236}">
                <a16:creationId xmlns:a16="http://schemas.microsoft.com/office/drawing/2014/main" id="{534CD787-6618-41FD-9F3D-FC7E05A2F18C}"/>
              </a:ext>
            </a:extLst>
          </p:cNvPr>
          <p:cNvGrpSpPr/>
          <p:nvPr/>
        </p:nvGrpSpPr>
        <p:grpSpPr>
          <a:xfrm>
            <a:off x="4474132" y="773202"/>
            <a:ext cx="1807453" cy="2123443"/>
            <a:chOff x="4827753" y="562099"/>
            <a:chExt cx="2113472" cy="2488108"/>
          </a:xfrm>
        </p:grpSpPr>
        <p:sp>
          <p:nvSpPr>
            <p:cNvPr id="274" name="Cylinder 273">
              <a:extLst>
                <a:ext uri="{FF2B5EF4-FFF2-40B4-BE49-F238E27FC236}">
                  <a16:creationId xmlns:a16="http://schemas.microsoft.com/office/drawing/2014/main" id="{CCF0F1DB-ECEB-499F-A29D-E641BE718AA0}"/>
                </a:ext>
              </a:extLst>
            </p:cNvPr>
            <p:cNvSpPr/>
            <p:nvPr/>
          </p:nvSpPr>
          <p:spPr>
            <a:xfrm>
              <a:off x="4827753" y="2696524"/>
              <a:ext cx="2113472" cy="353683"/>
            </a:xfrm>
            <a:prstGeom prst="can">
              <a:avLst>
                <a:gd name="adj" fmla="val 37195"/>
              </a:avLst>
            </a:prstGeom>
            <a:gradFill flip="none" rotWithShape="1">
              <a:gsLst>
                <a:gs pos="0">
                  <a:schemeClr val="accent3">
                    <a:lumMod val="5000"/>
                    <a:lumOff val="95000"/>
                  </a:schemeClr>
                </a:gs>
                <a:gs pos="43000">
                  <a:schemeClr val="accent3">
                    <a:lumMod val="45000"/>
                    <a:lumOff val="55000"/>
                  </a:schemeClr>
                </a:gs>
                <a:gs pos="74000">
                  <a:schemeClr val="accent3">
                    <a:lumMod val="45000"/>
                    <a:lumOff val="55000"/>
                  </a:schemeClr>
                </a:gs>
                <a:gs pos="100000">
                  <a:schemeClr val="tx1">
                    <a:lumMod val="50000"/>
                    <a:lumOff val="50000"/>
                  </a:schemeClr>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Cylinder 274">
              <a:extLst>
                <a:ext uri="{FF2B5EF4-FFF2-40B4-BE49-F238E27FC236}">
                  <a16:creationId xmlns:a16="http://schemas.microsoft.com/office/drawing/2014/main" id="{62E15268-D5A6-4986-B559-7862FB4F2E83}"/>
                </a:ext>
              </a:extLst>
            </p:cNvPr>
            <p:cNvSpPr/>
            <p:nvPr/>
          </p:nvSpPr>
          <p:spPr>
            <a:xfrm>
              <a:off x="5390555" y="2433932"/>
              <a:ext cx="983412" cy="353683"/>
            </a:xfrm>
            <a:prstGeom prst="can">
              <a:avLst>
                <a:gd name="adj" fmla="val 37195"/>
              </a:avLst>
            </a:prstGeom>
            <a:gradFill flip="none" rotWithShape="1">
              <a:gsLst>
                <a:gs pos="0">
                  <a:schemeClr val="accent3">
                    <a:lumMod val="5000"/>
                    <a:lumOff val="95000"/>
                  </a:schemeClr>
                </a:gs>
                <a:gs pos="31000">
                  <a:schemeClr val="accent3">
                    <a:lumMod val="45000"/>
                    <a:lumOff val="55000"/>
                  </a:schemeClr>
                </a:gs>
                <a:gs pos="61000">
                  <a:schemeClr val="accent3">
                    <a:lumMod val="45000"/>
                    <a:lumOff val="55000"/>
                  </a:schemeClr>
                </a:gs>
                <a:gs pos="91000">
                  <a:schemeClr val="tx1">
                    <a:lumMod val="50000"/>
                    <a:lumOff val="50000"/>
                  </a:schemeClr>
                </a:gs>
              </a:gsLst>
              <a:lin ang="1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 name="Group 275">
              <a:extLst>
                <a:ext uri="{FF2B5EF4-FFF2-40B4-BE49-F238E27FC236}">
                  <a16:creationId xmlns:a16="http://schemas.microsoft.com/office/drawing/2014/main" id="{EE1F95E8-41CB-4EFD-8708-8D067DC6853D}"/>
                </a:ext>
              </a:extLst>
            </p:cNvPr>
            <p:cNvGrpSpPr/>
            <p:nvPr/>
          </p:nvGrpSpPr>
          <p:grpSpPr>
            <a:xfrm>
              <a:off x="4901295" y="2687070"/>
              <a:ext cx="239562" cy="86756"/>
              <a:chOff x="4974320" y="2713030"/>
              <a:chExt cx="239562" cy="86756"/>
            </a:xfrm>
          </p:grpSpPr>
          <p:sp>
            <p:nvSpPr>
              <p:cNvPr id="297" name="Cylinder 29">
                <a:extLst>
                  <a:ext uri="{FF2B5EF4-FFF2-40B4-BE49-F238E27FC236}">
                    <a16:creationId xmlns:a16="http://schemas.microsoft.com/office/drawing/2014/main" id="{F89EF50D-3095-4BF2-84CF-00A9E3472A25}"/>
                  </a:ext>
                </a:extLst>
              </p:cNvPr>
              <p:cNvSpPr/>
              <p:nvPr/>
            </p:nvSpPr>
            <p:spPr>
              <a:xfrm>
                <a:off x="4974320" y="2725649"/>
                <a:ext cx="239562" cy="74137"/>
              </a:xfrm>
              <a:custGeom>
                <a:avLst/>
                <a:gdLst>
                  <a:gd name="connsiteX0" fmla="*/ 0 w 239562"/>
                  <a:gd name="connsiteY0" fmla="*/ 8275 h 66199"/>
                  <a:gd name="connsiteX1" fmla="*/ 119781 w 239562"/>
                  <a:gd name="connsiteY1" fmla="*/ 16550 h 66199"/>
                  <a:gd name="connsiteX2" fmla="*/ 239562 w 239562"/>
                  <a:gd name="connsiteY2" fmla="*/ 8275 h 66199"/>
                  <a:gd name="connsiteX3" fmla="*/ 239562 w 239562"/>
                  <a:gd name="connsiteY3" fmla="*/ 57924 h 66199"/>
                  <a:gd name="connsiteX4" fmla="*/ 119781 w 239562"/>
                  <a:gd name="connsiteY4" fmla="*/ 66199 h 66199"/>
                  <a:gd name="connsiteX5" fmla="*/ 0 w 239562"/>
                  <a:gd name="connsiteY5" fmla="*/ 57924 h 66199"/>
                  <a:gd name="connsiteX6" fmla="*/ 0 w 239562"/>
                  <a:gd name="connsiteY6" fmla="*/ 8275 h 66199"/>
                  <a:gd name="connsiteX0" fmla="*/ 0 w 239562"/>
                  <a:gd name="connsiteY0" fmla="*/ 8275 h 66199"/>
                  <a:gd name="connsiteX1" fmla="*/ 119781 w 239562"/>
                  <a:gd name="connsiteY1" fmla="*/ 0 h 66199"/>
                  <a:gd name="connsiteX2" fmla="*/ 239562 w 239562"/>
                  <a:gd name="connsiteY2" fmla="*/ 8275 h 66199"/>
                  <a:gd name="connsiteX3" fmla="*/ 119781 w 239562"/>
                  <a:gd name="connsiteY3" fmla="*/ 16550 h 66199"/>
                  <a:gd name="connsiteX4" fmla="*/ 0 w 239562"/>
                  <a:gd name="connsiteY4" fmla="*/ 8275 h 66199"/>
                  <a:gd name="connsiteX0" fmla="*/ 239562 w 239562"/>
                  <a:gd name="connsiteY0" fmla="*/ 8275 h 66199"/>
                  <a:gd name="connsiteX1" fmla="*/ 119781 w 239562"/>
                  <a:gd name="connsiteY1" fmla="*/ 16550 h 66199"/>
                  <a:gd name="connsiteX2" fmla="*/ 0 w 239562"/>
                  <a:gd name="connsiteY2" fmla="*/ 8275 h 66199"/>
                  <a:gd name="connsiteX3" fmla="*/ 119781 w 239562"/>
                  <a:gd name="connsiteY3" fmla="*/ 0 h 66199"/>
                  <a:gd name="connsiteX4" fmla="*/ 239562 w 239562"/>
                  <a:gd name="connsiteY4" fmla="*/ 8275 h 66199"/>
                  <a:gd name="connsiteX5" fmla="*/ 239562 w 239562"/>
                  <a:gd name="connsiteY5" fmla="*/ 57924 h 66199"/>
                  <a:gd name="connsiteX6" fmla="*/ 119781 w 239562"/>
                  <a:gd name="connsiteY6" fmla="*/ 66199 h 66199"/>
                  <a:gd name="connsiteX7" fmla="*/ 0 w 239562"/>
                  <a:gd name="connsiteY7" fmla="*/ 57924 h 66199"/>
                  <a:gd name="connsiteX8" fmla="*/ 0 w 239562"/>
                  <a:gd name="connsiteY8" fmla="*/ 8275 h 66199"/>
                  <a:gd name="connsiteX0" fmla="*/ 0 w 239562"/>
                  <a:gd name="connsiteY0" fmla="*/ 8275 h 74137"/>
                  <a:gd name="connsiteX1" fmla="*/ 119781 w 239562"/>
                  <a:gd name="connsiteY1" fmla="*/ 16550 h 74137"/>
                  <a:gd name="connsiteX2" fmla="*/ 239562 w 239562"/>
                  <a:gd name="connsiteY2" fmla="*/ 8275 h 74137"/>
                  <a:gd name="connsiteX3" fmla="*/ 239562 w 239562"/>
                  <a:gd name="connsiteY3" fmla="*/ 57924 h 74137"/>
                  <a:gd name="connsiteX4" fmla="*/ 119781 w 239562"/>
                  <a:gd name="connsiteY4" fmla="*/ 66199 h 74137"/>
                  <a:gd name="connsiteX5" fmla="*/ 0 w 239562"/>
                  <a:gd name="connsiteY5" fmla="*/ 57924 h 74137"/>
                  <a:gd name="connsiteX6" fmla="*/ 0 w 239562"/>
                  <a:gd name="connsiteY6" fmla="*/ 8275 h 74137"/>
                  <a:gd name="connsiteX0" fmla="*/ 0 w 239562"/>
                  <a:gd name="connsiteY0" fmla="*/ 8275 h 74137"/>
                  <a:gd name="connsiteX1" fmla="*/ 119781 w 239562"/>
                  <a:gd name="connsiteY1" fmla="*/ 0 h 74137"/>
                  <a:gd name="connsiteX2" fmla="*/ 239562 w 239562"/>
                  <a:gd name="connsiteY2" fmla="*/ 8275 h 74137"/>
                  <a:gd name="connsiteX3" fmla="*/ 119781 w 239562"/>
                  <a:gd name="connsiteY3" fmla="*/ 16550 h 74137"/>
                  <a:gd name="connsiteX4" fmla="*/ 0 w 239562"/>
                  <a:gd name="connsiteY4" fmla="*/ 8275 h 74137"/>
                  <a:gd name="connsiteX0" fmla="*/ 239562 w 239562"/>
                  <a:gd name="connsiteY0" fmla="*/ 8275 h 74137"/>
                  <a:gd name="connsiteX1" fmla="*/ 119781 w 239562"/>
                  <a:gd name="connsiteY1" fmla="*/ 16550 h 74137"/>
                  <a:gd name="connsiteX2" fmla="*/ 0 w 239562"/>
                  <a:gd name="connsiteY2" fmla="*/ 8275 h 74137"/>
                  <a:gd name="connsiteX3" fmla="*/ 119781 w 239562"/>
                  <a:gd name="connsiteY3" fmla="*/ 0 h 74137"/>
                  <a:gd name="connsiteX4" fmla="*/ 239562 w 239562"/>
                  <a:gd name="connsiteY4" fmla="*/ 8275 h 74137"/>
                  <a:gd name="connsiteX5" fmla="*/ 239562 w 239562"/>
                  <a:gd name="connsiteY5" fmla="*/ 57924 h 74137"/>
                  <a:gd name="connsiteX6" fmla="*/ 119781 w 239562"/>
                  <a:gd name="connsiteY6" fmla="*/ 74137 h 74137"/>
                  <a:gd name="connsiteX7" fmla="*/ 0 w 239562"/>
                  <a:gd name="connsiteY7" fmla="*/ 57924 h 74137"/>
                  <a:gd name="connsiteX8" fmla="*/ 0 w 239562"/>
                  <a:gd name="connsiteY8" fmla="*/ 8275 h 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562" h="74137" stroke="0" extrusionOk="0">
                    <a:moveTo>
                      <a:pt x="0" y="8275"/>
                    </a:moveTo>
                    <a:cubicBezTo>
                      <a:pt x="0" y="12845"/>
                      <a:pt x="53628" y="16550"/>
                      <a:pt x="119781" y="16550"/>
                    </a:cubicBezTo>
                    <a:cubicBezTo>
                      <a:pt x="185934" y="16550"/>
                      <a:pt x="239562" y="12845"/>
                      <a:pt x="239562" y="8275"/>
                    </a:cubicBezTo>
                    <a:lnTo>
                      <a:pt x="239562" y="57924"/>
                    </a:lnTo>
                    <a:cubicBezTo>
                      <a:pt x="239562" y="62494"/>
                      <a:pt x="185934" y="66199"/>
                      <a:pt x="119781" y="66199"/>
                    </a:cubicBezTo>
                    <a:cubicBezTo>
                      <a:pt x="53628" y="66199"/>
                      <a:pt x="0" y="62494"/>
                      <a:pt x="0" y="57924"/>
                    </a:cubicBezTo>
                    <a:lnTo>
                      <a:pt x="0" y="8275"/>
                    </a:lnTo>
                    <a:close/>
                  </a:path>
                  <a:path w="239562" h="74137" fill="lighten" stroke="0" extrusionOk="0">
                    <a:moveTo>
                      <a:pt x="0" y="8275"/>
                    </a:moveTo>
                    <a:cubicBezTo>
                      <a:pt x="0" y="3705"/>
                      <a:pt x="53628" y="0"/>
                      <a:pt x="119781" y="0"/>
                    </a:cubicBezTo>
                    <a:cubicBezTo>
                      <a:pt x="185934" y="0"/>
                      <a:pt x="239562" y="3705"/>
                      <a:pt x="239562" y="8275"/>
                    </a:cubicBezTo>
                    <a:cubicBezTo>
                      <a:pt x="239562" y="12845"/>
                      <a:pt x="185934" y="16550"/>
                      <a:pt x="119781" y="16550"/>
                    </a:cubicBezTo>
                    <a:cubicBezTo>
                      <a:pt x="53628" y="16550"/>
                      <a:pt x="0" y="12845"/>
                      <a:pt x="0" y="8275"/>
                    </a:cubicBezTo>
                    <a:close/>
                  </a:path>
                  <a:path w="239562" h="74137" fill="none" extrusionOk="0">
                    <a:moveTo>
                      <a:pt x="239562" y="8275"/>
                    </a:moveTo>
                    <a:cubicBezTo>
                      <a:pt x="239562" y="12845"/>
                      <a:pt x="185934" y="16550"/>
                      <a:pt x="119781" y="16550"/>
                    </a:cubicBezTo>
                    <a:cubicBezTo>
                      <a:pt x="53628" y="16550"/>
                      <a:pt x="0" y="12845"/>
                      <a:pt x="0" y="8275"/>
                    </a:cubicBezTo>
                    <a:cubicBezTo>
                      <a:pt x="0" y="3705"/>
                      <a:pt x="53628" y="0"/>
                      <a:pt x="119781" y="0"/>
                    </a:cubicBezTo>
                    <a:cubicBezTo>
                      <a:pt x="185934" y="0"/>
                      <a:pt x="239562" y="3705"/>
                      <a:pt x="239562" y="8275"/>
                    </a:cubicBezTo>
                    <a:lnTo>
                      <a:pt x="239562" y="57924"/>
                    </a:lnTo>
                    <a:cubicBezTo>
                      <a:pt x="239562" y="62494"/>
                      <a:pt x="185934" y="74137"/>
                      <a:pt x="119781" y="74137"/>
                    </a:cubicBezTo>
                    <a:cubicBezTo>
                      <a:pt x="53628" y="74137"/>
                      <a:pt x="0" y="62494"/>
                      <a:pt x="0" y="57924"/>
                    </a:cubicBezTo>
                    <a:lnTo>
                      <a:pt x="0" y="8275"/>
                    </a:ln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lowchart: Summing Junction 297">
                <a:extLst>
                  <a:ext uri="{FF2B5EF4-FFF2-40B4-BE49-F238E27FC236}">
                    <a16:creationId xmlns:a16="http://schemas.microsoft.com/office/drawing/2014/main" id="{8E74F53D-5E2F-4F8F-A6EC-674DA88C440B}"/>
                  </a:ext>
                </a:extLst>
              </p:cNvPr>
              <p:cNvSpPr/>
              <p:nvPr/>
            </p:nvSpPr>
            <p:spPr>
              <a:xfrm>
                <a:off x="4974320" y="2713030"/>
                <a:ext cx="239562" cy="45719"/>
              </a:xfrm>
              <a:prstGeom prst="flowChartSummingJunction">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276">
              <a:extLst>
                <a:ext uri="{FF2B5EF4-FFF2-40B4-BE49-F238E27FC236}">
                  <a16:creationId xmlns:a16="http://schemas.microsoft.com/office/drawing/2014/main" id="{49E1FE97-2978-46ED-B017-463569BDBE50}"/>
                </a:ext>
              </a:extLst>
            </p:cNvPr>
            <p:cNvGrpSpPr/>
            <p:nvPr/>
          </p:nvGrpSpPr>
          <p:grpSpPr>
            <a:xfrm>
              <a:off x="6623666" y="2687070"/>
              <a:ext cx="239562" cy="86756"/>
              <a:chOff x="4974320" y="2713030"/>
              <a:chExt cx="239562" cy="86756"/>
            </a:xfrm>
          </p:grpSpPr>
          <p:sp>
            <p:nvSpPr>
              <p:cNvPr id="295" name="Cylinder 29">
                <a:extLst>
                  <a:ext uri="{FF2B5EF4-FFF2-40B4-BE49-F238E27FC236}">
                    <a16:creationId xmlns:a16="http://schemas.microsoft.com/office/drawing/2014/main" id="{CBC376F6-36DA-4D02-9629-30B6AD8BFA2C}"/>
                  </a:ext>
                </a:extLst>
              </p:cNvPr>
              <p:cNvSpPr/>
              <p:nvPr/>
            </p:nvSpPr>
            <p:spPr>
              <a:xfrm>
                <a:off x="4974320" y="2725649"/>
                <a:ext cx="239562" cy="74137"/>
              </a:xfrm>
              <a:custGeom>
                <a:avLst/>
                <a:gdLst>
                  <a:gd name="connsiteX0" fmla="*/ 0 w 239562"/>
                  <a:gd name="connsiteY0" fmla="*/ 8275 h 66199"/>
                  <a:gd name="connsiteX1" fmla="*/ 119781 w 239562"/>
                  <a:gd name="connsiteY1" fmla="*/ 16550 h 66199"/>
                  <a:gd name="connsiteX2" fmla="*/ 239562 w 239562"/>
                  <a:gd name="connsiteY2" fmla="*/ 8275 h 66199"/>
                  <a:gd name="connsiteX3" fmla="*/ 239562 w 239562"/>
                  <a:gd name="connsiteY3" fmla="*/ 57924 h 66199"/>
                  <a:gd name="connsiteX4" fmla="*/ 119781 w 239562"/>
                  <a:gd name="connsiteY4" fmla="*/ 66199 h 66199"/>
                  <a:gd name="connsiteX5" fmla="*/ 0 w 239562"/>
                  <a:gd name="connsiteY5" fmla="*/ 57924 h 66199"/>
                  <a:gd name="connsiteX6" fmla="*/ 0 w 239562"/>
                  <a:gd name="connsiteY6" fmla="*/ 8275 h 66199"/>
                  <a:gd name="connsiteX0" fmla="*/ 0 w 239562"/>
                  <a:gd name="connsiteY0" fmla="*/ 8275 h 66199"/>
                  <a:gd name="connsiteX1" fmla="*/ 119781 w 239562"/>
                  <a:gd name="connsiteY1" fmla="*/ 0 h 66199"/>
                  <a:gd name="connsiteX2" fmla="*/ 239562 w 239562"/>
                  <a:gd name="connsiteY2" fmla="*/ 8275 h 66199"/>
                  <a:gd name="connsiteX3" fmla="*/ 119781 w 239562"/>
                  <a:gd name="connsiteY3" fmla="*/ 16550 h 66199"/>
                  <a:gd name="connsiteX4" fmla="*/ 0 w 239562"/>
                  <a:gd name="connsiteY4" fmla="*/ 8275 h 66199"/>
                  <a:gd name="connsiteX0" fmla="*/ 239562 w 239562"/>
                  <a:gd name="connsiteY0" fmla="*/ 8275 h 66199"/>
                  <a:gd name="connsiteX1" fmla="*/ 119781 w 239562"/>
                  <a:gd name="connsiteY1" fmla="*/ 16550 h 66199"/>
                  <a:gd name="connsiteX2" fmla="*/ 0 w 239562"/>
                  <a:gd name="connsiteY2" fmla="*/ 8275 h 66199"/>
                  <a:gd name="connsiteX3" fmla="*/ 119781 w 239562"/>
                  <a:gd name="connsiteY3" fmla="*/ 0 h 66199"/>
                  <a:gd name="connsiteX4" fmla="*/ 239562 w 239562"/>
                  <a:gd name="connsiteY4" fmla="*/ 8275 h 66199"/>
                  <a:gd name="connsiteX5" fmla="*/ 239562 w 239562"/>
                  <a:gd name="connsiteY5" fmla="*/ 57924 h 66199"/>
                  <a:gd name="connsiteX6" fmla="*/ 119781 w 239562"/>
                  <a:gd name="connsiteY6" fmla="*/ 66199 h 66199"/>
                  <a:gd name="connsiteX7" fmla="*/ 0 w 239562"/>
                  <a:gd name="connsiteY7" fmla="*/ 57924 h 66199"/>
                  <a:gd name="connsiteX8" fmla="*/ 0 w 239562"/>
                  <a:gd name="connsiteY8" fmla="*/ 8275 h 66199"/>
                  <a:gd name="connsiteX0" fmla="*/ 0 w 239562"/>
                  <a:gd name="connsiteY0" fmla="*/ 8275 h 74137"/>
                  <a:gd name="connsiteX1" fmla="*/ 119781 w 239562"/>
                  <a:gd name="connsiteY1" fmla="*/ 16550 h 74137"/>
                  <a:gd name="connsiteX2" fmla="*/ 239562 w 239562"/>
                  <a:gd name="connsiteY2" fmla="*/ 8275 h 74137"/>
                  <a:gd name="connsiteX3" fmla="*/ 239562 w 239562"/>
                  <a:gd name="connsiteY3" fmla="*/ 57924 h 74137"/>
                  <a:gd name="connsiteX4" fmla="*/ 119781 w 239562"/>
                  <a:gd name="connsiteY4" fmla="*/ 66199 h 74137"/>
                  <a:gd name="connsiteX5" fmla="*/ 0 w 239562"/>
                  <a:gd name="connsiteY5" fmla="*/ 57924 h 74137"/>
                  <a:gd name="connsiteX6" fmla="*/ 0 w 239562"/>
                  <a:gd name="connsiteY6" fmla="*/ 8275 h 74137"/>
                  <a:gd name="connsiteX0" fmla="*/ 0 w 239562"/>
                  <a:gd name="connsiteY0" fmla="*/ 8275 h 74137"/>
                  <a:gd name="connsiteX1" fmla="*/ 119781 w 239562"/>
                  <a:gd name="connsiteY1" fmla="*/ 0 h 74137"/>
                  <a:gd name="connsiteX2" fmla="*/ 239562 w 239562"/>
                  <a:gd name="connsiteY2" fmla="*/ 8275 h 74137"/>
                  <a:gd name="connsiteX3" fmla="*/ 119781 w 239562"/>
                  <a:gd name="connsiteY3" fmla="*/ 16550 h 74137"/>
                  <a:gd name="connsiteX4" fmla="*/ 0 w 239562"/>
                  <a:gd name="connsiteY4" fmla="*/ 8275 h 74137"/>
                  <a:gd name="connsiteX0" fmla="*/ 239562 w 239562"/>
                  <a:gd name="connsiteY0" fmla="*/ 8275 h 74137"/>
                  <a:gd name="connsiteX1" fmla="*/ 119781 w 239562"/>
                  <a:gd name="connsiteY1" fmla="*/ 16550 h 74137"/>
                  <a:gd name="connsiteX2" fmla="*/ 0 w 239562"/>
                  <a:gd name="connsiteY2" fmla="*/ 8275 h 74137"/>
                  <a:gd name="connsiteX3" fmla="*/ 119781 w 239562"/>
                  <a:gd name="connsiteY3" fmla="*/ 0 h 74137"/>
                  <a:gd name="connsiteX4" fmla="*/ 239562 w 239562"/>
                  <a:gd name="connsiteY4" fmla="*/ 8275 h 74137"/>
                  <a:gd name="connsiteX5" fmla="*/ 239562 w 239562"/>
                  <a:gd name="connsiteY5" fmla="*/ 57924 h 74137"/>
                  <a:gd name="connsiteX6" fmla="*/ 119781 w 239562"/>
                  <a:gd name="connsiteY6" fmla="*/ 74137 h 74137"/>
                  <a:gd name="connsiteX7" fmla="*/ 0 w 239562"/>
                  <a:gd name="connsiteY7" fmla="*/ 57924 h 74137"/>
                  <a:gd name="connsiteX8" fmla="*/ 0 w 239562"/>
                  <a:gd name="connsiteY8" fmla="*/ 8275 h 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562" h="74137" stroke="0" extrusionOk="0">
                    <a:moveTo>
                      <a:pt x="0" y="8275"/>
                    </a:moveTo>
                    <a:cubicBezTo>
                      <a:pt x="0" y="12845"/>
                      <a:pt x="53628" y="16550"/>
                      <a:pt x="119781" y="16550"/>
                    </a:cubicBezTo>
                    <a:cubicBezTo>
                      <a:pt x="185934" y="16550"/>
                      <a:pt x="239562" y="12845"/>
                      <a:pt x="239562" y="8275"/>
                    </a:cubicBezTo>
                    <a:lnTo>
                      <a:pt x="239562" y="57924"/>
                    </a:lnTo>
                    <a:cubicBezTo>
                      <a:pt x="239562" y="62494"/>
                      <a:pt x="185934" y="66199"/>
                      <a:pt x="119781" y="66199"/>
                    </a:cubicBezTo>
                    <a:cubicBezTo>
                      <a:pt x="53628" y="66199"/>
                      <a:pt x="0" y="62494"/>
                      <a:pt x="0" y="57924"/>
                    </a:cubicBezTo>
                    <a:lnTo>
                      <a:pt x="0" y="8275"/>
                    </a:lnTo>
                    <a:close/>
                  </a:path>
                  <a:path w="239562" h="74137" fill="lighten" stroke="0" extrusionOk="0">
                    <a:moveTo>
                      <a:pt x="0" y="8275"/>
                    </a:moveTo>
                    <a:cubicBezTo>
                      <a:pt x="0" y="3705"/>
                      <a:pt x="53628" y="0"/>
                      <a:pt x="119781" y="0"/>
                    </a:cubicBezTo>
                    <a:cubicBezTo>
                      <a:pt x="185934" y="0"/>
                      <a:pt x="239562" y="3705"/>
                      <a:pt x="239562" y="8275"/>
                    </a:cubicBezTo>
                    <a:cubicBezTo>
                      <a:pt x="239562" y="12845"/>
                      <a:pt x="185934" y="16550"/>
                      <a:pt x="119781" y="16550"/>
                    </a:cubicBezTo>
                    <a:cubicBezTo>
                      <a:pt x="53628" y="16550"/>
                      <a:pt x="0" y="12845"/>
                      <a:pt x="0" y="8275"/>
                    </a:cubicBezTo>
                    <a:close/>
                  </a:path>
                  <a:path w="239562" h="74137" fill="none" extrusionOk="0">
                    <a:moveTo>
                      <a:pt x="239562" y="8275"/>
                    </a:moveTo>
                    <a:cubicBezTo>
                      <a:pt x="239562" y="12845"/>
                      <a:pt x="185934" y="16550"/>
                      <a:pt x="119781" y="16550"/>
                    </a:cubicBezTo>
                    <a:cubicBezTo>
                      <a:pt x="53628" y="16550"/>
                      <a:pt x="0" y="12845"/>
                      <a:pt x="0" y="8275"/>
                    </a:cubicBezTo>
                    <a:cubicBezTo>
                      <a:pt x="0" y="3705"/>
                      <a:pt x="53628" y="0"/>
                      <a:pt x="119781" y="0"/>
                    </a:cubicBezTo>
                    <a:cubicBezTo>
                      <a:pt x="185934" y="0"/>
                      <a:pt x="239562" y="3705"/>
                      <a:pt x="239562" y="8275"/>
                    </a:cubicBezTo>
                    <a:lnTo>
                      <a:pt x="239562" y="57924"/>
                    </a:lnTo>
                    <a:cubicBezTo>
                      <a:pt x="239562" y="62494"/>
                      <a:pt x="185934" y="74137"/>
                      <a:pt x="119781" y="74137"/>
                    </a:cubicBezTo>
                    <a:cubicBezTo>
                      <a:pt x="53628" y="74137"/>
                      <a:pt x="0" y="62494"/>
                      <a:pt x="0" y="57924"/>
                    </a:cubicBezTo>
                    <a:lnTo>
                      <a:pt x="0" y="8275"/>
                    </a:ln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lowchart: Summing Junction 295">
                <a:extLst>
                  <a:ext uri="{FF2B5EF4-FFF2-40B4-BE49-F238E27FC236}">
                    <a16:creationId xmlns:a16="http://schemas.microsoft.com/office/drawing/2014/main" id="{3C9A3E6F-FB7C-46D2-9FFD-40D4390D900D}"/>
                  </a:ext>
                </a:extLst>
              </p:cNvPr>
              <p:cNvSpPr/>
              <p:nvPr/>
            </p:nvSpPr>
            <p:spPr>
              <a:xfrm>
                <a:off x="4974320" y="2713030"/>
                <a:ext cx="239562" cy="45719"/>
              </a:xfrm>
              <a:prstGeom prst="flowChartSummingJunction">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8" name="Teardrop 36">
              <a:extLst>
                <a:ext uri="{FF2B5EF4-FFF2-40B4-BE49-F238E27FC236}">
                  <a16:creationId xmlns:a16="http://schemas.microsoft.com/office/drawing/2014/main" id="{94385ED3-133D-4DEC-A043-52A349443862}"/>
                </a:ext>
              </a:extLst>
            </p:cNvPr>
            <p:cNvSpPr/>
            <p:nvPr/>
          </p:nvSpPr>
          <p:spPr>
            <a:xfrm rot="8161019">
              <a:off x="5106437" y="562099"/>
              <a:ext cx="1637553" cy="1640360"/>
            </a:xfrm>
            <a:custGeom>
              <a:avLst/>
              <a:gdLst>
                <a:gd name="connsiteX0" fmla="*/ 0 w 1574923"/>
                <a:gd name="connsiteY0" fmla="*/ 787516 h 1575032"/>
                <a:gd name="connsiteX1" fmla="*/ 787462 w 1574923"/>
                <a:gd name="connsiteY1" fmla="*/ 0 h 1575032"/>
                <a:gd name="connsiteX2" fmla="*/ 1574923 w 1574923"/>
                <a:gd name="connsiteY2" fmla="*/ 0 h 1575032"/>
                <a:gd name="connsiteX3" fmla="*/ 1574923 w 1574923"/>
                <a:gd name="connsiteY3" fmla="*/ 787516 h 1575032"/>
                <a:gd name="connsiteX4" fmla="*/ 787461 w 1574923"/>
                <a:gd name="connsiteY4" fmla="*/ 1575032 h 1575032"/>
                <a:gd name="connsiteX5" fmla="*/ -1 w 1574923"/>
                <a:gd name="connsiteY5" fmla="*/ 787516 h 1575032"/>
                <a:gd name="connsiteX6" fmla="*/ 0 w 1574923"/>
                <a:gd name="connsiteY6" fmla="*/ 787516 h 1575032"/>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40487"/>
                <a:gd name="connsiteX1" fmla="*/ 787463 w 1574924"/>
                <a:gd name="connsiteY1" fmla="*/ 0 h 1540487"/>
                <a:gd name="connsiteX2" fmla="*/ 1574924 w 1574924"/>
                <a:gd name="connsiteY2" fmla="*/ 0 h 1540487"/>
                <a:gd name="connsiteX3" fmla="*/ 1574924 w 1574924"/>
                <a:gd name="connsiteY3" fmla="*/ 787516 h 1540487"/>
                <a:gd name="connsiteX4" fmla="*/ 801546 w 1574924"/>
                <a:gd name="connsiteY4" fmla="*/ 1540487 h 1540487"/>
                <a:gd name="connsiteX5" fmla="*/ 0 w 1574924"/>
                <a:gd name="connsiteY5" fmla="*/ 787516 h 1540487"/>
                <a:gd name="connsiteX6" fmla="*/ 1 w 1574924"/>
                <a:gd name="connsiteY6" fmla="*/ 787516 h 1540487"/>
                <a:gd name="connsiteX0" fmla="*/ 1 w 1574924"/>
                <a:gd name="connsiteY0" fmla="*/ 839070 h 1592041"/>
                <a:gd name="connsiteX1" fmla="*/ 793897 w 1574924"/>
                <a:gd name="connsiteY1" fmla="*/ 0 h 1592041"/>
                <a:gd name="connsiteX2" fmla="*/ 1574924 w 1574924"/>
                <a:gd name="connsiteY2" fmla="*/ 51554 h 1592041"/>
                <a:gd name="connsiteX3" fmla="*/ 1574924 w 1574924"/>
                <a:gd name="connsiteY3" fmla="*/ 839070 h 1592041"/>
                <a:gd name="connsiteX4" fmla="*/ 801546 w 1574924"/>
                <a:gd name="connsiteY4" fmla="*/ 1592041 h 1592041"/>
                <a:gd name="connsiteX5" fmla="*/ 0 w 1574924"/>
                <a:gd name="connsiteY5" fmla="*/ 839070 h 1592041"/>
                <a:gd name="connsiteX6" fmla="*/ 1 w 1574924"/>
                <a:gd name="connsiteY6" fmla="*/ 839070 h 1592041"/>
                <a:gd name="connsiteX0" fmla="*/ 1 w 1574924"/>
                <a:gd name="connsiteY0" fmla="*/ 845736 h 1598707"/>
                <a:gd name="connsiteX1" fmla="*/ 793897 w 1574924"/>
                <a:gd name="connsiteY1" fmla="*/ 6666 h 1598707"/>
                <a:gd name="connsiteX2" fmla="*/ 1574924 w 1574924"/>
                <a:gd name="connsiteY2" fmla="*/ 58220 h 1598707"/>
                <a:gd name="connsiteX3" fmla="*/ 1574924 w 1574924"/>
                <a:gd name="connsiteY3" fmla="*/ 845736 h 1598707"/>
                <a:gd name="connsiteX4" fmla="*/ 801546 w 1574924"/>
                <a:gd name="connsiteY4" fmla="*/ 1598707 h 1598707"/>
                <a:gd name="connsiteX5" fmla="*/ 0 w 1574924"/>
                <a:gd name="connsiteY5" fmla="*/ 845736 h 1598707"/>
                <a:gd name="connsiteX6" fmla="*/ 1 w 1574924"/>
                <a:gd name="connsiteY6" fmla="*/ 845736 h 1598707"/>
                <a:gd name="connsiteX0" fmla="*/ 1 w 1588921"/>
                <a:gd name="connsiteY0" fmla="*/ 845736 h 1598707"/>
                <a:gd name="connsiteX1" fmla="*/ 793897 w 1588921"/>
                <a:gd name="connsiteY1" fmla="*/ 6666 h 1598707"/>
                <a:gd name="connsiteX2" fmla="*/ 1574924 w 1588921"/>
                <a:gd name="connsiteY2" fmla="*/ 58220 h 1598707"/>
                <a:gd name="connsiteX3" fmla="*/ 1588921 w 1588921"/>
                <a:gd name="connsiteY3" fmla="*/ 806295 h 1598707"/>
                <a:gd name="connsiteX4" fmla="*/ 801546 w 1588921"/>
                <a:gd name="connsiteY4" fmla="*/ 1598707 h 1598707"/>
                <a:gd name="connsiteX5" fmla="*/ 0 w 1588921"/>
                <a:gd name="connsiteY5" fmla="*/ 845736 h 1598707"/>
                <a:gd name="connsiteX6" fmla="*/ 1 w 1588921"/>
                <a:gd name="connsiteY6" fmla="*/ 845736 h 1598707"/>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823974"/>
                <a:gd name="connsiteY0" fmla="*/ 841290 h 1594261"/>
                <a:gd name="connsiteX1" fmla="*/ 793897 w 1823974"/>
                <a:gd name="connsiteY1" fmla="*/ 2220 h 1594261"/>
                <a:gd name="connsiteX2" fmla="*/ 1697827 w 1823974"/>
                <a:gd name="connsiteY2" fmla="*/ 215713 h 1594261"/>
                <a:gd name="connsiteX3" fmla="*/ 1588921 w 1823974"/>
                <a:gd name="connsiteY3" fmla="*/ 801849 h 1594261"/>
                <a:gd name="connsiteX4" fmla="*/ 801546 w 1823974"/>
                <a:gd name="connsiteY4" fmla="*/ 1594261 h 1594261"/>
                <a:gd name="connsiteX5" fmla="*/ 0 w 1823974"/>
                <a:gd name="connsiteY5" fmla="*/ 841290 h 1594261"/>
                <a:gd name="connsiteX6" fmla="*/ 1 w 1823974"/>
                <a:gd name="connsiteY6" fmla="*/ 841290 h 1594261"/>
                <a:gd name="connsiteX0" fmla="*/ 1 w 1714513"/>
                <a:gd name="connsiteY0" fmla="*/ 847455 h 1600426"/>
                <a:gd name="connsiteX1" fmla="*/ 793897 w 1714513"/>
                <a:gd name="connsiteY1" fmla="*/ 8385 h 1600426"/>
                <a:gd name="connsiteX2" fmla="*/ 1562377 w 1714513"/>
                <a:gd name="connsiteY2" fmla="*/ 43016 h 1600426"/>
                <a:gd name="connsiteX3" fmla="*/ 1588921 w 1714513"/>
                <a:gd name="connsiteY3" fmla="*/ 808014 h 1600426"/>
                <a:gd name="connsiteX4" fmla="*/ 801546 w 1714513"/>
                <a:gd name="connsiteY4" fmla="*/ 1600426 h 1600426"/>
                <a:gd name="connsiteX5" fmla="*/ 0 w 1714513"/>
                <a:gd name="connsiteY5" fmla="*/ 847455 h 1600426"/>
                <a:gd name="connsiteX6" fmla="*/ 1 w 1714513"/>
                <a:gd name="connsiteY6" fmla="*/ 847455 h 1600426"/>
                <a:gd name="connsiteX0" fmla="*/ 1 w 1714513"/>
                <a:gd name="connsiteY0" fmla="*/ 964337 h 1717308"/>
                <a:gd name="connsiteX1" fmla="*/ 793897 w 1714513"/>
                <a:gd name="connsiteY1" fmla="*/ 125267 h 1717308"/>
                <a:gd name="connsiteX2" fmla="*/ 1562377 w 1714513"/>
                <a:gd name="connsiteY2" fmla="*/ 159898 h 1717308"/>
                <a:gd name="connsiteX3" fmla="*/ 1588921 w 1714513"/>
                <a:gd name="connsiteY3" fmla="*/ 924896 h 1717308"/>
                <a:gd name="connsiteX4" fmla="*/ 801546 w 1714513"/>
                <a:gd name="connsiteY4" fmla="*/ 1717308 h 1717308"/>
                <a:gd name="connsiteX5" fmla="*/ 0 w 1714513"/>
                <a:gd name="connsiteY5" fmla="*/ 964337 h 1717308"/>
                <a:gd name="connsiteX6" fmla="*/ 1 w 1714513"/>
                <a:gd name="connsiteY6" fmla="*/ 964337 h 1717308"/>
                <a:gd name="connsiteX0" fmla="*/ 1 w 1719115"/>
                <a:gd name="connsiteY0" fmla="*/ 964337 h 1717308"/>
                <a:gd name="connsiteX1" fmla="*/ 793897 w 1719115"/>
                <a:gd name="connsiteY1" fmla="*/ 125267 h 1717308"/>
                <a:gd name="connsiteX2" fmla="*/ 1562377 w 1719115"/>
                <a:gd name="connsiteY2" fmla="*/ 159898 h 1717308"/>
                <a:gd name="connsiteX3" fmla="*/ 1608163 w 1719115"/>
                <a:gd name="connsiteY3" fmla="*/ 904959 h 1717308"/>
                <a:gd name="connsiteX4" fmla="*/ 801546 w 1719115"/>
                <a:gd name="connsiteY4" fmla="*/ 1717308 h 1717308"/>
                <a:gd name="connsiteX5" fmla="*/ 0 w 1719115"/>
                <a:gd name="connsiteY5" fmla="*/ 964337 h 1717308"/>
                <a:gd name="connsiteX6" fmla="*/ 1 w 1719115"/>
                <a:gd name="connsiteY6" fmla="*/ 964337 h 1717308"/>
                <a:gd name="connsiteX0" fmla="*/ 1 w 1719115"/>
                <a:gd name="connsiteY0" fmla="*/ 919888 h 1672859"/>
                <a:gd name="connsiteX1" fmla="*/ 793897 w 1719115"/>
                <a:gd name="connsiteY1" fmla="*/ 80818 h 1672859"/>
                <a:gd name="connsiteX2" fmla="*/ 1562377 w 1719115"/>
                <a:gd name="connsiteY2" fmla="*/ 115449 h 1672859"/>
                <a:gd name="connsiteX3" fmla="*/ 1608163 w 1719115"/>
                <a:gd name="connsiteY3" fmla="*/ 860510 h 1672859"/>
                <a:gd name="connsiteX4" fmla="*/ 801546 w 1719115"/>
                <a:gd name="connsiteY4" fmla="*/ 1672859 h 1672859"/>
                <a:gd name="connsiteX5" fmla="*/ 0 w 1719115"/>
                <a:gd name="connsiteY5" fmla="*/ 919888 h 1672859"/>
                <a:gd name="connsiteX6" fmla="*/ 1 w 1719115"/>
                <a:gd name="connsiteY6" fmla="*/ 919888 h 1672859"/>
                <a:gd name="connsiteX0" fmla="*/ 1 w 1703992"/>
                <a:gd name="connsiteY0" fmla="*/ 919888 h 1672859"/>
                <a:gd name="connsiteX1" fmla="*/ 793897 w 1703992"/>
                <a:gd name="connsiteY1" fmla="*/ 80818 h 1672859"/>
                <a:gd name="connsiteX2" fmla="*/ 1562377 w 1703992"/>
                <a:gd name="connsiteY2" fmla="*/ 115449 h 1672859"/>
                <a:gd name="connsiteX3" fmla="*/ 1608163 w 1703992"/>
                <a:gd name="connsiteY3" fmla="*/ 860510 h 1672859"/>
                <a:gd name="connsiteX4" fmla="*/ 801546 w 1703992"/>
                <a:gd name="connsiteY4" fmla="*/ 1672859 h 1672859"/>
                <a:gd name="connsiteX5" fmla="*/ 0 w 1703992"/>
                <a:gd name="connsiteY5" fmla="*/ 919888 h 1672859"/>
                <a:gd name="connsiteX6" fmla="*/ 1 w 1703992"/>
                <a:gd name="connsiteY6" fmla="*/ 919888 h 1672859"/>
                <a:gd name="connsiteX0" fmla="*/ 1 w 1703992"/>
                <a:gd name="connsiteY0" fmla="*/ 839070 h 1592041"/>
                <a:gd name="connsiteX1" fmla="*/ 793897 w 1703992"/>
                <a:gd name="connsiteY1" fmla="*/ 0 h 1592041"/>
                <a:gd name="connsiteX2" fmla="*/ 1562377 w 1703992"/>
                <a:gd name="connsiteY2" fmla="*/ 34631 h 1592041"/>
                <a:gd name="connsiteX3" fmla="*/ 1608163 w 1703992"/>
                <a:gd name="connsiteY3" fmla="*/ 779692 h 1592041"/>
                <a:gd name="connsiteX4" fmla="*/ 801546 w 1703992"/>
                <a:gd name="connsiteY4" fmla="*/ 1592041 h 1592041"/>
                <a:gd name="connsiteX5" fmla="*/ 0 w 1703992"/>
                <a:gd name="connsiteY5" fmla="*/ 839070 h 1592041"/>
                <a:gd name="connsiteX6" fmla="*/ 1 w 1703992"/>
                <a:gd name="connsiteY6" fmla="*/ 839070 h 1592041"/>
                <a:gd name="connsiteX0" fmla="*/ 1 w 1608163"/>
                <a:gd name="connsiteY0" fmla="*/ 839070 h 1592041"/>
                <a:gd name="connsiteX1" fmla="*/ 793897 w 1608163"/>
                <a:gd name="connsiteY1" fmla="*/ 0 h 1592041"/>
                <a:gd name="connsiteX2" fmla="*/ 1562377 w 1608163"/>
                <a:gd name="connsiteY2" fmla="*/ 34631 h 1592041"/>
                <a:gd name="connsiteX3" fmla="*/ 1608163 w 1608163"/>
                <a:gd name="connsiteY3" fmla="*/ 779692 h 1592041"/>
                <a:gd name="connsiteX4" fmla="*/ 801546 w 1608163"/>
                <a:gd name="connsiteY4" fmla="*/ 1592041 h 1592041"/>
                <a:gd name="connsiteX5" fmla="*/ 0 w 1608163"/>
                <a:gd name="connsiteY5" fmla="*/ 839070 h 1592041"/>
                <a:gd name="connsiteX6" fmla="*/ 1 w 1608163"/>
                <a:gd name="connsiteY6" fmla="*/ 839070 h 1592041"/>
                <a:gd name="connsiteX0" fmla="*/ 1 w 1724633"/>
                <a:gd name="connsiteY0" fmla="*/ 839070 h 1592041"/>
                <a:gd name="connsiteX1" fmla="*/ 793897 w 1724633"/>
                <a:gd name="connsiteY1" fmla="*/ 0 h 1592041"/>
                <a:gd name="connsiteX2" fmla="*/ 1702812 w 1724633"/>
                <a:gd name="connsiteY2" fmla="*/ 218303 h 1592041"/>
                <a:gd name="connsiteX3" fmla="*/ 1608163 w 1724633"/>
                <a:gd name="connsiteY3" fmla="*/ 779692 h 1592041"/>
                <a:gd name="connsiteX4" fmla="*/ 801546 w 1724633"/>
                <a:gd name="connsiteY4" fmla="*/ 1592041 h 1592041"/>
                <a:gd name="connsiteX5" fmla="*/ 0 w 1724633"/>
                <a:gd name="connsiteY5" fmla="*/ 839070 h 1592041"/>
                <a:gd name="connsiteX6" fmla="*/ 1 w 1724633"/>
                <a:gd name="connsiteY6" fmla="*/ 839070 h 1592041"/>
                <a:gd name="connsiteX0" fmla="*/ 1 w 1724633"/>
                <a:gd name="connsiteY0" fmla="*/ 964663 h 1717634"/>
                <a:gd name="connsiteX1" fmla="*/ 793897 w 1724633"/>
                <a:gd name="connsiteY1" fmla="*/ 125593 h 1717634"/>
                <a:gd name="connsiteX2" fmla="*/ 1350722 w 1724633"/>
                <a:gd name="connsiteY2" fmla="*/ 14438 h 1717634"/>
                <a:gd name="connsiteX3" fmla="*/ 1702812 w 1724633"/>
                <a:gd name="connsiteY3" fmla="*/ 343896 h 1717634"/>
                <a:gd name="connsiteX4" fmla="*/ 1608163 w 1724633"/>
                <a:gd name="connsiteY4" fmla="*/ 905285 h 1717634"/>
                <a:gd name="connsiteX5" fmla="*/ 801546 w 1724633"/>
                <a:gd name="connsiteY5" fmla="*/ 1717634 h 1717634"/>
                <a:gd name="connsiteX6" fmla="*/ 0 w 1724633"/>
                <a:gd name="connsiteY6" fmla="*/ 964663 h 1717634"/>
                <a:gd name="connsiteX7" fmla="*/ 1 w 1724633"/>
                <a:gd name="connsiteY7" fmla="*/ 964663 h 1717634"/>
                <a:gd name="connsiteX0" fmla="*/ 1 w 1724633"/>
                <a:gd name="connsiteY0" fmla="*/ 950225 h 1703196"/>
                <a:gd name="connsiteX1" fmla="*/ 793897 w 1724633"/>
                <a:gd name="connsiteY1" fmla="*/ 111155 h 1703196"/>
                <a:gd name="connsiteX2" fmla="*/ 1350722 w 1724633"/>
                <a:gd name="connsiteY2" fmla="*/ 0 h 1703196"/>
                <a:gd name="connsiteX3" fmla="*/ 1702812 w 1724633"/>
                <a:gd name="connsiteY3" fmla="*/ 329458 h 1703196"/>
                <a:gd name="connsiteX4" fmla="*/ 1608163 w 1724633"/>
                <a:gd name="connsiteY4" fmla="*/ 890847 h 1703196"/>
                <a:gd name="connsiteX5" fmla="*/ 801546 w 1724633"/>
                <a:gd name="connsiteY5" fmla="*/ 1703196 h 1703196"/>
                <a:gd name="connsiteX6" fmla="*/ 0 w 1724633"/>
                <a:gd name="connsiteY6" fmla="*/ 950225 h 1703196"/>
                <a:gd name="connsiteX7" fmla="*/ 1 w 1724633"/>
                <a:gd name="connsiteY7" fmla="*/ 950225 h 1703196"/>
                <a:gd name="connsiteX0" fmla="*/ 1 w 1702812"/>
                <a:gd name="connsiteY0" fmla="*/ 950225 h 1703196"/>
                <a:gd name="connsiteX1" fmla="*/ 793897 w 1702812"/>
                <a:gd name="connsiteY1" fmla="*/ 111155 h 1703196"/>
                <a:gd name="connsiteX2" fmla="*/ 1350722 w 1702812"/>
                <a:gd name="connsiteY2" fmla="*/ 0 h 1703196"/>
                <a:gd name="connsiteX3" fmla="*/ 1702812 w 1702812"/>
                <a:gd name="connsiteY3" fmla="*/ 329458 h 1703196"/>
                <a:gd name="connsiteX4" fmla="*/ 1608163 w 1702812"/>
                <a:gd name="connsiteY4" fmla="*/ 890847 h 1703196"/>
                <a:gd name="connsiteX5" fmla="*/ 801546 w 1702812"/>
                <a:gd name="connsiteY5" fmla="*/ 1703196 h 1703196"/>
                <a:gd name="connsiteX6" fmla="*/ 0 w 1702812"/>
                <a:gd name="connsiteY6" fmla="*/ 950225 h 1703196"/>
                <a:gd name="connsiteX7" fmla="*/ 1 w 170281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89261 w 1725155"/>
                <a:gd name="connsiteY1" fmla="*/ 12593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683692"/>
                <a:gd name="connsiteX1" fmla="*/ 778858 w 1725155"/>
                <a:gd name="connsiteY1" fmla="*/ 91826 h 1683692"/>
                <a:gd name="connsiteX2" fmla="*/ 1350722 w 1725155"/>
                <a:gd name="connsiteY2" fmla="*/ 0 h 1683692"/>
                <a:gd name="connsiteX3" fmla="*/ 1725155 w 1725155"/>
                <a:gd name="connsiteY3" fmla="*/ 346208 h 1683692"/>
                <a:gd name="connsiteX4" fmla="*/ 1608163 w 1725155"/>
                <a:gd name="connsiteY4" fmla="*/ 890847 h 1683692"/>
                <a:gd name="connsiteX5" fmla="*/ 796301 w 1725155"/>
                <a:gd name="connsiteY5" fmla="*/ 1683692 h 1683692"/>
                <a:gd name="connsiteX6" fmla="*/ 0 w 1725155"/>
                <a:gd name="connsiteY6" fmla="*/ 950225 h 1683692"/>
                <a:gd name="connsiteX7" fmla="*/ 1 w 1725155"/>
                <a:gd name="connsiteY7" fmla="*/ 950225 h 1683692"/>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83844 w 1712695"/>
                <a:gd name="connsiteY1" fmla="*/ 96637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2694" h="1692989">
                  <a:moveTo>
                    <a:pt x="1" y="957354"/>
                  </a:moveTo>
                  <a:cubicBezTo>
                    <a:pt x="1" y="522421"/>
                    <a:pt x="357287" y="159958"/>
                    <a:pt x="783844" y="103766"/>
                  </a:cubicBezTo>
                  <a:cubicBezTo>
                    <a:pt x="951048" y="63594"/>
                    <a:pt x="1137596" y="224144"/>
                    <a:pt x="1338347" y="0"/>
                  </a:cubicBezTo>
                  <a:cubicBezTo>
                    <a:pt x="1492585" y="53482"/>
                    <a:pt x="1647517" y="249163"/>
                    <a:pt x="1712694" y="341311"/>
                  </a:cubicBezTo>
                  <a:cubicBezTo>
                    <a:pt x="1670791" y="451053"/>
                    <a:pt x="1570836" y="326675"/>
                    <a:pt x="1608163" y="897976"/>
                  </a:cubicBezTo>
                  <a:cubicBezTo>
                    <a:pt x="1573533" y="1313927"/>
                    <a:pt x="1257574" y="1658508"/>
                    <a:pt x="796301" y="1690821"/>
                  </a:cubicBezTo>
                  <a:cubicBezTo>
                    <a:pt x="339924" y="1723047"/>
                    <a:pt x="0" y="1392287"/>
                    <a:pt x="0" y="957354"/>
                  </a:cubicBezTo>
                  <a:lnTo>
                    <a:pt x="1" y="957354"/>
                  </a:lnTo>
                  <a:close/>
                </a:path>
              </a:pathLst>
            </a:custGeom>
            <a:solidFill>
              <a:schemeClr val="accent4">
                <a:lumMod val="60000"/>
                <a:lumOff val="40000"/>
              </a:schemeClr>
            </a:solidFill>
            <a:ln>
              <a:solidFill>
                <a:srgbClr val="FFC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Freeform: Shape 278">
              <a:extLst>
                <a:ext uri="{FF2B5EF4-FFF2-40B4-BE49-F238E27FC236}">
                  <a16:creationId xmlns:a16="http://schemas.microsoft.com/office/drawing/2014/main" id="{C866DD22-AE8B-4210-8905-D962156E00FD}"/>
                </a:ext>
              </a:extLst>
            </p:cNvPr>
            <p:cNvSpPr/>
            <p:nvPr/>
          </p:nvSpPr>
          <p:spPr>
            <a:xfrm rot="170803">
              <a:off x="5640488" y="1611751"/>
              <a:ext cx="548156" cy="316570"/>
            </a:xfrm>
            <a:custGeom>
              <a:avLst/>
              <a:gdLst>
                <a:gd name="connsiteX0" fmla="*/ 0 w 909553"/>
                <a:gd name="connsiteY0" fmla="*/ 429785 h 440374"/>
                <a:gd name="connsiteX1" fmla="*/ 235527 w 909553"/>
                <a:gd name="connsiteY1" fmla="*/ 156157 h 440374"/>
                <a:gd name="connsiteX2" fmla="*/ 142009 w 909553"/>
                <a:gd name="connsiteY2" fmla="*/ 41857 h 440374"/>
                <a:gd name="connsiteX3" fmla="*/ 83127 w 909553"/>
                <a:gd name="connsiteY3" fmla="*/ 173476 h 440374"/>
                <a:gd name="connsiteX4" fmla="*/ 263236 w 909553"/>
                <a:gd name="connsiteY4" fmla="*/ 440176 h 440374"/>
                <a:gd name="connsiteX5" fmla="*/ 547255 w 909553"/>
                <a:gd name="connsiteY5" fmla="*/ 128448 h 440374"/>
                <a:gd name="connsiteX6" fmla="*/ 477982 w 909553"/>
                <a:gd name="connsiteY6" fmla="*/ 7221 h 440374"/>
                <a:gd name="connsiteX7" fmla="*/ 384464 w 909553"/>
                <a:gd name="connsiteY7" fmla="*/ 159621 h 440374"/>
                <a:gd name="connsiteX8" fmla="*/ 578427 w 909553"/>
                <a:gd name="connsiteY8" fmla="*/ 429785 h 440374"/>
                <a:gd name="connsiteX9" fmla="*/ 900545 w 909553"/>
                <a:gd name="connsiteY9" fmla="*/ 142303 h 440374"/>
                <a:gd name="connsiteX10" fmla="*/ 810491 w 909553"/>
                <a:gd name="connsiteY10" fmla="*/ 294 h 440374"/>
                <a:gd name="connsiteX11" fmla="*/ 706582 w 909553"/>
                <a:gd name="connsiteY11" fmla="*/ 114594 h 440374"/>
                <a:gd name="connsiteX12" fmla="*/ 862445 w 909553"/>
                <a:gd name="connsiteY12" fmla="*/ 412466 h 440374"/>
                <a:gd name="connsiteX13" fmla="*/ 862445 w 909553"/>
                <a:gd name="connsiteY13" fmla="*/ 412466 h 440374"/>
                <a:gd name="connsiteX0" fmla="*/ 0 w 905713"/>
                <a:gd name="connsiteY0" fmla="*/ 446355 h 456944"/>
                <a:gd name="connsiteX1" fmla="*/ 235527 w 905713"/>
                <a:gd name="connsiteY1" fmla="*/ 172727 h 456944"/>
                <a:gd name="connsiteX2" fmla="*/ 142009 w 905713"/>
                <a:gd name="connsiteY2" fmla="*/ 58427 h 456944"/>
                <a:gd name="connsiteX3" fmla="*/ 83127 w 905713"/>
                <a:gd name="connsiteY3" fmla="*/ 190046 h 456944"/>
                <a:gd name="connsiteX4" fmla="*/ 263236 w 905713"/>
                <a:gd name="connsiteY4" fmla="*/ 456746 h 456944"/>
                <a:gd name="connsiteX5" fmla="*/ 547255 w 905713"/>
                <a:gd name="connsiteY5" fmla="*/ 145018 h 456944"/>
                <a:gd name="connsiteX6" fmla="*/ 477982 w 905713"/>
                <a:gd name="connsiteY6" fmla="*/ 23791 h 456944"/>
                <a:gd name="connsiteX7" fmla="*/ 384464 w 905713"/>
                <a:gd name="connsiteY7" fmla="*/ 176191 h 456944"/>
                <a:gd name="connsiteX8" fmla="*/ 578427 w 905713"/>
                <a:gd name="connsiteY8" fmla="*/ 446355 h 456944"/>
                <a:gd name="connsiteX9" fmla="*/ 900545 w 905713"/>
                <a:gd name="connsiteY9" fmla="*/ 158873 h 456944"/>
                <a:gd name="connsiteX10" fmla="*/ 772181 w 905713"/>
                <a:gd name="connsiteY10" fmla="*/ 235 h 456944"/>
                <a:gd name="connsiteX11" fmla="*/ 706582 w 905713"/>
                <a:gd name="connsiteY11" fmla="*/ 131164 h 456944"/>
                <a:gd name="connsiteX12" fmla="*/ 862445 w 905713"/>
                <a:gd name="connsiteY12" fmla="*/ 429036 h 456944"/>
                <a:gd name="connsiteX13" fmla="*/ 862445 w 905713"/>
                <a:gd name="connsiteY13" fmla="*/ 429036 h 456944"/>
                <a:gd name="connsiteX0" fmla="*/ 0 w 905952"/>
                <a:gd name="connsiteY0" fmla="*/ 446304 h 456893"/>
                <a:gd name="connsiteX1" fmla="*/ 235527 w 905952"/>
                <a:gd name="connsiteY1" fmla="*/ 172676 h 456893"/>
                <a:gd name="connsiteX2" fmla="*/ 142009 w 905952"/>
                <a:gd name="connsiteY2" fmla="*/ 58376 h 456893"/>
                <a:gd name="connsiteX3" fmla="*/ 83127 w 905952"/>
                <a:gd name="connsiteY3" fmla="*/ 189995 h 456893"/>
                <a:gd name="connsiteX4" fmla="*/ 263236 w 905952"/>
                <a:gd name="connsiteY4" fmla="*/ 456695 h 456893"/>
                <a:gd name="connsiteX5" fmla="*/ 547255 w 905952"/>
                <a:gd name="connsiteY5" fmla="*/ 144967 h 456893"/>
                <a:gd name="connsiteX6" fmla="*/ 477982 w 905952"/>
                <a:gd name="connsiteY6" fmla="*/ 23740 h 456893"/>
                <a:gd name="connsiteX7" fmla="*/ 384464 w 905952"/>
                <a:gd name="connsiteY7" fmla="*/ 176140 h 456893"/>
                <a:gd name="connsiteX8" fmla="*/ 578427 w 905952"/>
                <a:gd name="connsiteY8" fmla="*/ 446304 h 456893"/>
                <a:gd name="connsiteX9" fmla="*/ 900545 w 905952"/>
                <a:gd name="connsiteY9" fmla="*/ 158822 h 456893"/>
                <a:gd name="connsiteX10" fmla="*/ 772181 w 905952"/>
                <a:gd name="connsiteY10" fmla="*/ 184 h 456893"/>
                <a:gd name="connsiteX11" fmla="*/ 664019 w 905952"/>
                <a:gd name="connsiteY11" fmla="*/ 134058 h 456893"/>
                <a:gd name="connsiteX12" fmla="*/ 862445 w 905952"/>
                <a:gd name="connsiteY12" fmla="*/ 428985 h 456893"/>
                <a:gd name="connsiteX13" fmla="*/ 862445 w 905952"/>
                <a:gd name="connsiteY13" fmla="*/ 428985 h 456893"/>
                <a:gd name="connsiteX0" fmla="*/ 0 w 904563"/>
                <a:gd name="connsiteY0" fmla="*/ 446721 h 457310"/>
                <a:gd name="connsiteX1" fmla="*/ 235527 w 904563"/>
                <a:gd name="connsiteY1" fmla="*/ 173093 h 457310"/>
                <a:gd name="connsiteX2" fmla="*/ 142009 w 904563"/>
                <a:gd name="connsiteY2" fmla="*/ 58793 h 457310"/>
                <a:gd name="connsiteX3" fmla="*/ 83127 w 904563"/>
                <a:gd name="connsiteY3" fmla="*/ 190412 h 457310"/>
                <a:gd name="connsiteX4" fmla="*/ 263236 w 904563"/>
                <a:gd name="connsiteY4" fmla="*/ 457112 h 457310"/>
                <a:gd name="connsiteX5" fmla="*/ 547255 w 904563"/>
                <a:gd name="connsiteY5" fmla="*/ 145384 h 457310"/>
                <a:gd name="connsiteX6" fmla="*/ 477982 w 904563"/>
                <a:gd name="connsiteY6" fmla="*/ 24157 h 457310"/>
                <a:gd name="connsiteX7" fmla="*/ 384464 w 904563"/>
                <a:gd name="connsiteY7" fmla="*/ 176557 h 457310"/>
                <a:gd name="connsiteX8" fmla="*/ 578427 w 904563"/>
                <a:gd name="connsiteY8" fmla="*/ 446721 h 457310"/>
                <a:gd name="connsiteX9" fmla="*/ 899111 w 904563"/>
                <a:gd name="connsiteY9" fmla="*/ 101493 h 457310"/>
                <a:gd name="connsiteX10" fmla="*/ 772181 w 904563"/>
                <a:gd name="connsiteY10" fmla="*/ 601 h 457310"/>
                <a:gd name="connsiteX11" fmla="*/ 664019 w 904563"/>
                <a:gd name="connsiteY11" fmla="*/ 134475 h 457310"/>
                <a:gd name="connsiteX12" fmla="*/ 862445 w 904563"/>
                <a:gd name="connsiteY12" fmla="*/ 429402 h 457310"/>
                <a:gd name="connsiteX13" fmla="*/ 862445 w 904563"/>
                <a:gd name="connsiteY13" fmla="*/ 429402 h 457310"/>
                <a:gd name="connsiteX0" fmla="*/ 0 w 903849"/>
                <a:gd name="connsiteY0" fmla="*/ 492617 h 503206"/>
                <a:gd name="connsiteX1" fmla="*/ 235527 w 903849"/>
                <a:gd name="connsiteY1" fmla="*/ 218989 h 503206"/>
                <a:gd name="connsiteX2" fmla="*/ 142009 w 903849"/>
                <a:gd name="connsiteY2" fmla="*/ 104689 h 503206"/>
                <a:gd name="connsiteX3" fmla="*/ 83127 w 903849"/>
                <a:gd name="connsiteY3" fmla="*/ 236308 h 503206"/>
                <a:gd name="connsiteX4" fmla="*/ 263236 w 903849"/>
                <a:gd name="connsiteY4" fmla="*/ 503008 h 503206"/>
                <a:gd name="connsiteX5" fmla="*/ 547255 w 903849"/>
                <a:gd name="connsiteY5" fmla="*/ 191280 h 503206"/>
                <a:gd name="connsiteX6" fmla="*/ 477982 w 903849"/>
                <a:gd name="connsiteY6" fmla="*/ 70053 h 503206"/>
                <a:gd name="connsiteX7" fmla="*/ 384464 w 903849"/>
                <a:gd name="connsiteY7" fmla="*/ 222453 h 503206"/>
                <a:gd name="connsiteX8" fmla="*/ 578427 w 903849"/>
                <a:gd name="connsiteY8" fmla="*/ 492617 h 503206"/>
                <a:gd name="connsiteX9" fmla="*/ 899111 w 903849"/>
                <a:gd name="connsiteY9" fmla="*/ 147389 h 503206"/>
                <a:gd name="connsiteX10" fmla="*/ 763049 w 903849"/>
                <a:gd name="connsiteY10" fmla="*/ 302 h 503206"/>
                <a:gd name="connsiteX11" fmla="*/ 664019 w 903849"/>
                <a:gd name="connsiteY11" fmla="*/ 180371 h 503206"/>
                <a:gd name="connsiteX12" fmla="*/ 862445 w 903849"/>
                <a:gd name="connsiteY12" fmla="*/ 475298 h 503206"/>
                <a:gd name="connsiteX13" fmla="*/ 862445 w 903849"/>
                <a:gd name="connsiteY13" fmla="*/ 475298 h 503206"/>
                <a:gd name="connsiteX0" fmla="*/ 0 w 903817"/>
                <a:gd name="connsiteY0" fmla="*/ 492323 h 502912"/>
                <a:gd name="connsiteX1" fmla="*/ 235527 w 903817"/>
                <a:gd name="connsiteY1" fmla="*/ 218695 h 502912"/>
                <a:gd name="connsiteX2" fmla="*/ 142009 w 903817"/>
                <a:gd name="connsiteY2" fmla="*/ 104395 h 502912"/>
                <a:gd name="connsiteX3" fmla="*/ 83127 w 903817"/>
                <a:gd name="connsiteY3" fmla="*/ 236014 h 502912"/>
                <a:gd name="connsiteX4" fmla="*/ 263236 w 903817"/>
                <a:gd name="connsiteY4" fmla="*/ 502714 h 502912"/>
                <a:gd name="connsiteX5" fmla="*/ 547255 w 903817"/>
                <a:gd name="connsiteY5" fmla="*/ 190986 h 502912"/>
                <a:gd name="connsiteX6" fmla="*/ 477982 w 903817"/>
                <a:gd name="connsiteY6" fmla="*/ 69759 h 502912"/>
                <a:gd name="connsiteX7" fmla="*/ 384464 w 903817"/>
                <a:gd name="connsiteY7" fmla="*/ 222159 h 502912"/>
                <a:gd name="connsiteX8" fmla="*/ 578427 w 903817"/>
                <a:gd name="connsiteY8" fmla="*/ 492323 h 502912"/>
                <a:gd name="connsiteX9" fmla="*/ 899111 w 903817"/>
                <a:gd name="connsiteY9" fmla="*/ 147095 h 502912"/>
                <a:gd name="connsiteX10" fmla="*/ 763049 w 903817"/>
                <a:gd name="connsiteY10" fmla="*/ 8 h 502912"/>
                <a:gd name="connsiteX11" fmla="*/ 670498 w 903817"/>
                <a:gd name="connsiteY11" fmla="*/ 152079 h 502912"/>
                <a:gd name="connsiteX12" fmla="*/ 862445 w 903817"/>
                <a:gd name="connsiteY12" fmla="*/ 475004 h 502912"/>
                <a:gd name="connsiteX13" fmla="*/ 862445 w 903817"/>
                <a:gd name="connsiteY13" fmla="*/ 475004 h 502912"/>
                <a:gd name="connsiteX0" fmla="*/ 0 w 884138"/>
                <a:gd name="connsiteY0" fmla="*/ 492342 h 502931"/>
                <a:gd name="connsiteX1" fmla="*/ 235527 w 884138"/>
                <a:gd name="connsiteY1" fmla="*/ 218714 h 502931"/>
                <a:gd name="connsiteX2" fmla="*/ 142009 w 884138"/>
                <a:gd name="connsiteY2" fmla="*/ 104414 h 502931"/>
                <a:gd name="connsiteX3" fmla="*/ 83127 w 884138"/>
                <a:gd name="connsiteY3" fmla="*/ 236033 h 502931"/>
                <a:gd name="connsiteX4" fmla="*/ 263236 w 884138"/>
                <a:gd name="connsiteY4" fmla="*/ 502733 h 502931"/>
                <a:gd name="connsiteX5" fmla="*/ 547255 w 884138"/>
                <a:gd name="connsiteY5" fmla="*/ 191005 h 502931"/>
                <a:gd name="connsiteX6" fmla="*/ 477982 w 884138"/>
                <a:gd name="connsiteY6" fmla="*/ 69778 h 502931"/>
                <a:gd name="connsiteX7" fmla="*/ 384464 w 884138"/>
                <a:gd name="connsiteY7" fmla="*/ 222178 h 502931"/>
                <a:gd name="connsiteX8" fmla="*/ 578427 w 884138"/>
                <a:gd name="connsiteY8" fmla="*/ 492342 h 502931"/>
                <a:gd name="connsiteX9" fmla="*/ 878843 w 884138"/>
                <a:gd name="connsiteY9" fmla="*/ 143007 h 502931"/>
                <a:gd name="connsiteX10" fmla="*/ 763049 w 884138"/>
                <a:gd name="connsiteY10" fmla="*/ 27 h 502931"/>
                <a:gd name="connsiteX11" fmla="*/ 670498 w 884138"/>
                <a:gd name="connsiteY11" fmla="*/ 152098 h 502931"/>
                <a:gd name="connsiteX12" fmla="*/ 862445 w 884138"/>
                <a:gd name="connsiteY12" fmla="*/ 475023 h 502931"/>
                <a:gd name="connsiteX13" fmla="*/ 862445 w 884138"/>
                <a:gd name="connsiteY13" fmla="*/ 475023 h 502931"/>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77982 w 884642"/>
                <a:gd name="connsiteY6" fmla="*/ 70172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52028 w 884642"/>
                <a:gd name="connsiteY6" fmla="*/ 27895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52028 w 884642"/>
                <a:gd name="connsiteY6" fmla="*/ 27895 h 503456"/>
                <a:gd name="connsiteX7" fmla="*/ 384464 w 884642"/>
                <a:gd name="connsiteY7" fmla="*/ 222572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454"/>
                <a:gd name="connsiteX1" fmla="*/ 235527 w 884642"/>
                <a:gd name="connsiteY1" fmla="*/ 219108 h 503454"/>
                <a:gd name="connsiteX2" fmla="*/ 142009 w 884642"/>
                <a:gd name="connsiteY2" fmla="*/ 104808 h 503454"/>
                <a:gd name="connsiteX3" fmla="*/ 83127 w 884642"/>
                <a:gd name="connsiteY3" fmla="*/ 236427 h 503454"/>
                <a:gd name="connsiteX4" fmla="*/ 263236 w 884642"/>
                <a:gd name="connsiteY4" fmla="*/ 503127 h 503454"/>
                <a:gd name="connsiteX5" fmla="*/ 583328 w 884642"/>
                <a:gd name="connsiteY5" fmla="*/ 177883 h 503454"/>
                <a:gd name="connsiteX6" fmla="*/ 452028 w 884642"/>
                <a:gd name="connsiteY6" fmla="*/ 27895 h 503454"/>
                <a:gd name="connsiteX7" fmla="*/ 362362 w 884642"/>
                <a:gd name="connsiteY7" fmla="*/ 193803 h 503454"/>
                <a:gd name="connsiteX8" fmla="*/ 578427 w 884642"/>
                <a:gd name="connsiteY8" fmla="*/ 492736 h 503454"/>
                <a:gd name="connsiteX9" fmla="*/ 878843 w 884642"/>
                <a:gd name="connsiteY9" fmla="*/ 143401 h 503454"/>
                <a:gd name="connsiteX10" fmla="*/ 768722 w 884642"/>
                <a:gd name="connsiteY10" fmla="*/ 26 h 503454"/>
                <a:gd name="connsiteX11" fmla="*/ 670498 w 884642"/>
                <a:gd name="connsiteY11" fmla="*/ 152492 h 503454"/>
                <a:gd name="connsiteX12" fmla="*/ 862445 w 884642"/>
                <a:gd name="connsiteY12" fmla="*/ 475417 h 503454"/>
                <a:gd name="connsiteX13" fmla="*/ 862445 w 884642"/>
                <a:gd name="connsiteY13" fmla="*/ 475417 h 503454"/>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65607 w 884642"/>
                <a:gd name="connsiteY6" fmla="*/ 18691 h 503456"/>
                <a:gd name="connsiteX7" fmla="*/ 362362 w 884642"/>
                <a:gd name="connsiteY7" fmla="*/ 193803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640"/>
                <a:gd name="connsiteX1" fmla="*/ 235527 w 884642"/>
                <a:gd name="connsiteY1" fmla="*/ 219108 h 503640"/>
                <a:gd name="connsiteX2" fmla="*/ 142009 w 884642"/>
                <a:gd name="connsiteY2" fmla="*/ 104808 h 503640"/>
                <a:gd name="connsiteX3" fmla="*/ 83127 w 884642"/>
                <a:gd name="connsiteY3" fmla="*/ 236427 h 503640"/>
                <a:gd name="connsiteX4" fmla="*/ 263236 w 884642"/>
                <a:gd name="connsiteY4" fmla="*/ 503127 h 503640"/>
                <a:gd name="connsiteX5" fmla="*/ 565083 w 884642"/>
                <a:gd name="connsiteY5" fmla="*/ 162620 h 503640"/>
                <a:gd name="connsiteX6" fmla="*/ 465607 w 884642"/>
                <a:gd name="connsiteY6" fmla="*/ 18691 h 503640"/>
                <a:gd name="connsiteX7" fmla="*/ 362362 w 884642"/>
                <a:gd name="connsiteY7" fmla="*/ 193803 h 503640"/>
                <a:gd name="connsiteX8" fmla="*/ 578427 w 884642"/>
                <a:gd name="connsiteY8" fmla="*/ 492736 h 503640"/>
                <a:gd name="connsiteX9" fmla="*/ 878843 w 884642"/>
                <a:gd name="connsiteY9" fmla="*/ 143401 h 503640"/>
                <a:gd name="connsiteX10" fmla="*/ 768722 w 884642"/>
                <a:gd name="connsiteY10" fmla="*/ 26 h 503640"/>
                <a:gd name="connsiteX11" fmla="*/ 670498 w 884642"/>
                <a:gd name="connsiteY11" fmla="*/ 152492 h 503640"/>
                <a:gd name="connsiteX12" fmla="*/ 862445 w 884642"/>
                <a:gd name="connsiteY12" fmla="*/ 475417 h 503640"/>
                <a:gd name="connsiteX13" fmla="*/ 862445 w 884642"/>
                <a:gd name="connsiteY13" fmla="*/ 475417 h 503640"/>
                <a:gd name="connsiteX0" fmla="*/ 0 w 884642"/>
                <a:gd name="connsiteY0" fmla="*/ 492736 h 503638"/>
                <a:gd name="connsiteX1" fmla="*/ 235527 w 884642"/>
                <a:gd name="connsiteY1" fmla="*/ 219108 h 503638"/>
                <a:gd name="connsiteX2" fmla="*/ 142009 w 884642"/>
                <a:gd name="connsiteY2" fmla="*/ 104808 h 503638"/>
                <a:gd name="connsiteX3" fmla="*/ 83127 w 884642"/>
                <a:gd name="connsiteY3" fmla="*/ 236427 h 503638"/>
                <a:gd name="connsiteX4" fmla="*/ 263236 w 884642"/>
                <a:gd name="connsiteY4" fmla="*/ 503127 h 503638"/>
                <a:gd name="connsiteX5" fmla="*/ 565083 w 884642"/>
                <a:gd name="connsiteY5" fmla="*/ 162620 h 503638"/>
                <a:gd name="connsiteX6" fmla="*/ 443111 w 884642"/>
                <a:gd name="connsiteY6" fmla="*/ 23004 h 503638"/>
                <a:gd name="connsiteX7" fmla="*/ 362362 w 884642"/>
                <a:gd name="connsiteY7" fmla="*/ 193803 h 503638"/>
                <a:gd name="connsiteX8" fmla="*/ 578427 w 884642"/>
                <a:gd name="connsiteY8" fmla="*/ 492736 h 503638"/>
                <a:gd name="connsiteX9" fmla="*/ 878843 w 884642"/>
                <a:gd name="connsiteY9" fmla="*/ 143401 h 503638"/>
                <a:gd name="connsiteX10" fmla="*/ 768722 w 884642"/>
                <a:gd name="connsiteY10" fmla="*/ 26 h 503638"/>
                <a:gd name="connsiteX11" fmla="*/ 670498 w 884642"/>
                <a:gd name="connsiteY11" fmla="*/ 152492 h 503638"/>
                <a:gd name="connsiteX12" fmla="*/ 862445 w 884642"/>
                <a:gd name="connsiteY12" fmla="*/ 475417 h 503638"/>
                <a:gd name="connsiteX13" fmla="*/ 862445 w 884642"/>
                <a:gd name="connsiteY13" fmla="*/ 475417 h 503638"/>
                <a:gd name="connsiteX0" fmla="*/ 0 w 884642"/>
                <a:gd name="connsiteY0" fmla="*/ 492736 h 503668"/>
                <a:gd name="connsiteX1" fmla="*/ 235527 w 884642"/>
                <a:gd name="connsiteY1" fmla="*/ 219108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668"/>
                <a:gd name="connsiteX1" fmla="*/ 263699 w 884642"/>
                <a:gd name="connsiteY1" fmla="*/ 214403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732"/>
                <a:gd name="connsiteX1" fmla="*/ 263699 w 884642"/>
                <a:gd name="connsiteY1" fmla="*/ 214403 h 503732"/>
                <a:gd name="connsiteX2" fmla="*/ 150907 w 884642"/>
                <a:gd name="connsiteY2" fmla="*/ 32570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32"/>
                <a:gd name="connsiteX1" fmla="*/ 263699 w 884642"/>
                <a:gd name="connsiteY1" fmla="*/ 214403 h 503732"/>
                <a:gd name="connsiteX2" fmla="*/ 130839 w 884642"/>
                <a:gd name="connsiteY2" fmla="*/ 31204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29"/>
                <a:gd name="connsiteX1" fmla="*/ 263699 w 884642"/>
                <a:gd name="connsiteY1" fmla="*/ 214403 h 503729"/>
                <a:gd name="connsiteX2" fmla="*/ 151312 w 884642"/>
                <a:gd name="connsiteY2" fmla="*/ 38049 h 503729"/>
                <a:gd name="connsiteX3" fmla="*/ 69144 w 884642"/>
                <a:gd name="connsiteY3" fmla="*/ 240149 h 503729"/>
                <a:gd name="connsiteX4" fmla="*/ 263236 w 884642"/>
                <a:gd name="connsiteY4" fmla="*/ 503127 h 503729"/>
                <a:gd name="connsiteX5" fmla="*/ 565083 w 884642"/>
                <a:gd name="connsiteY5" fmla="*/ 162620 h 503729"/>
                <a:gd name="connsiteX6" fmla="*/ 443111 w 884642"/>
                <a:gd name="connsiteY6" fmla="*/ 23004 h 503729"/>
                <a:gd name="connsiteX7" fmla="*/ 362362 w 884642"/>
                <a:gd name="connsiteY7" fmla="*/ 193803 h 503729"/>
                <a:gd name="connsiteX8" fmla="*/ 578427 w 884642"/>
                <a:gd name="connsiteY8" fmla="*/ 492736 h 503729"/>
                <a:gd name="connsiteX9" fmla="*/ 878843 w 884642"/>
                <a:gd name="connsiteY9" fmla="*/ 143401 h 503729"/>
                <a:gd name="connsiteX10" fmla="*/ 768722 w 884642"/>
                <a:gd name="connsiteY10" fmla="*/ 26 h 503729"/>
                <a:gd name="connsiteX11" fmla="*/ 670498 w 884642"/>
                <a:gd name="connsiteY11" fmla="*/ 152492 h 503729"/>
                <a:gd name="connsiteX12" fmla="*/ 862445 w 884642"/>
                <a:gd name="connsiteY12" fmla="*/ 475417 h 503729"/>
                <a:gd name="connsiteX13" fmla="*/ 862445 w 884642"/>
                <a:gd name="connsiteY13" fmla="*/ 475417 h 503729"/>
                <a:gd name="connsiteX0" fmla="*/ 0 w 884642"/>
                <a:gd name="connsiteY0" fmla="*/ 492736 h 492961"/>
                <a:gd name="connsiteX1" fmla="*/ 263699 w 884642"/>
                <a:gd name="connsiteY1" fmla="*/ 214403 h 492961"/>
                <a:gd name="connsiteX2" fmla="*/ 151312 w 884642"/>
                <a:gd name="connsiteY2" fmla="*/ 38049 h 492961"/>
                <a:gd name="connsiteX3" fmla="*/ 69144 w 884642"/>
                <a:gd name="connsiteY3" fmla="*/ 240149 h 492961"/>
                <a:gd name="connsiteX4" fmla="*/ 305585 w 884642"/>
                <a:gd name="connsiteY4" fmla="*/ 458875 h 492961"/>
                <a:gd name="connsiteX5" fmla="*/ 565083 w 884642"/>
                <a:gd name="connsiteY5" fmla="*/ 162620 h 492961"/>
                <a:gd name="connsiteX6" fmla="*/ 443111 w 884642"/>
                <a:gd name="connsiteY6" fmla="*/ 23004 h 492961"/>
                <a:gd name="connsiteX7" fmla="*/ 362362 w 884642"/>
                <a:gd name="connsiteY7" fmla="*/ 193803 h 492961"/>
                <a:gd name="connsiteX8" fmla="*/ 578427 w 884642"/>
                <a:gd name="connsiteY8" fmla="*/ 492736 h 492961"/>
                <a:gd name="connsiteX9" fmla="*/ 878843 w 884642"/>
                <a:gd name="connsiteY9" fmla="*/ 143401 h 492961"/>
                <a:gd name="connsiteX10" fmla="*/ 768722 w 884642"/>
                <a:gd name="connsiteY10" fmla="*/ 26 h 492961"/>
                <a:gd name="connsiteX11" fmla="*/ 670498 w 884642"/>
                <a:gd name="connsiteY11" fmla="*/ 152492 h 492961"/>
                <a:gd name="connsiteX12" fmla="*/ 862445 w 884642"/>
                <a:gd name="connsiteY12" fmla="*/ 475417 h 492961"/>
                <a:gd name="connsiteX13" fmla="*/ 862445 w 884642"/>
                <a:gd name="connsiteY13" fmla="*/ 475417 h 492961"/>
                <a:gd name="connsiteX0" fmla="*/ 0 w 883375"/>
                <a:gd name="connsiteY0" fmla="*/ 492734 h 492734"/>
                <a:gd name="connsiteX1" fmla="*/ 263699 w 883375"/>
                <a:gd name="connsiteY1" fmla="*/ 214401 h 492734"/>
                <a:gd name="connsiteX2" fmla="*/ 151312 w 883375"/>
                <a:gd name="connsiteY2" fmla="*/ 38047 h 492734"/>
                <a:gd name="connsiteX3" fmla="*/ 69144 w 883375"/>
                <a:gd name="connsiteY3" fmla="*/ 240147 h 492734"/>
                <a:gd name="connsiteX4" fmla="*/ 305585 w 883375"/>
                <a:gd name="connsiteY4" fmla="*/ 458873 h 492734"/>
                <a:gd name="connsiteX5" fmla="*/ 565083 w 883375"/>
                <a:gd name="connsiteY5" fmla="*/ 162618 h 492734"/>
                <a:gd name="connsiteX6" fmla="*/ 443111 w 883375"/>
                <a:gd name="connsiteY6" fmla="*/ 23002 h 492734"/>
                <a:gd name="connsiteX7" fmla="*/ 362362 w 883375"/>
                <a:gd name="connsiteY7" fmla="*/ 193801 h 492734"/>
                <a:gd name="connsiteX8" fmla="*/ 605570 w 883375"/>
                <a:gd name="connsiteY8" fmla="*/ 435762 h 492734"/>
                <a:gd name="connsiteX9" fmla="*/ 878843 w 883375"/>
                <a:gd name="connsiteY9" fmla="*/ 143399 h 492734"/>
                <a:gd name="connsiteX10" fmla="*/ 768722 w 883375"/>
                <a:gd name="connsiteY10" fmla="*/ 24 h 492734"/>
                <a:gd name="connsiteX11" fmla="*/ 670498 w 883375"/>
                <a:gd name="connsiteY11" fmla="*/ 152490 h 492734"/>
                <a:gd name="connsiteX12" fmla="*/ 862445 w 883375"/>
                <a:gd name="connsiteY12" fmla="*/ 475415 h 492734"/>
                <a:gd name="connsiteX13" fmla="*/ 862445 w 883375"/>
                <a:gd name="connsiteY13" fmla="*/ 475415 h 49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375" h="492734">
                  <a:moveTo>
                    <a:pt x="0" y="492734"/>
                  </a:moveTo>
                  <a:cubicBezTo>
                    <a:pt x="105929" y="388247"/>
                    <a:pt x="238480" y="290182"/>
                    <a:pt x="263699" y="214401"/>
                  </a:cubicBezTo>
                  <a:cubicBezTo>
                    <a:pt x="288918" y="138620"/>
                    <a:pt x="183738" y="33756"/>
                    <a:pt x="151312" y="38047"/>
                  </a:cubicBezTo>
                  <a:cubicBezTo>
                    <a:pt x="118886" y="42338"/>
                    <a:pt x="43432" y="170009"/>
                    <a:pt x="69144" y="240147"/>
                  </a:cubicBezTo>
                  <a:cubicBezTo>
                    <a:pt x="94856" y="310285"/>
                    <a:pt x="222929" y="471795"/>
                    <a:pt x="305585" y="458873"/>
                  </a:cubicBezTo>
                  <a:cubicBezTo>
                    <a:pt x="388242" y="445952"/>
                    <a:pt x="542162" y="235263"/>
                    <a:pt x="565083" y="162618"/>
                  </a:cubicBezTo>
                  <a:cubicBezTo>
                    <a:pt x="588004" y="89973"/>
                    <a:pt x="476898" y="17805"/>
                    <a:pt x="443111" y="23002"/>
                  </a:cubicBezTo>
                  <a:cubicBezTo>
                    <a:pt x="409324" y="28199"/>
                    <a:pt x="335286" y="125008"/>
                    <a:pt x="362362" y="193801"/>
                  </a:cubicBezTo>
                  <a:cubicBezTo>
                    <a:pt x="389438" y="262594"/>
                    <a:pt x="519490" y="444162"/>
                    <a:pt x="605570" y="435762"/>
                  </a:cubicBezTo>
                  <a:cubicBezTo>
                    <a:pt x="691650" y="427362"/>
                    <a:pt x="851651" y="216022"/>
                    <a:pt x="878843" y="143399"/>
                  </a:cubicBezTo>
                  <a:cubicBezTo>
                    <a:pt x="906035" y="70776"/>
                    <a:pt x="803446" y="-1491"/>
                    <a:pt x="768722" y="24"/>
                  </a:cubicBezTo>
                  <a:cubicBezTo>
                    <a:pt x="733998" y="1539"/>
                    <a:pt x="654878" y="73258"/>
                    <a:pt x="670498" y="152490"/>
                  </a:cubicBezTo>
                  <a:cubicBezTo>
                    <a:pt x="686119" y="231722"/>
                    <a:pt x="830454" y="421594"/>
                    <a:pt x="862445" y="475415"/>
                  </a:cubicBezTo>
                  <a:lnTo>
                    <a:pt x="862445" y="475415"/>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280" name="Group 279">
              <a:extLst>
                <a:ext uri="{FF2B5EF4-FFF2-40B4-BE49-F238E27FC236}">
                  <a16:creationId xmlns:a16="http://schemas.microsoft.com/office/drawing/2014/main" id="{EEDC35FF-C200-4A3F-BC42-3517F23CB23E}"/>
                </a:ext>
              </a:extLst>
            </p:cNvPr>
            <p:cNvGrpSpPr/>
            <p:nvPr/>
          </p:nvGrpSpPr>
          <p:grpSpPr>
            <a:xfrm>
              <a:off x="5617255" y="2268864"/>
              <a:ext cx="587708" cy="225961"/>
              <a:chOff x="4510859" y="1951754"/>
              <a:chExt cx="587708" cy="225961"/>
            </a:xfrm>
          </p:grpSpPr>
          <p:sp>
            <p:nvSpPr>
              <p:cNvPr id="289" name="Rectangle: Rounded Corners 288">
                <a:extLst>
                  <a:ext uri="{FF2B5EF4-FFF2-40B4-BE49-F238E27FC236}">
                    <a16:creationId xmlns:a16="http://schemas.microsoft.com/office/drawing/2014/main" id="{18E2409C-811D-432A-A0BD-CB3C74F9A114}"/>
                  </a:ext>
                </a:extLst>
              </p:cNvPr>
              <p:cNvSpPr/>
              <p:nvPr/>
            </p:nvSpPr>
            <p:spPr>
              <a:xfrm>
                <a:off x="4510859" y="208892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0" name="Group 289">
                <a:extLst>
                  <a:ext uri="{FF2B5EF4-FFF2-40B4-BE49-F238E27FC236}">
                    <a16:creationId xmlns:a16="http://schemas.microsoft.com/office/drawing/2014/main" id="{29F01B09-7CFE-41D3-B81B-1D82328A65F1}"/>
                  </a:ext>
                </a:extLst>
              </p:cNvPr>
              <p:cNvGrpSpPr/>
              <p:nvPr/>
            </p:nvGrpSpPr>
            <p:grpSpPr>
              <a:xfrm>
                <a:off x="4510859" y="1951754"/>
                <a:ext cx="587708" cy="225961"/>
                <a:chOff x="4447886" y="1453752"/>
                <a:chExt cx="587708" cy="225961"/>
              </a:xfrm>
            </p:grpSpPr>
            <p:sp>
              <p:nvSpPr>
                <p:cNvPr id="291" name="Rectangle: Rounded Corners 290">
                  <a:extLst>
                    <a:ext uri="{FF2B5EF4-FFF2-40B4-BE49-F238E27FC236}">
                      <a16:creationId xmlns:a16="http://schemas.microsoft.com/office/drawing/2014/main" id="{1164E940-51C8-49E5-B96D-83DF406AA0C2}"/>
                    </a:ext>
                  </a:extLst>
                </p:cNvPr>
                <p:cNvSpPr/>
                <p:nvPr/>
              </p:nvSpPr>
              <p:spPr>
                <a:xfrm>
                  <a:off x="4447886" y="14537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Rounded Corners 291">
                  <a:extLst>
                    <a:ext uri="{FF2B5EF4-FFF2-40B4-BE49-F238E27FC236}">
                      <a16:creationId xmlns:a16="http://schemas.microsoft.com/office/drawing/2014/main" id="{1835C438-FFB8-4114-AE88-72F138620DD9}"/>
                    </a:ext>
                  </a:extLst>
                </p:cNvPr>
                <p:cNvSpPr/>
                <p:nvPr/>
              </p:nvSpPr>
              <p:spPr>
                <a:xfrm>
                  <a:off x="4447886" y="1498055"/>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Rounded Corners 292">
                  <a:extLst>
                    <a:ext uri="{FF2B5EF4-FFF2-40B4-BE49-F238E27FC236}">
                      <a16:creationId xmlns:a16="http://schemas.microsoft.com/office/drawing/2014/main" id="{C4B321F8-F79D-4F11-B870-F534A024EEB1}"/>
                    </a:ext>
                  </a:extLst>
                </p:cNvPr>
                <p:cNvSpPr/>
                <p:nvPr/>
              </p:nvSpPr>
              <p:spPr>
                <a:xfrm>
                  <a:off x="4447886" y="15451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Rounded Corners 293">
                  <a:extLst>
                    <a:ext uri="{FF2B5EF4-FFF2-40B4-BE49-F238E27FC236}">
                      <a16:creationId xmlns:a16="http://schemas.microsoft.com/office/drawing/2014/main" id="{4F302D67-5919-4BA9-B43A-3AE7F942DDE1}"/>
                    </a:ext>
                  </a:extLst>
                </p:cNvPr>
                <p:cNvSpPr/>
                <p:nvPr/>
              </p:nvSpPr>
              <p:spPr>
                <a:xfrm>
                  <a:off x="4447886" y="1633994"/>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1" name="Group 280">
              <a:extLst>
                <a:ext uri="{FF2B5EF4-FFF2-40B4-BE49-F238E27FC236}">
                  <a16:creationId xmlns:a16="http://schemas.microsoft.com/office/drawing/2014/main" id="{15355987-114A-4853-B1AC-B2EC04CF3C29}"/>
                </a:ext>
              </a:extLst>
            </p:cNvPr>
            <p:cNvGrpSpPr/>
            <p:nvPr/>
          </p:nvGrpSpPr>
          <p:grpSpPr>
            <a:xfrm flipH="1">
              <a:off x="6064748" y="1849582"/>
              <a:ext cx="103988" cy="416443"/>
              <a:chOff x="4444110" y="1298984"/>
              <a:chExt cx="260521" cy="710437"/>
            </a:xfrm>
          </p:grpSpPr>
          <p:cxnSp>
            <p:nvCxnSpPr>
              <p:cNvPr id="287" name="Straight Connector 286">
                <a:extLst>
                  <a:ext uri="{FF2B5EF4-FFF2-40B4-BE49-F238E27FC236}">
                    <a16:creationId xmlns:a16="http://schemas.microsoft.com/office/drawing/2014/main" id="{0EFB2D87-36F6-44DB-8C7E-10E5ADB7EBE1}"/>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8" name="Oval 287">
                <a:extLst>
                  <a:ext uri="{FF2B5EF4-FFF2-40B4-BE49-F238E27FC236}">
                    <a16:creationId xmlns:a16="http://schemas.microsoft.com/office/drawing/2014/main" id="{6CE5DDD8-2003-4060-8D4B-9101D1244897}"/>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281">
              <a:extLst>
                <a:ext uri="{FF2B5EF4-FFF2-40B4-BE49-F238E27FC236}">
                  <a16:creationId xmlns:a16="http://schemas.microsoft.com/office/drawing/2014/main" id="{3E460DE1-53B9-4711-8BC6-88B7926FC3F8}"/>
                </a:ext>
              </a:extLst>
            </p:cNvPr>
            <p:cNvGrpSpPr/>
            <p:nvPr/>
          </p:nvGrpSpPr>
          <p:grpSpPr>
            <a:xfrm>
              <a:off x="5642910" y="1848152"/>
              <a:ext cx="103988" cy="416443"/>
              <a:chOff x="4444110" y="1298984"/>
              <a:chExt cx="260521" cy="710437"/>
            </a:xfrm>
          </p:grpSpPr>
          <p:cxnSp>
            <p:nvCxnSpPr>
              <p:cNvPr id="285" name="Straight Connector 284">
                <a:extLst>
                  <a:ext uri="{FF2B5EF4-FFF2-40B4-BE49-F238E27FC236}">
                    <a16:creationId xmlns:a16="http://schemas.microsoft.com/office/drawing/2014/main" id="{BB9F48D0-9903-4F24-AD07-ABFBDEA19595}"/>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6" name="Oval 285">
                <a:extLst>
                  <a:ext uri="{FF2B5EF4-FFF2-40B4-BE49-F238E27FC236}">
                    <a16:creationId xmlns:a16="http://schemas.microsoft.com/office/drawing/2014/main" id="{93DE3AA0-3FC6-4D9C-8CEF-C870490C647D}"/>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3" name="Diamond 282">
              <a:extLst>
                <a:ext uri="{FF2B5EF4-FFF2-40B4-BE49-F238E27FC236}">
                  <a16:creationId xmlns:a16="http://schemas.microsoft.com/office/drawing/2014/main" id="{3A2C391A-8253-46CD-99DF-16D5BEDA890F}"/>
                </a:ext>
              </a:extLst>
            </p:cNvPr>
            <p:cNvSpPr/>
            <p:nvPr/>
          </p:nvSpPr>
          <p:spPr>
            <a:xfrm>
              <a:off x="6105689" y="683388"/>
              <a:ext cx="228628" cy="20203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67">
              <a:extLst>
                <a:ext uri="{FF2B5EF4-FFF2-40B4-BE49-F238E27FC236}">
                  <a16:creationId xmlns:a16="http://schemas.microsoft.com/office/drawing/2014/main" id="{4650DF56-C728-4306-92EE-57D9EDA105B5}"/>
                </a:ext>
              </a:extLst>
            </p:cNvPr>
            <p:cNvSpPr/>
            <p:nvPr/>
          </p:nvSpPr>
          <p:spPr>
            <a:xfrm rot="413123">
              <a:off x="6251407" y="869516"/>
              <a:ext cx="287486" cy="377763"/>
            </a:xfrm>
            <a:custGeom>
              <a:avLst/>
              <a:gdLst>
                <a:gd name="connsiteX0" fmla="*/ 0 w 228628"/>
                <a:gd name="connsiteY0" fmla="*/ 101018 h 202036"/>
                <a:gd name="connsiteX1" fmla="*/ 114314 w 228628"/>
                <a:gd name="connsiteY1" fmla="*/ 0 h 202036"/>
                <a:gd name="connsiteX2" fmla="*/ 228628 w 228628"/>
                <a:gd name="connsiteY2" fmla="*/ 101018 h 202036"/>
                <a:gd name="connsiteX3" fmla="*/ 114314 w 228628"/>
                <a:gd name="connsiteY3" fmla="*/ 202036 h 202036"/>
                <a:gd name="connsiteX4" fmla="*/ 0 w 228628"/>
                <a:gd name="connsiteY4" fmla="*/ 101018 h 202036"/>
                <a:gd name="connsiteX0" fmla="*/ 0 w 228628"/>
                <a:gd name="connsiteY0" fmla="*/ 101018 h 352082"/>
                <a:gd name="connsiteX1" fmla="*/ 114314 w 228628"/>
                <a:gd name="connsiteY1" fmla="*/ 0 h 352082"/>
                <a:gd name="connsiteX2" fmla="*/ 228628 w 228628"/>
                <a:gd name="connsiteY2" fmla="*/ 101018 h 352082"/>
                <a:gd name="connsiteX3" fmla="*/ 191985 w 228628"/>
                <a:gd name="connsiteY3" fmla="*/ 352082 h 352082"/>
                <a:gd name="connsiteX4" fmla="*/ 0 w 228628"/>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95" h="352082">
                  <a:moveTo>
                    <a:pt x="0" y="101018"/>
                  </a:moveTo>
                  <a:lnTo>
                    <a:pt x="114314" y="0"/>
                  </a:lnTo>
                  <a:cubicBezTo>
                    <a:pt x="225971" y="24258"/>
                    <a:pt x="311148" y="143839"/>
                    <a:pt x="311595" y="268716"/>
                  </a:cubicBezTo>
                  <a:lnTo>
                    <a:pt x="191985" y="352082"/>
                  </a:lnTo>
                  <a:cubicBezTo>
                    <a:pt x="168591" y="231324"/>
                    <a:pt x="116953" y="156462"/>
                    <a:pt x="0" y="1010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 name="Group 299">
            <a:extLst>
              <a:ext uri="{FF2B5EF4-FFF2-40B4-BE49-F238E27FC236}">
                <a16:creationId xmlns:a16="http://schemas.microsoft.com/office/drawing/2014/main" id="{D60FB838-AF78-4BBC-B1E4-F4888F62CB46}"/>
              </a:ext>
            </a:extLst>
          </p:cNvPr>
          <p:cNvGrpSpPr/>
          <p:nvPr/>
        </p:nvGrpSpPr>
        <p:grpSpPr>
          <a:xfrm>
            <a:off x="2660282" y="4321512"/>
            <a:ext cx="1807453" cy="2123443"/>
            <a:chOff x="4827753" y="562099"/>
            <a:chExt cx="2113472" cy="2488108"/>
          </a:xfrm>
        </p:grpSpPr>
        <p:sp>
          <p:nvSpPr>
            <p:cNvPr id="301" name="Cylinder 300">
              <a:extLst>
                <a:ext uri="{FF2B5EF4-FFF2-40B4-BE49-F238E27FC236}">
                  <a16:creationId xmlns:a16="http://schemas.microsoft.com/office/drawing/2014/main" id="{0CA4AEC7-AC8D-4076-B017-611557F41419}"/>
                </a:ext>
              </a:extLst>
            </p:cNvPr>
            <p:cNvSpPr/>
            <p:nvPr/>
          </p:nvSpPr>
          <p:spPr>
            <a:xfrm>
              <a:off x="4827753" y="2696524"/>
              <a:ext cx="2113472" cy="353683"/>
            </a:xfrm>
            <a:prstGeom prst="can">
              <a:avLst>
                <a:gd name="adj" fmla="val 37195"/>
              </a:avLst>
            </a:prstGeom>
            <a:gradFill flip="none" rotWithShape="1">
              <a:gsLst>
                <a:gs pos="0">
                  <a:schemeClr val="accent3">
                    <a:lumMod val="5000"/>
                    <a:lumOff val="95000"/>
                  </a:schemeClr>
                </a:gs>
                <a:gs pos="43000">
                  <a:schemeClr val="accent3">
                    <a:lumMod val="45000"/>
                    <a:lumOff val="55000"/>
                  </a:schemeClr>
                </a:gs>
                <a:gs pos="74000">
                  <a:schemeClr val="accent3">
                    <a:lumMod val="45000"/>
                    <a:lumOff val="55000"/>
                  </a:schemeClr>
                </a:gs>
                <a:gs pos="100000">
                  <a:schemeClr val="tx1">
                    <a:lumMod val="50000"/>
                    <a:lumOff val="50000"/>
                  </a:schemeClr>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Cylinder 301">
              <a:extLst>
                <a:ext uri="{FF2B5EF4-FFF2-40B4-BE49-F238E27FC236}">
                  <a16:creationId xmlns:a16="http://schemas.microsoft.com/office/drawing/2014/main" id="{73F17BD2-BD51-48C5-9297-9FC38EAF9CEE}"/>
                </a:ext>
              </a:extLst>
            </p:cNvPr>
            <p:cNvSpPr/>
            <p:nvPr/>
          </p:nvSpPr>
          <p:spPr>
            <a:xfrm>
              <a:off x="5390555" y="2433932"/>
              <a:ext cx="983412" cy="353683"/>
            </a:xfrm>
            <a:prstGeom prst="can">
              <a:avLst>
                <a:gd name="adj" fmla="val 37195"/>
              </a:avLst>
            </a:prstGeom>
            <a:gradFill flip="none" rotWithShape="1">
              <a:gsLst>
                <a:gs pos="0">
                  <a:schemeClr val="accent3">
                    <a:lumMod val="5000"/>
                    <a:lumOff val="95000"/>
                  </a:schemeClr>
                </a:gs>
                <a:gs pos="31000">
                  <a:schemeClr val="accent3">
                    <a:lumMod val="45000"/>
                    <a:lumOff val="55000"/>
                  </a:schemeClr>
                </a:gs>
                <a:gs pos="61000">
                  <a:schemeClr val="accent3">
                    <a:lumMod val="45000"/>
                    <a:lumOff val="55000"/>
                  </a:schemeClr>
                </a:gs>
                <a:gs pos="91000">
                  <a:schemeClr val="tx1">
                    <a:lumMod val="50000"/>
                    <a:lumOff val="50000"/>
                  </a:schemeClr>
                </a:gs>
              </a:gsLst>
              <a:lin ang="1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3" name="Group 302">
              <a:extLst>
                <a:ext uri="{FF2B5EF4-FFF2-40B4-BE49-F238E27FC236}">
                  <a16:creationId xmlns:a16="http://schemas.microsoft.com/office/drawing/2014/main" id="{11C2A1F7-97D3-48C5-9A86-8AC9D980BBA4}"/>
                </a:ext>
              </a:extLst>
            </p:cNvPr>
            <p:cNvGrpSpPr/>
            <p:nvPr/>
          </p:nvGrpSpPr>
          <p:grpSpPr>
            <a:xfrm>
              <a:off x="4901295" y="2687070"/>
              <a:ext cx="239562" cy="86756"/>
              <a:chOff x="4974320" y="2713030"/>
              <a:chExt cx="239562" cy="86756"/>
            </a:xfrm>
          </p:grpSpPr>
          <p:sp>
            <p:nvSpPr>
              <p:cNvPr id="324" name="Cylinder 29">
                <a:extLst>
                  <a:ext uri="{FF2B5EF4-FFF2-40B4-BE49-F238E27FC236}">
                    <a16:creationId xmlns:a16="http://schemas.microsoft.com/office/drawing/2014/main" id="{6F15DC0B-1F5C-41E5-9004-55E5A25EF3B1}"/>
                  </a:ext>
                </a:extLst>
              </p:cNvPr>
              <p:cNvSpPr/>
              <p:nvPr/>
            </p:nvSpPr>
            <p:spPr>
              <a:xfrm>
                <a:off x="4974320" y="2725649"/>
                <a:ext cx="239562" cy="74137"/>
              </a:xfrm>
              <a:custGeom>
                <a:avLst/>
                <a:gdLst>
                  <a:gd name="connsiteX0" fmla="*/ 0 w 239562"/>
                  <a:gd name="connsiteY0" fmla="*/ 8275 h 66199"/>
                  <a:gd name="connsiteX1" fmla="*/ 119781 w 239562"/>
                  <a:gd name="connsiteY1" fmla="*/ 16550 h 66199"/>
                  <a:gd name="connsiteX2" fmla="*/ 239562 w 239562"/>
                  <a:gd name="connsiteY2" fmla="*/ 8275 h 66199"/>
                  <a:gd name="connsiteX3" fmla="*/ 239562 w 239562"/>
                  <a:gd name="connsiteY3" fmla="*/ 57924 h 66199"/>
                  <a:gd name="connsiteX4" fmla="*/ 119781 w 239562"/>
                  <a:gd name="connsiteY4" fmla="*/ 66199 h 66199"/>
                  <a:gd name="connsiteX5" fmla="*/ 0 w 239562"/>
                  <a:gd name="connsiteY5" fmla="*/ 57924 h 66199"/>
                  <a:gd name="connsiteX6" fmla="*/ 0 w 239562"/>
                  <a:gd name="connsiteY6" fmla="*/ 8275 h 66199"/>
                  <a:gd name="connsiteX0" fmla="*/ 0 w 239562"/>
                  <a:gd name="connsiteY0" fmla="*/ 8275 h 66199"/>
                  <a:gd name="connsiteX1" fmla="*/ 119781 w 239562"/>
                  <a:gd name="connsiteY1" fmla="*/ 0 h 66199"/>
                  <a:gd name="connsiteX2" fmla="*/ 239562 w 239562"/>
                  <a:gd name="connsiteY2" fmla="*/ 8275 h 66199"/>
                  <a:gd name="connsiteX3" fmla="*/ 119781 w 239562"/>
                  <a:gd name="connsiteY3" fmla="*/ 16550 h 66199"/>
                  <a:gd name="connsiteX4" fmla="*/ 0 w 239562"/>
                  <a:gd name="connsiteY4" fmla="*/ 8275 h 66199"/>
                  <a:gd name="connsiteX0" fmla="*/ 239562 w 239562"/>
                  <a:gd name="connsiteY0" fmla="*/ 8275 h 66199"/>
                  <a:gd name="connsiteX1" fmla="*/ 119781 w 239562"/>
                  <a:gd name="connsiteY1" fmla="*/ 16550 h 66199"/>
                  <a:gd name="connsiteX2" fmla="*/ 0 w 239562"/>
                  <a:gd name="connsiteY2" fmla="*/ 8275 h 66199"/>
                  <a:gd name="connsiteX3" fmla="*/ 119781 w 239562"/>
                  <a:gd name="connsiteY3" fmla="*/ 0 h 66199"/>
                  <a:gd name="connsiteX4" fmla="*/ 239562 w 239562"/>
                  <a:gd name="connsiteY4" fmla="*/ 8275 h 66199"/>
                  <a:gd name="connsiteX5" fmla="*/ 239562 w 239562"/>
                  <a:gd name="connsiteY5" fmla="*/ 57924 h 66199"/>
                  <a:gd name="connsiteX6" fmla="*/ 119781 w 239562"/>
                  <a:gd name="connsiteY6" fmla="*/ 66199 h 66199"/>
                  <a:gd name="connsiteX7" fmla="*/ 0 w 239562"/>
                  <a:gd name="connsiteY7" fmla="*/ 57924 h 66199"/>
                  <a:gd name="connsiteX8" fmla="*/ 0 w 239562"/>
                  <a:gd name="connsiteY8" fmla="*/ 8275 h 66199"/>
                  <a:gd name="connsiteX0" fmla="*/ 0 w 239562"/>
                  <a:gd name="connsiteY0" fmla="*/ 8275 h 74137"/>
                  <a:gd name="connsiteX1" fmla="*/ 119781 w 239562"/>
                  <a:gd name="connsiteY1" fmla="*/ 16550 h 74137"/>
                  <a:gd name="connsiteX2" fmla="*/ 239562 w 239562"/>
                  <a:gd name="connsiteY2" fmla="*/ 8275 h 74137"/>
                  <a:gd name="connsiteX3" fmla="*/ 239562 w 239562"/>
                  <a:gd name="connsiteY3" fmla="*/ 57924 h 74137"/>
                  <a:gd name="connsiteX4" fmla="*/ 119781 w 239562"/>
                  <a:gd name="connsiteY4" fmla="*/ 66199 h 74137"/>
                  <a:gd name="connsiteX5" fmla="*/ 0 w 239562"/>
                  <a:gd name="connsiteY5" fmla="*/ 57924 h 74137"/>
                  <a:gd name="connsiteX6" fmla="*/ 0 w 239562"/>
                  <a:gd name="connsiteY6" fmla="*/ 8275 h 74137"/>
                  <a:gd name="connsiteX0" fmla="*/ 0 w 239562"/>
                  <a:gd name="connsiteY0" fmla="*/ 8275 h 74137"/>
                  <a:gd name="connsiteX1" fmla="*/ 119781 w 239562"/>
                  <a:gd name="connsiteY1" fmla="*/ 0 h 74137"/>
                  <a:gd name="connsiteX2" fmla="*/ 239562 w 239562"/>
                  <a:gd name="connsiteY2" fmla="*/ 8275 h 74137"/>
                  <a:gd name="connsiteX3" fmla="*/ 119781 w 239562"/>
                  <a:gd name="connsiteY3" fmla="*/ 16550 h 74137"/>
                  <a:gd name="connsiteX4" fmla="*/ 0 w 239562"/>
                  <a:gd name="connsiteY4" fmla="*/ 8275 h 74137"/>
                  <a:gd name="connsiteX0" fmla="*/ 239562 w 239562"/>
                  <a:gd name="connsiteY0" fmla="*/ 8275 h 74137"/>
                  <a:gd name="connsiteX1" fmla="*/ 119781 w 239562"/>
                  <a:gd name="connsiteY1" fmla="*/ 16550 h 74137"/>
                  <a:gd name="connsiteX2" fmla="*/ 0 w 239562"/>
                  <a:gd name="connsiteY2" fmla="*/ 8275 h 74137"/>
                  <a:gd name="connsiteX3" fmla="*/ 119781 w 239562"/>
                  <a:gd name="connsiteY3" fmla="*/ 0 h 74137"/>
                  <a:gd name="connsiteX4" fmla="*/ 239562 w 239562"/>
                  <a:gd name="connsiteY4" fmla="*/ 8275 h 74137"/>
                  <a:gd name="connsiteX5" fmla="*/ 239562 w 239562"/>
                  <a:gd name="connsiteY5" fmla="*/ 57924 h 74137"/>
                  <a:gd name="connsiteX6" fmla="*/ 119781 w 239562"/>
                  <a:gd name="connsiteY6" fmla="*/ 74137 h 74137"/>
                  <a:gd name="connsiteX7" fmla="*/ 0 w 239562"/>
                  <a:gd name="connsiteY7" fmla="*/ 57924 h 74137"/>
                  <a:gd name="connsiteX8" fmla="*/ 0 w 239562"/>
                  <a:gd name="connsiteY8" fmla="*/ 8275 h 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562" h="74137" stroke="0" extrusionOk="0">
                    <a:moveTo>
                      <a:pt x="0" y="8275"/>
                    </a:moveTo>
                    <a:cubicBezTo>
                      <a:pt x="0" y="12845"/>
                      <a:pt x="53628" y="16550"/>
                      <a:pt x="119781" y="16550"/>
                    </a:cubicBezTo>
                    <a:cubicBezTo>
                      <a:pt x="185934" y="16550"/>
                      <a:pt x="239562" y="12845"/>
                      <a:pt x="239562" y="8275"/>
                    </a:cubicBezTo>
                    <a:lnTo>
                      <a:pt x="239562" y="57924"/>
                    </a:lnTo>
                    <a:cubicBezTo>
                      <a:pt x="239562" y="62494"/>
                      <a:pt x="185934" y="66199"/>
                      <a:pt x="119781" y="66199"/>
                    </a:cubicBezTo>
                    <a:cubicBezTo>
                      <a:pt x="53628" y="66199"/>
                      <a:pt x="0" y="62494"/>
                      <a:pt x="0" y="57924"/>
                    </a:cubicBezTo>
                    <a:lnTo>
                      <a:pt x="0" y="8275"/>
                    </a:lnTo>
                    <a:close/>
                  </a:path>
                  <a:path w="239562" h="74137" fill="lighten" stroke="0" extrusionOk="0">
                    <a:moveTo>
                      <a:pt x="0" y="8275"/>
                    </a:moveTo>
                    <a:cubicBezTo>
                      <a:pt x="0" y="3705"/>
                      <a:pt x="53628" y="0"/>
                      <a:pt x="119781" y="0"/>
                    </a:cubicBezTo>
                    <a:cubicBezTo>
                      <a:pt x="185934" y="0"/>
                      <a:pt x="239562" y="3705"/>
                      <a:pt x="239562" y="8275"/>
                    </a:cubicBezTo>
                    <a:cubicBezTo>
                      <a:pt x="239562" y="12845"/>
                      <a:pt x="185934" y="16550"/>
                      <a:pt x="119781" y="16550"/>
                    </a:cubicBezTo>
                    <a:cubicBezTo>
                      <a:pt x="53628" y="16550"/>
                      <a:pt x="0" y="12845"/>
                      <a:pt x="0" y="8275"/>
                    </a:cubicBezTo>
                    <a:close/>
                  </a:path>
                  <a:path w="239562" h="74137" fill="none" extrusionOk="0">
                    <a:moveTo>
                      <a:pt x="239562" y="8275"/>
                    </a:moveTo>
                    <a:cubicBezTo>
                      <a:pt x="239562" y="12845"/>
                      <a:pt x="185934" y="16550"/>
                      <a:pt x="119781" y="16550"/>
                    </a:cubicBezTo>
                    <a:cubicBezTo>
                      <a:pt x="53628" y="16550"/>
                      <a:pt x="0" y="12845"/>
                      <a:pt x="0" y="8275"/>
                    </a:cubicBezTo>
                    <a:cubicBezTo>
                      <a:pt x="0" y="3705"/>
                      <a:pt x="53628" y="0"/>
                      <a:pt x="119781" y="0"/>
                    </a:cubicBezTo>
                    <a:cubicBezTo>
                      <a:pt x="185934" y="0"/>
                      <a:pt x="239562" y="3705"/>
                      <a:pt x="239562" y="8275"/>
                    </a:cubicBezTo>
                    <a:lnTo>
                      <a:pt x="239562" y="57924"/>
                    </a:lnTo>
                    <a:cubicBezTo>
                      <a:pt x="239562" y="62494"/>
                      <a:pt x="185934" y="74137"/>
                      <a:pt x="119781" y="74137"/>
                    </a:cubicBezTo>
                    <a:cubicBezTo>
                      <a:pt x="53628" y="74137"/>
                      <a:pt x="0" y="62494"/>
                      <a:pt x="0" y="57924"/>
                    </a:cubicBezTo>
                    <a:lnTo>
                      <a:pt x="0" y="8275"/>
                    </a:ln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lowchart: Summing Junction 324">
                <a:extLst>
                  <a:ext uri="{FF2B5EF4-FFF2-40B4-BE49-F238E27FC236}">
                    <a16:creationId xmlns:a16="http://schemas.microsoft.com/office/drawing/2014/main" id="{2A2CC3AB-6D05-4BC9-BE27-BA2ABA8D5059}"/>
                  </a:ext>
                </a:extLst>
              </p:cNvPr>
              <p:cNvSpPr/>
              <p:nvPr/>
            </p:nvSpPr>
            <p:spPr>
              <a:xfrm>
                <a:off x="4974320" y="2713030"/>
                <a:ext cx="239562" cy="45719"/>
              </a:xfrm>
              <a:prstGeom prst="flowChartSummingJunction">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303">
              <a:extLst>
                <a:ext uri="{FF2B5EF4-FFF2-40B4-BE49-F238E27FC236}">
                  <a16:creationId xmlns:a16="http://schemas.microsoft.com/office/drawing/2014/main" id="{76C68C31-80AC-4543-8B8E-7513793F06FC}"/>
                </a:ext>
              </a:extLst>
            </p:cNvPr>
            <p:cNvGrpSpPr/>
            <p:nvPr/>
          </p:nvGrpSpPr>
          <p:grpSpPr>
            <a:xfrm>
              <a:off x="6623666" y="2687070"/>
              <a:ext cx="239562" cy="86756"/>
              <a:chOff x="4974320" y="2713030"/>
              <a:chExt cx="239562" cy="86756"/>
            </a:xfrm>
          </p:grpSpPr>
          <p:sp>
            <p:nvSpPr>
              <p:cNvPr id="322" name="Cylinder 29">
                <a:extLst>
                  <a:ext uri="{FF2B5EF4-FFF2-40B4-BE49-F238E27FC236}">
                    <a16:creationId xmlns:a16="http://schemas.microsoft.com/office/drawing/2014/main" id="{7CDC4955-A185-47A5-B103-1E0EB4ACF046}"/>
                  </a:ext>
                </a:extLst>
              </p:cNvPr>
              <p:cNvSpPr/>
              <p:nvPr/>
            </p:nvSpPr>
            <p:spPr>
              <a:xfrm>
                <a:off x="4974320" y="2725649"/>
                <a:ext cx="239562" cy="74137"/>
              </a:xfrm>
              <a:custGeom>
                <a:avLst/>
                <a:gdLst>
                  <a:gd name="connsiteX0" fmla="*/ 0 w 239562"/>
                  <a:gd name="connsiteY0" fmla="*/ 8275 h 66199"/>
                  <a:gd name="connsiteX1" fmla="*/ 119781 w 239562"/>
                  <a:gd name="connsiteY1" fmla="*/ 16550 h 66199"/>
                  <a:gd name="connsiteX2" fmla="*/ 239562 w 239562"/>
                  <a:gd name="connsiteY2" fmla="*/ 8275 h 66199"/>
                  <a:gd name="connsiteX3" fmla="*/ 239562 w 239562"/>
                  <a:gd name="connsiteY3" fmla="*/ 57924 h 66199"/>
                  <a:gd name="connsiteX4" fmla="*/ 119781 w 239562"/>
                  <a:gd name="connsiteY4" fmla="*/ 66199 h 66199"/>
                  <a:gd name="connsiteX5" fmla="*/ 0 w 239562"/>
                  <a:gd name="connsiteY5" fmla="*/ 57924 h 66199"/>
                  <a:gd name="connsiteX6" fmla="*/ 0 w 239562"/>
                  <a:gd name="connsiteY6" fmla="*/ 8275 h 66199"/>
                  <a:gd name="connsiteX0" fmla="*/ 0 w 239562"/>
                  <a:gd name="connsiteY0" fmla="*/ 8275 h 66199"/>
                  <a:gd name="connsiteX1" fmla="*/ 119781 w 239562"/>
                  <a:gd name="connsiteY1" fmla="*/ 0 h 66199"/>
                  <a:gd name="connsiteX2" fmla="*/ 239562 w 239562"/>
                  <a:gd name="connsiteY2" fmla="*/ 8275 h 66199"/>
                  <a:gd name="connsiteX3" fmla="*/ 119781 w 239562"/>
                  <a:gd name="connsiteY3" fmla="*/ 16550 h 66199"/>
                  <a:gd name="connsiteX4" fmla="*/ 0 w 239562"/>
                  <a:gd name="connsiteY4" fmla="*/ 8275 h 66199"/>
                  <a:gd name="connsiteX0" fmla="*/ 239562 w 239562"/>
                  <a:gd name="connsiteY0" fmla="*/ 8275 h 66199"/>
                  <a:gd name="connsiteX1" fmla="*/ 119781 w 239562"/>
                  <a:gd name="connsiteY1" fmla="*/ 16550 h 66199"/>
                  <a:gd name="connsiteX2" fmla="*/ 0 w 239562"/>
                  <a:gd name="connsiteY2" fmla="*/ 8275 h 66199"/>
                  <a:gd name="connsiteX3" fmla="*/ 119781 w 239562"/>
                  <a:gd name="connsiteY3" fmla="*/ 0 h 66199"/>
                  <a:gd name="connsiteX4" fmla="*/ 239562 w 239562"/>
                  <a:gd name="connsiteY4" fmla="*/ 8275 h 66199"/>
                  <a:gd name="connsiteX5" fmla="*/ 239562 w 239562"/>
                  <a:gd name="connsiteY5" fmla="*/ 57924 h 66199"/>
                  <a:gd name="connsiteX6" fmla="*/ 119781 w 239562"/>
                  <a:gd name="connsiteY6" fmla="*/ 66199 h 66199"/>
                  <a:gd name="connsiteX7" fmla="*/ 0 w 239562"/>
                  <a:gd name="connsiteY7" fmla="*/ 57924 h 66199"/>
                  <a:gd name="connsiteX8" fmla="*/ 0 w 239562"/>
                  <a:gd name="connsiteY8" fmla="*/ 8275 h 66199"/>
                  <a:gd name="connsiteX0" fmla="*/ 0 w 239562"/>
                  <a:gd name="connsiteY0" fmla="*/ 8275 h 74137"/>
                  <a:gd name="connsiteX1" fmla="*/ 119781 w 239562"/>
                  <a:gd name="connsiteY1" fmla="*/ 16550 h 74137"/>
                  <a:gd name="connsiteX2" fmla="*/ 239562 w 239562"/>
                  <a:gd name="connsiteY2" fmla="*/ 8275 h 74137"/>
                  <a:gd name="connsiteX3" fmla="*/ 239562 w 239562"/>
                  <a:gd name="connsiteY3" fmla="*/ 57924 h 74137"/>
                  <a:gd name="connsiteX4" fmla="*/ 119781 w 239562"/>
                  <a:gd name="connsiteY4" fmla="*/ 66199 h 74137"/>
                  <a:gd name="connsiteX5" fmla="*/ 0 w 239562"/>
                  <a:gd name="connsiteY5" fmla="*/ 57924 h 74137"/>
                  <a:gd name="connsiteX6" fmla="*/ 0 w 239562"/>
                  <a:gd name="connsiteY6" fmla="*/ 8275 h 74137"/>
                  <a:gd name="connsiteX0" fmla="*/ 0 w 239562"/>
                  <a:gd name="connsiteY0" fmla="*/ 8275 h 74137"/>
                  <a:gd name="connsiteX1" fmla="*/ 119781 w 239562"/>
                  <a:gd name="connsiteY1" fmla="*/ 0 h 74137"/>
                  <a:gd name="connsiteX2" fmla="*/ 239562 w 239562"/>
                  <a:gd name="connsiteY2" fmla="*/ 8275 h 74137"/>
                  <a:gd name="connsiteX3" fmla="*/ 119781 w 239562"/>
                  <a:gd name="connsiteY3" fmla="*/ 16550 h 74137"/>
                  <a:gd name="connsiteX4" fmla="*/ 0 w 239562"/>
                  <a:gd name="connsiteY4" fmla="*/ 8275 h 74137"/>
                  <a:gd name="connsiteX0" fmla="*/ 239562 w 239562"/>
                  <a:gd name="connsiteY0" fmla="*/ 8275 h 74137"/>
                  <a:gd name="connsiteX1" fmla="*/ 119781 w 239562"/>
                  <a:gd name="connsiteY1" fmla="*/ 16550 h 74137"/>
                  <a:gd name="connsiteX2" fmla="*/ 0 w 239562"/>
                  <a:gd name="connsiteY2" fmla="*/ 8275 h 74137"/>
                  <a:gd name="connsiteX3" fmla="*/ 119781 w 239562"/>
                  <a:gd name="connsiteY3" fmla="*/ 0 h 74137"/>
                  <a:gd name="connsiteX4" fmla="*/ 239562 w 239562"/>
                  <a:gd name="connsiteY4" fmla="*/ 8275 h 74137"/>
                  <a:gd name="connsiteX5" fmla="*/ 239562 w 239562"/>
                  <a:gd name="connsiteY5" fmla="*/ 57924 h 74137"/>
                  <a:gd name="connsiteX6" fmla="*/ 119781 w 239562"/>
                  <a:gd name="connsiteY6" fmla="*/ 74137 h 74137"/>
                  <a:gd name="connsiteX7" fmla="*/ 0 w 239562"/>
                  <a:gd name="connsiteY7" fmla="*/ 57924 h 74137"/>
                  <a:gd name="connsiteX8" fmla="*/ 0 w 239562"/>
                  <a:gd name="connsiteY8" fmla="*/ 8275 h 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562" h="74137" stroke="0" extrusionOk="0">
                    <a:moveTo>
                      <a:pt x="0" y="8275"/>
                    </a:moveTo>
                    <a:cubicBezTo>
                      <a:pt x="0" y="12845"/>
                      <a:pt x="53628" y="16550"/>
                      <a:pt x="119781" y="16550"/>
                    </a:cubicBezTo>
                    <a:cubicBezTo>
                      <a:pt x="185934" y="16550"/>
                      <a:pt x="239562" y="12845"/>
                      <a:pt x="239562" y="8275"/>
                    </a:cubicBezTo>
                    <a:lnTo>
                      <a:pt x="239562" y="57924"/>
                    </a:lnTo>
                    <a:cubicBezTo>
                      <a:pt x="239562" y="62494"/>
                      <a:pt x="185934" y="66199"/>
                      <a:pt x="119781" y="66199"/>
                    </a:cubicBezTo>
                    <a:cubicBezTo>
                      <a:pt x="53628" y="66199"/>
                      <a:pt x="0" y="62494"/>
                      <a:pt x="0" y="57924"/>
                    </a:cubicBezTo>
                    <a:lnTo>
                      <a:pt x="0" y="8275"/>
                    </a:lnTo>
                    <a:close/>
                  </a:path>
                  <a:path w="239562" h="74137" fill="lighten" stroke="0" extrusionOk="0">
                    <a:moveTo>
                      <a:pt x="0" y="8275"/>
                    </a:moveTo>
                    <a:cubicBezTo>
                      <a:pt x="0" y="3705"/>
                      <a:pt x="53628" y="0"/>
                      <a:pt x="119781" y="0"/>
                    </a:cubicBezTo>
                    <a:cubicBezTo>
                      <a:pt x="185934" y="0"/>
                      <a:pt x="239562" y="3705"/>
                      <a:pt x="239562" y="8275"/>
                    </a:cubicBezTo>
                    <a:cubicBezTo>
                      <a:pt x="239562" y="12845"/>
                      <a:pt x="185934" y="16550"/>
                      <a:pt x="119781" y="16550"/>
                    </a:cubicBezTo>
                    <a:cubicBezTo>
                      <a:pt x="53628" y="16550"/>
                      <a:pt x="0" y="12845"/>
                      <a:pt x="0" y="8275"/>
                    </a:cubicBezTo>
                    <a:close/>
                  </a:path>
                  <a:path w="239562" h="74137" fill="none" extrusionOk="0">
                    <a:moveTo>
                      <a:pt x="239562" y="8275"/>
                    </a:moveTo>
                    <a:cubicBezTo>
                      <a:pt x="239562" y="12845"/>
                      <a:pt x="185934" y="16550"/>
                      <a:pt x="119781" y="16550"/>
                    </a:cubicBezTo>
                    <a:cubicBezTo>
                      <a:pt x="53628" y="16550"/>
                      <a:pt x="0" y="12845"/>
                      <a:pt x="0" y="8275"/>
                    </a:cubicBezTo>
                    <a:cubicBezTo>
                      <a:pt x="0" y="3705"/>
                      <a:pt x="53628" y="0"/>
                      <a:pt x="119781" y="0"/>
                    </a:cubicBezTo>
                    <a:cubicBezTo>
                      <a:pt x="185934" y="0"/>
                      <a:pt x="239562" y="3705"/>
                      <a:pt x="239562" y="8275"/>
                    </a:cubicBezTo>
                    <a:lnTo>
                      <a:pt x="239562" y="57924"/>
                    </a:lnTo>
                    <a:cubicBezTo>
                      <a:pt x="239562" y="62494"/>
                      <a:pt x="185934" y="74137"/>
                      <a:pt x="119781" y="74137"/>
                    </a:cubicBezTo>
                    <a:cubicBezTo>
                      <a:pt x="53628" y="74137"/>
                      <a:pt x="0" y="62494"/>
                      <a:pt x="0" y="57924"/>
                    </a:cubicBezTo>
                    <a:lnTo>
                      <a:pt x="0" y="8275"/>
                    </a:ln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lowchart: Summing Junction 322">
                <a:extLst>
                  <a:ext uri="{FF2B5EF4-FFF2-40B4-BE49-F238E27FC236}">
                    <a16:creationId xmlns:a16="http://schemas.microsoft.com/office/drawing/2014/main" id="{9F8F169C-33CD-4FA0-97DA-CA6191D40640}"/>
                  </a:ext>
                </a:extLst>
              </p:cNvPr>
              <p:cNvSpPr/>
              <p:nvPr/>
            </p:nvSpPr>
            <p:spPr>
              <a:xfrm>
                <a:off x="4974320" y="2713030"/>
                <a:ext cx="239562" cy="45719"/>
              </a:xfrm>
              <a:prstGeom prst="flowChartSummingJunction">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Teardrop 36">
              <a:extLst>
                <a:ext uri="{FF2B5EF4-FFF2-40B4-BE49-F238E27FC236}">
                  <a16:creationId xmlns:a16="http://schemas.microsoft.com/office/drawing/2014/main" id="{7C727634-5D0B-432D-B6C4-5F6026D0CAC9}"/>
                </a:ext>
              </a:extLst>
            </p:cNvPr>
            <p:cNvSpPr/>
            <p:nvPr/>
          </p:nvSpPr>
          <p:spPr>
            <a:xfrm rot="8161019">
              <a:off x="5106437" y="562099"/>
              <a:ext cx="1637553" cy="1640360"/>
            </a:xfrm>
            <a:custGeom>
              <a:avLst/>
              <a:gdLst>
                <a:gd name="connsiteX0" fmla="*/ 0 w 1574923"/>
                <a:gd name="connsiteY0" fmla="*/ 787516 h 1575032"/>
                <a:gd name="connsiteX1" fmla="*/ 787462 w 1574923"/>
                <a:gd name="connsiteY1" fmla="*/ 0 h 1575032"/>
                <a:gd name="connsiteX2" fmla="*/ 1574923 w 1574923"/>
                <a:gd name="connsiteY2" fmla="*/ 0 h 1575032"/>
                <a:gd name="connsiteX3" fmla="*/ 1574923 w 1574923"/>
                <a:gd name="connsiteY3" fmla="*/ 787516 h 1575032"/>
                <a:gd name="connsiteX4" fmla="*/ 787461 w 1574923"/>
                <a:gd name="connsiteY4" fmla="*/ 1575032 h 1575032"/>
                <a:gd name="connsiteX5" fmla="*/ -1 w 1574923"/>
                <a:gd name="connsiteY5" fmla="*/ 787516 h 1575032"/>
                <a:gd name="connsiteX6" fmla="*/ 0 w 1574923"/>
                <a:gd name="connsiteY6" fmla="*/ 787516 h 1575032"/>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40487"/>
                <a:gd name="connsiteX1" fmla="*/ 787463 w 1574924"/>
                <a:gd name="connsiteY1" fmla="*/ 0 h 1540487"/>
                <a:gd name="connsiteX2" fmla="*/ 1574924 w 1574924"/>
                <a:gd name="connsiteY2" fmla="*/ 0 h 1540487"/>
                <a:gd name="connsiteX3" fmla="*/ 1574924 w 1574924"/>
                <a:gd name="connsiteY3" fmla="*/ 787516 h 1540487"/>
                <a:gd name="connsiteX4" fmla="*/ 801546 w 1574924"/>
                <a:gd name="connsiteY4" fmla="*/ 1540487 h 1540487"/>
                <a:gd name="connsiteX5" fmla="*/ 0 w 1574924"/>
                <a:gd name="connsiteY5" fmla="*/ 787516 h 1540487"/>
                <a:gd name="connsiteX6" fmla="*/ 1 w 1574924"/>
                <a:gd name="connsiteY6" fmla="*/ 787516 h 1540487"/>
                <a:gd name="connsiteX0" fmla="*/ 1 w 1574924"/>
                <a:gd name="connsiteY0" fmla="*/ 839070 h 1592041"/>
                <a:gd name="connsiteX1" fmla="*/ 793897 w 1574924"/>
                <a:gd name="connsiteY1" fmla="*/ 0 h 1592041"/>
                <a:gd name="connsiteX2" fmla="*/ 1574924 w 1574924"/>
                <a:gd name="connsiteY2" fmla="*/ 51554 h 1592041"/>
                <a:gd name="connsiteX3" fmla="*/ 1574924 w 1574924"/>
                <a:gd name="connsiteY3" fmla="*/ 839070 h 1592041"/>
                <a:gd name="connsiteX4" fmla="*/ 801546 w 1574924"/>
                <a:gd name="connsiteY4" fmla="*/ 1592041 h 1592041"/>
                <a:gd name="connsiteX5" fmla="*/ 0 w 1574924"/>
                <a:gd name="connsiteY5" fmla="*/ 839070 h 1592041"/>
                <a:gd name="connsiteX6" fmla="*/ 1 w 1574924"/>
                <a:gd name="connsiteY6" fmla="*/ 839070 h 1592041"/>
                <a:gd name="connsiteX0" fmla="*/ 1 w 1574924"/>
                <a:gd name="connsiteY0" fmla="*/ 845736 h 1598707"/>
                <a:gd name="connsiteX1" fmla="*/ 793897 w 1574924"/>
                <a:gd name="connsiteY1" fmla="*/ 6666 h 1598707"/>
                <a:gd name="connsiteX2" fmla="*/ 1574924 w 1574924"/>
                <a:gd name="connsiteY2" fmla="*/ 58220 h 1598707"/>
                <a:gd name="connsiteX3" fmla="*/ 1574924 w 1574924"/>
                <a:gd name="connsiteY3" fmla="*/ 845736 h 1598707"/>
                <a:gd name="connsiteX4" fmla="*/ 801546 w 1574924"/>
                <a:gd name="connsiteY4" fmla="*/ 1598707 h 1598707"/>
                <a:gd name="connsiteX5" fmla="*/ 0 w 1574924"/>
                <a:gd name="connsiteY5" fmla="*/ 845736 h 1598707"/>
                <a:gd name="connsiteX6" fmla="*/ 1 w 1574924"/>
                <a:gd name="connsiteY6" fmla="*/ 845736 h 1598707"/>
                <a:gd name="connsiteX0" fmla="*/ 1 w 1588921"/>
                <a:gd name="connsiteY0" fmla="*/ 845736 h 1598707"/>
                <a:gd name="connsiteX1" fmla="*/ 793897 w 1588921"/>
                <a:gd name="connsiteY1" fmla="*/ 6666 h 1598707"/>
                <a:gd name="connsiteX2" fmla="*/ 1574924 w 1588921"/>
                <a:gd name="connsiteY2" fmla="*/ 58220 h 1598707"/>
                <a:gd name="connsiteX3" fmla="*/ 1588921 w 1588921"/>
                <a:gd name="connsiteY3" fmla="*/ 806295 h 1598707"/>
                <a:gd name="connsiteX4" fmla="*/ 801546 w 1588921"/>
                <a:gd name="connsiteY4" fmla="*/ 1598707 h 1598707"/>
                <a:gd name="connsiteX5" fmla="*/ 0 w 1588921"/>
                <a:gd name="connsiteY5" fmla="*/ 845736 h 1598707"/>
                <a:gd name="connsiteX6" fmla="*/ 1 w 1588921"/>
                <a:gd name="connsiteY6" fmla="*/ 845736 h 1598707"/>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823974"/>
                <a:gd name="connsiteY0" fmla="*/ 841290 h 1594261"/>
                <a:gd name="connsiteX1" fmla="*/ 793897 w 1823974"/>
                <a:gd name="connsiteY1" fmla="*/ 2220 h 1594261"/>
                <a:gd name="connsiteX2" fmla="*/ 1697827 w 1823974"/>
                <a:gd name="connsiteY2" fmla="*/ 215713 h 1594261"/>
                <a:gd name="connsiteX3" fmla="*/ 1588921 w 1823974"/>
                <a:gd name="connsiteY3" fmla="*/ 801849 h 1594261"/>
                <a:gd name="connsiteX4" fmla="*/ 801546 w 1823974"/>
                <a:gd name="connsiteY4" fmla="*/ 1594261 h 1594261"/>
                <a:gd name="connsiteX5" fmla="*/ 0 w 1823974"/>
                <a:gd name="connsiteY5" fmla="*/ 841290 h 1594261"/>
                <a:gd name="connsiteX6" fmla="*/ 1 w 1823974"/>
                <a:gd name="connsiteY6" fmla="*/ 841290 h 1594261"/>
                <a:gd name="connsiteX0" fmla="*/ 1 w 1714513"/>
                <a:gd name="connsiteY0" fmla="*/ 847455 h 1600426"/>
                <a:gd name="connsiteX1" fmla="*/ 793897 w 1714513"/>
                <a:gd name="connsiteY1" fmla="*/ 8385 h 1600426"/>
                <a:gd name="connsiteX2" fmla="*/ 1562377 w 1714513"/>
                <a:gd name="connsiteY2" fmla="*/ 43016 h 1600426"/>
                <a:gd name="connsiteX3" fmla="*/ 1588921 w 1714513"/>
                <a:gd name="connsiteY3" fmla="*/ 808014 h 1600426"/>
                <a:gd name="connsiteX4" fmla="*/ 801546 w 1714513"/>
                <a:gd name="connsiteY4" fmla="*/ 1600426 h 1600426"/>
                <a:gd name="connsiteX5" fmla="*/ 0 w 1714513"/>
                <a:gd name="connsiteY5" fmla="*/ 847455 h 1600426"/>
                <a:gd name="connsiteX6" fmla="*/ 1 w 1714513"/>
                <a:gd name="connsiteY6" fmla="*/ 847455 h 1600426"/>
                <a:gd name="connsiteX0" fmla="*/ 1 w 1714513"/>
                <a:gd name="connsiteY0" fmla="*/ 964337 h 1717308"/>
                <a:gd name="connsiteX1" fmla="*/ 793897 w 1714513"/>
                <a:gd name="connsiteY1" fmla="*/ 125267 h 1717308"/>
                <a:gd name="connsiteX2" fmla="*/ 1562377 w 1714513"/>
                <a:gd name="connsiteY2" fmla="*/ 159898 h 1717308"/>
                <a:gd name="connsiteX3" fmla="*/ 1588921 w 1714513"/>
                <a:gd name="connsiteY3" fmla="*/ 924896 h 1717308"/>
                <a:gd name="connsiteX4" fmla="*/ 801546 w 1714513"/>
                <a:gd name="connsiteY4" fmla="*/ 1717308 h 1717308"/>
                <a:gd name="connsiteX5" fmla="*/ 0 w 1714513"/>
                <a:gd name="connsiteY5" fmla="*/ 964337 h 1717308"/>
                <a:gd name="connsiteX6" fmla="*/ 1 w 1714513"/>
                <a:gd name="connsiteY6" fmla="*/ 964337 h 1717308"/>
                <a:gd name="connsiteX0" fmla="*/ 1 w 1719115"/>
                <a:gd name="connsiteY0" fmla="*/ 964337 h 1717308"/>
                <a:gd name="connsiteX1" fmla="*/ 793897 w 1719115"/>
                <a:gd name="connsiteY1" fmla="*/ 125267 h 1717308"/>
                <a:gd name="connsiteX2" fmla="*/ 1562377 w 1719115"/>
                <a:gd name="connsiteY2" fmla="*/ 159898 h 1717308"/>
                <a:gd name="connsiteX3" fmla="*/ 1608163 w 1719115"/>
                <a:gd name="connsiteY3" fmla="*/ 904959 h 1717308"/>
                <a:gd name="connsiteX4" fmla="*/ 801546 w 1719115"/>
                <a:gd name="connsiteY4" fmla="*/ 1717308 h 1717308"/>
                <a:gd name="connsiteX5" fmla="*/ 0 w 1719115"/>
                <a:gd name="connsiteY5" fmla="*/ 964337 h 1717308"/>
                <a:gd name="connsiteX6" fmla="*/ 1 w 1719115"/>
                <a:gd name="connsiteY6" fmla="*/ 964337 h 1717308"/>
                <a:gd name="connsiteX0" fmla="*/ 1 w 1719115"/>
                <a:gd name="connsiteY0" fmla="*/ 919888 h 1672859"/>
                <a:gd name="connsiteX1" fmla="*/ 793897 w 1719115"/>
                <a:gd name="connsiteY1" fmla="*/ 80818 h 1672859"/>
                <a:gd name="connsiteX2" fmla="*/ 1562377 w 1719115"/>
                <a:gd name="connsiteY2" fmla="*/ 115449 h 1672859"/>
                <a:gd name="connsiteX3" fmla="*/ 1608163 w 1719115"/>
                <a:gd name="connsiteY3" fmla="*/ 860510 h 1672859"/>
                <a:gd name="connsiteX4" fmla="*/ 801546 w 1719115"/>
                <a:gd name="connsiteY4" fmla="*/ 1672859 h 1672859"/>
                <a:gd name="connsiteX5" fmla="*/ 0 w 1719115"/>
                <a:gd name="connsiteY5" fmla="*/ 919888 h 1672859"/>
                <a:gd name="connsiteX6" fmla="*/ 1 w 1719115"/>
                <a:gd name="connsiteY6" fmla="*/ 919888 h 1672859"/>
                <a:gd name="connsiteX0" fmla="*/ 1 w 1703992"/>
                <a:gd name="connsiteY0" fmla="*/ 919888 h 1672859"/>
                <a:gd name="connsiteX1" fmla="*/ 793897 w 1703992"/>
                <a:gd name="connsiteY1" fmla="*/ 80818 h 1672859"/>
                <a:gd name="connsiteX2" fmla="*/ 1562377 w 1703992"/>
                <a:gd name="connsiteY2" fmla="*/ 115449 h 1672859"/>
                <a:gd name="connsiteX3" fmla="*/ 1608163 w 1703992"/>
                <a:gd name="connsiteY3" fmla="*/ 860510 h 1672859"/>
                <a:gd name="connsiteX4" fmla="*/ 801546 w 1703992"/>
                <a:gd name="connsiteY4" fmla="*/ 1672859 h 1672859"/>
                <a:gd name="connsiteX5" fmla="*/ 0 w 1703992"/>
                <a:gd name="connsiteY5" fmla="*/ 919888 h 1672859"/>
                <a:gd name="connsiteX6" fmla="*/ 1 w 1703992"/>
                <a:gd name="connsiteY6" fmla="*/ 919888 h 1672859"/>
                <a:gd name="connsiteX0" fmla="*/ 1 w 1703992"/>
                <a:gd name="connsiteY0" fmla="*/ 839070 h 1592041"/>
                <a:gd name="connsiteX1" fmla="*/ 793897 w 1703992"/>
                <a:gd name="connsiteY1" fmla="*/ 0 h 1592041"/>
                <a:gd name="connsiteX2" fmla="*/ 1562377 w 1703992"/>
                <a:gd name="connsiteY2" fmla="*/ 34631 h 1592041"/>
                <a:gd name="connsiteX3" fmla="*/ 1608163 w 1703992"/>
                <a:gd name="connsiteY3" fmla="*/ 779692 h 1592041"/>
                <a:gd name="connsiteX4" fmla="*/ 801546 w 1703992"/>
                <a:gd name="connsiteY4" fmla="*/ 1592041 h 1592041"/>
                <a:gd name="connsiteX5" fmla="*/ 0 w 1703992"/>
                <a:gd name="connsiteY5" fmla="*/ 839070 h 1592041"/>
                <a:gd name="connsiteX6" fmla="*/ 1 w 1703992"/>
                <a:gd name="connsiteY6" fmla="*/ 839070 h 1592041"/>
                <a:gd name="connsiteX0" fmla="*/ 1 w 1608163"/>
                <a:gd name="connsiteY0" fmla="*/ 839070 h 1592041"/>
                <a:gd name="connsiteX1" fmla="*/ 793897 w 1608163"/>
                <a:gd name="connsiteY1" fmla="*/ 0 h 1592041"/>
                <a:gd name="connsiteX2" fmla="*/ 1562377 w 1608163"/>
                <a:gd name="connsiteY2" fmla="*/ 34631 h 1592041"/>
                <a:gd name="connsiteX3" fmla="*/ 1608163 w 1608163"/>
                <a:gd name="connsiteY3" fmla="*/ 779692 h 1592041"/>
                <a:gd name="connsiteX4" fmla="*/ 801546 w 1608163"/>
                <a:gd name="connsiteY4" fmla="*/ 1592041 h 1592041"/>
                <a:gd name="connsiteX5" fmla="*/ 0 w 1608163"/>
                <a:gd name="connsiteY5" fmla="*/ 839070 h 1592041"/>
                <a:gd name="connsiteX6" fmla="*/ 1 w 1608163"/>
                <a:gd name="connsiteY6" fmla="*/ 839070 h 1592041"/>
                <a:gd name="connsiteX0" fmla="*/ 1 w 1724633"/>
                <a:gd name="connsiteY0" fmla="*/ 839070 h 1592041"/>
                <a:gd name="connsiteX1" fmla="*/ 793897 w 1724633"/>
                <a:gd name="connsiteY1" fmla="*/ 0 h 1592041"/>
                <a:gd name="connsiteX2" fmla="*/ 1702812 w 1724633"/>
                <a:gd name="connsiteY2" fmla="*/ 218303 h 1592041"/>
                <a:gd name="connsiteX3" fmla="*/ 1608163 w 1724633"/>
                <a:gd name="connsiteY3" fmla="*/ 779692 h 1592041"/>
                <a:gd name="connsiteX4" fmla="*/ 801546 w 1724633"/>
                <a:gd name="connsiteY4" fmla="*/ 1592041 h 1592041"/>
                <a:gd name="connsiteX5" fmla="*/ 0 w 1724633"/>
                <a:gd name="connsiteY5" fmla="*/ 839070 h 1592041"/>
                <a:gd name="connsiteX6" fmla="*/ 1 w 1724633"/>
                <a:gd name="connsiteY6" fmla="*/ 839070 h 1592041"/>
                <a:gd name="connsiteX0" fmla="*/ 1 w 1724633"/>
                <a:gd name="connsiteY0" fmla="*/ 964663 h 1717634"/>
                <a:gd name="connsiteX1" fmla="*/ 793897 w 1724633"/>
                <a:gd name="connsiteY1" fmla="*/ 125593 h 1717634"/>
                <a:gd name="connsiteX2" fmla="*/ 1350722 w 1724633"/>
                <a:gd name="connsiteY2" fmla="*/ 14438 h 1717634"/>
                <a:gd name="connsiteX3" fmla="*/ 1702812 w 1724633"/>
                <a:gd name="connsiteY3" fmla="*/ 343896 h 1717634"/>
                <a:gd name="connsiteX4" fmla="*/ 1608163 w 1724633"/>
                <a:gd name="connsiteY4" fmla="*/ 905285 h 1717634"/>
                <a:gd name="connsiteX5" fmla="*/ 801546 w 1724633"/>
                <a:gd name="connsiteY5" fmla="*/ 1717634 h 1717634"/>
                <a:gd name="connsiteX6" fmla="*/ 0 w 1724633"/>
                <a:gd name="connsiteY6" fmla="*/ 964663 h 1717634"/>
                <a:gd name="connsiteX7" fmla="*/ 1 w 1724633"/>
                <a:gd name="connsiteY7" fmla="*/ 964663 h 1717634"/>
                <a:gd name="connsiteX0" fmla="*/ 1 w 1724633"/>
                <a:gd name="connsiteY0" fmla="*/ 950225 h 1703196"/>
                <a:gd name="connsiteX1" fmla="*/ 793897 w 1724633"/>
                <a:gd name="connsiteY1" fmla="*/ 111155 h 1703196"/>
                <a:gd name="connsiteX2" fmla="*/ 1350722 w 1724633"/>
                <a:gd name="connsiteY2" fmla="*/ 0 h 1703196"/>
                <a:gd name="connsiteX3" fmla="*/ 1702812 w 1724633"/>
                <a:gd name="connsiteY3" fmla="*/ 329458 h 1703196"/>
                <a:gd name="connsiteX4" fmla="*/ 1608163 w 1724633"/>
                <a:gd name="connsiteY4" fmla="*/ 890847 h 1703196"/>
                <a:gd name="connsiteX5" fmla="*/ 801546 w 1724633"/>
                <a:gd name="connsiteY5" fmla="*/ 1703196 h 1703196"/>
                <a:gd name="connsiteX6" fmla="*/ 0 w 1724633"/>
                <a:gd name="connsiteY6" fmla="*/ 950225 h 1703196"/>
                <a:gd name="connsiteX7" fmla="*/ 1 w 1724633"/>
                <a:gd name="connsiteY7" fmla="*/ 950225 h 1703196"/>
                <a:gd name="connsiteX0" fmla="*/ 1 w 1702812"/>
                <a:gd name="connsiteY0" fmla="*/ 950225 h 1703196"/>
                <a:gd name="connsiteX1" fmla="*/ 793897 w 1702812"/>
                <a:gd name="connsiteY1" fmla="*/ 111155 h 1703196"/>
                <a:gd name="connsiteX2" fmla="*/ 1350722 w 1702812"/>
                <a:gd name="connsiteY2" fmla="*/ 0 h 1703196"/>
                <a:gd name="connsiteX3" fmla="*/ 1702812 w 1702812"/>
                <a:gd name="connsiteY3" fmla="*/ 329458 h 1703196"/>
                <a:gd name="connsiteX4" fmla="*/ 1608163 w 1702812"/>
                <a:gd name="connsiteY4" fmla="*/ 890847 h 1703196"/>
                <a:gd name="connsiteX5" fmla="*/ 801546 w 1702812"/>
                <a:gd name="connsiteY5" fmla="*/ 1703196 h 1703196"/>
                <a:gd name="connsiteX6" fmla="*/ 0 w 1702812"/>
                <a:gd name="connsiteY6" fmla="*/ 950225 h 1703196"/>
                <a:gd name="connsiteX7" fmla="*/ 1 w 170281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89261 w 1725155"/>
                <a:gd name="connsiteY1" fmla="*/ 12593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683692"/>
                <a:gd name="connsiteX1" fmla="*/ 778858 w 1725155"/>
                <a:gd name="connsiteY1" fmla="*/ 91826 h 1683692"/>
                <a:gd name="connsiteX2" fmla="*/ 1350722 w 1725155"/>
                <a:gd name="connsiteY2" fmla="*/ 0 h 1683692"/>
                <a:gd name="connsiteX3" fmla="*/ 1725155 w 1725155"/>
                <a:gd name="connsiteY3" fmla="*/ 346208 h 1683692"/>
                <a:gd name="connsiteX4" fmla="*/ 1608163 w 1725155"/>
                <a:gd name="connsiteY4" fmla="*/ 890847 h 1683692"/>
                <a:gd name="connsiteX5" fmla="*/ 796301 w 1725155"/>
                <a:gd name="connsiteY5" fmla="*/ 1683692 h 1683692"/>
                <a:gd name="connsiteX6" fmla="*/ 0 w 1725155"/>
                <a:gd name="connsiteY6" fmla="*/ 950225 h 1683692"/>
                <a:gd name="connsiteX7" fmla="*/ 1 w 1725155"/>
                <a:gd name="connsiteY7" fmla="*/ 950225 h 1683692"/>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83844 w 1712695"/>
                <a:gd name="connsiteY1" fmla="*/ 96637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2694" h="1692989">
                  <a:moveTo>
                    <a:pt x="1" y="957354"/>
                  </a:moveTo>
                  <a:cubicBezTo>
                    <a:pt x="1" y="522421"/>
                    <a:pt x="357287" y="159958"/>
                    <a:pt x="783844" y="103766"/>
                  </a:cubicBezTo>
                  <a:cubicBezTo>
                    <a:pt x="951048" y="63594"/>
                    <a:pt x="1137596" y="224144"/>
                    <a:pt x="1338347" y="0"/>
                  </a:cubicBezTo>
                  <a:cubicBezTo>
                    <a:pt x="1492585" y="53482"/>
                    <a:pt x="1647517" y="249163"/>
                    <a:pt x="1712694" y="341311"/>
                  </a:cubicBezTo>
                  <a:cubicBezTo>
                    <a:pt x="1670791" y="451053"/>
                    <a:pt x="1570836" y="326675"/>
                    <a:pt x="1608163" y="897976"/>
                  </a:cubicBezTo>
                  <a:cubicBezTo>
                    <a:pt x="1573533" y="1313927"/>
                    <a:pt x="1257574" y="1658508"/>
                    <a:pt x="796301" y="1690821"/>
                  </a:cubicBezTo>
                  <a:cubicBezTo>
                    <a:pt x="339924" y="1723047"/>
                    <a:pt x="0" y="1392287"/>
                    <a:pt x="0" y="957354"/>
                  </a:cubicBezTo>
                  <a:lnTo>
                    <a:pt x="1" y="957354"/>
                  </a:lnTo>
                  <a:close/>
                </a:path>
              </a:pathLst>
            </a:custGeom>
            <a:solidFill>
              <a:schemeClr val="accent4">
                <a:lumMod val="60000"/>
                <a:lumOff val="40000"/>
              </a:schemeClr>
            </a:solidFill>
            <a:ln>
              <a:solidFill>
                <a:srgbClr val="FFC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Freeform: Shape 305">
              <a:extLst>
                <a:ext uri="{FF2B5EF4-FFF2-40B4-BE49-F238E27FC236}">
                  <a16:creationId xmlns:a16="http://schemas.microsoft.com/office/drawing/2014/main" id="{029C9F78-D159-4D9C-B7A6-2EC5A6AFF9E6}"/>
                </a:ext>
              </a:extLst>
            </p:cNvPr>
            <p:cNvSpPr/>
            <p:nvPr/>
          </p:nvSpPr>
          <p:spPr>
            <a:xfrm rot="170803">
              <a:off x="5640488" y="1611751"/>
              <a:ext cx="548156" cy="316570"/>
            </a:xfrm>
            <a:custGeom>
              <a:avLst/>
              <a:gdLst>
                <a:gd name="connsiteX0" fmla="*/ 0 w 909553"/>
                <a:gd name="connsiteY0" fmla="*/ 429785 h 440374"/>
                <a:gd name="connsiteX1" fmla="*/ 235527 w 909553"/>
                <a:gd name="connsiteY1" fmla="*/ 156157 h 440374"/>
                <a:gd name="connsiteX2" fmla="*/ 142009 w 909553"/>
                <a:gd name="connsiteY2" fmla="*/ 41857 h 440374"/>
                <a:gd name="connsiteX3" fmla="*/ 83127 w 909553"/>
                <a:gd name="connsiteY3" fmla="*/ 173476 h 440374"/>
                <a:gd name="connsiteX4" fmla="*/ 263236 w 909553"/>
                <a:gd name="connsiteY4" fmla="*/ 440176 h 440374"/>
                <a:gd name="connsiteX5" fmla="*/ 547255 w 909553"/>
                <a:gd name="connsiteY5" fmla="*/ 128448 h 440374"/>
                <a:gd name="connsiteX6" fmla="*/ 477982 w 909553"/>
                <a:gd name="connsiteY6" fmla="*/ 7221 h 440374"/>
                <a:gd name="connsiteX7" fmla="*/ 384464 w 909553"/>
                <a:gd name="connsiteY7" fmla="*/ 159621 h 440374"/>
                <a:gd name="connsiteX8" fmla="*/ 578427 w 909553"/>
                <a:gd name="connsiteY8" fmla="*/ 429785 h 440374"/>
                <a:gd name="connsiteX9" fmla="*/ 900545 w 909553"/>
                <a:gd name="connsiteY9" fmla="*/ 142303 h 440374"/>
                <a:gd name="connsiteX10" fmla="*/ 810491 w 909553"/>
                <a:gd name="connsiteY10" fmla="*/ 294 h 440374"/>
                <a:gd name="connsiteX11" fmla="*/ 706582 w 909553"/>
                <a:gd name="connsiteY11" fmla="*/ 114594 h 440374"/>
                <a:gd name="connsiteX12" fmla="*/ 862445 w 909553"/>
                <a:gd name="connsiteY12" fmla="*/ 412466 h 440374"/>
                <a:gd name="connsiteX13" fmla="*/ 862445 w 909553"/>
                <a:gd name="connsiteY13" fmla="*/ 412466 h 440374"/>
                <a:gd name="connsiteX0" fmla="*/ 0 w 905713"/>
                <a:gd name="connsiteY0" fmla="*/ 446355 h 456944"/>
                <a:gd name="connsiteX1" fmla="*/ 235527 w 905713"/>
                <a:gd name="connsiteY1" fmla="*/ 172727 h 456944"/>
                <a:gd name="connsiteX2" fmla="*/ 142009 w 905713"/>
                <a:gd name="connsiteY2" fmla="*/ 58427 h 456944"/>
                <a:gd name="connsiteX3" fmla="*/ 83127 w 905713"/>
                <a:gd name="connsiteY3" fmla="*/ 190046 h 456944"/>
                <a:gd name="connsiteX4" fmla="*/ 263236 w 905713"/>
                <a:gd name="connsiteY4" fmla="*/ 456746 h 456944"/>
                <a:gd name="connsiteX5" fmla="*/ 547255 w 905713"/>
                <a:gd name="connsiteY5" fmla="*/ 145018 h 456944"/>
                <a:gd name="connsiteX6" fmla="*/ 477982 w 905713"/>
                <a:gd name="connsiteY6" fmla="*/ 23791 h 456944"/>
                <a:gd name="connsiteX7" fmla="*/ 384464 w 905713"/>
                <a:gd name="connsiteY7" fmla="*/ 176191 h 456944"/>
                <a:gd name="connsiteX8" fmla="*/ 578427 w 905713"/>
                <a:gd name="connsiteY8" fmla="*/ 446355 h 456944"/>
                <a:gd name="connsiteX9" fmla="*/ 900545 w 905713"/>
                <a:gd name="connsiteY9" fmla="*/ 158873 h 456944"/>
                <a:gd name="connsiteX10" fmla="*/ 772181 w 905713"/>
                <a:gd name="connsiteY10" fmla="*/ 235 h 456944"/>
                <a:gd name="connsiteX11" fmla="*/ 706582 w 905713"/>
                <a:gd name="connsiteY11" fmla="*/ 131164 h 456944"/>
                <a:gd name="connsiteX12" fmla="*/ 862445 w 905713"/>
                <a:gd name="connsiteY12" fmla="*/ 429036 h 456944"/>
                <a:gd name="connsiteX13" fmla="*/ 862445 w 905713"/>
                <a:gd name="connsiteY13" fmla="*/ 429036 h 456944"/>
                <a:gd name="connsiteX0" fmla="*/ 0 w 905952"/>
                <a:gd name="connsiteY0" fmla="*/ 446304 h 456893"/>
                <a:gd name="connsiteX1" fmla="*/ 235527 w 905952"/>
                <a:gd name="connsiteY1" fmla="*/ 172676 h 456893"/>
                <a:gd name="connsiteX2" fmla="*/ 142009 w 905952"/>
                <a:gd name="connsiteY2" fmla="*/ 58376 h 456893"/>
                <a:gd name="connsiteX3" fmla="*/ 83127 w 905952"/>
                <a:gd name="connsiteY3" fmla="*/ 189995 h 456893"/>
                <a:gd name="connsiteX4" fmla="*/ 263236 w 905952"/>
                <a:gd name="connsiteY4" fmla="*/ 456695 h 456893"/>
                <a:gd name="connsiteX5" fmla="*/ 547255 w 905952"/>
                <a:gd name="connsiteY5" fmla="*/ 144967 h 456893"/>
                <a:gd name="connsiteX6" fmla="*/ 477982 w 905952"/>
                <a:gd name="connsiteY6" fmla="*/ 23740 h 456893"/>
                <a:gd name="connsiteX7" fmla="*/ 384464 w 905952"/>
                <a:gd name="connsiteY7" fmla="*/ 176140 h 456893"/>
                <a:gd name="connsiteX8" fmla="*/ 578427 w 905952"/>
                <a:gd name="connsiteY8" fmla="*/ 446304 h 456893"/>
                <a:gd name="connsiteX9" fmla="*/ 900545 w 905952"/>
                <a:gd name="connsiteY9" fmla="*/ 158822 h 456893"/>
                <a:gd name="connsiteX10" fmla="*/ 772181 w 905952"/>
                <a:gd name="connsiteY10" fmla="*/ 184 h 456893"/>
                <a:gd name="connsiteX11" fmla="*/ 664019 w 905952"/>
                <a:gd name="connsiteY11" fmla="*/ 134058 h 456893"/>
                <a:gd name="connsiteX12" fmla="*/ 862445 w 905952"/>
                <a:gd name="connsiteY12" fmla="*/ 428985 h 456893"/>
                <a:gd name="connsiteX13" fmla="*/ 862445 w 905952"/>
                <a:gd name="connsiteY13" fmla="*/ 428985 h 456893"/>
                <a:gd name="connsiteX0" fmla="*/ 0 w 904563"/>
                <a:gd name="connsiteY0" fmla="*/ 446721 h 457310"/>
                <a:gd name="connsiteX1" fmla="*/ 235527 w 904563"/>
                <a:gd name="connsiteY1" fmla="*/ 173093 h 457310"/>
                <a:gd name="connsiteX2" fmla="*/ 142009 w 904563"/>
                <a:gd name="connsiteY2" fmla="*/ 58793 h 457310"/>
                <a:gd name="connsiteX3" fmla="*/ 83127 w 904563"/>
                <a:gd name="connsiteY3" fmla="*/ 190412 h 457310"/>
                <a:gd name="connsiteX4" fmla="*/ 263236 w 904563"/>
                <a:gd name="connsiteY4" fmla="*/ 457112 h 457310"/>
                <a:gd name="connsiteX5" fmla="*/ 547255 w 904563"/>
                <a:gd name="connsiteY5" fmla="*/ 145384 h 457310"/>
                <a:gd name="connsiteX6" fmla="*/ 477982 w 904563"/>
                <a:gd name="connsiteY6" fmla="*/ 24157 h 457310"/>
                <a:gd name="connsiteX7" fmla="*/ 384464 w 904563"/>
                <a:gd name="connsiteY7" fmla="*/ 176557 h 457310"/>
                <a:gd name="connsiteX8" fmla="*/ 578427 w 904563"/>
                <a:gd name="connsiteY8" fmla="*/ 446721 h 457310"/>
                <a:gd name="connsiteX9" fmla="*/ 899111 w 904563"/>
                <a:gd name="connsiteY9" fmla="*/ 101493 h 457310"/>
                <a:gd name="connsiteX10" fmla="*/ 772181 w 904563"/>
                <a:gd name="connsiteY10" fmla="*/ 601 h 457310"/>
                <a:gd name="connsiteX11" fmla="*/ 664019 w 904563"/>
                <a:gd name="connsiteY11" fmla="*/ 134475 h 457310"/>
                <a:gd name="connsiteX12" fmla="*/ 862445 w 904563"/>
                <a:gd name="connsiteY12" fmla="*/ 429402 h 457310"/>
                <a:gd name="connsiteX13" fmla="*/ 862445 w 904563"/>
                <a:gd name="connsiteY13" fmla="*/ 429402 h 457310"/>
                <a:gd name="connsiteX0" fmla="*/ 0 w 903849"/>
                <a:gd name="connsiteY0" fmla="*/ 492617 h 503206"/>
                <a:gd name="connsiteX1" fmla="*/ 235527 w 903849"/>
                <a:gd name="connsiteY1" fmla="*/ 218989 h 503206"/>
                <a:gd name="connsiteX2" fmla="*/ 142009 w 903849"/>
                <a:gd name="connsiteY2" fmla="*/ 104689 h 503206"/>
                <a:gd name="connsiteX3" fmla="*/ 83127 w 903849"/>
                <a:gd name="connsiteY3" fmla="*/ 236308 h 503206"/>
                <a:gd name="connsiteX4" fmla="*/ 263236 w 903849"/>
                <a:gd name="connsiteY4" fmla="*/ 503008 h 503206"/>
                <a:gd name="connsiteX5" fmla="*/ 547255 w 903849"/>
                <a:gd name="connsiteY5" fmla="*/ 191280 h 503206"/>
                <a:gd name="connsiteX6" fmla="*/ 477982 w 903849"/>
                <a:gd name="connsiteY6" fmla="*/ 70053 h 503206"/>
                <a:gd name="connsiteX7" fmla="*/ 384464 w 903849"/>
                <a:gd name="connsiteY7" fmla="*/ 222453 h 503206"/>
                <a:gd name="connsiteX8" fmla="*/ 578427 w 903849"/>
                <a:gd name="connsiteY8" fmla="*/ 492617 h 503206"/>
                <a:gd name="connsiteX9" fmla="*/ 899111 w 903849"/>
                <a:gd name="connsiteY9" fmla="*/ 147389 h 503206"/>
                <a:gd name="connsiteX10" fmla="*/ 763049 w 903849"/>
                <a:gd name="connsiteY10" fmla="*/ 302 h 503206"/>
                <a:gd name="connsiteX11" fmla="*/ 664019 w 903849"/>
                <a:gd name="connsiteY11" fmla="*/ 180371 h 503206"/>
                <a:gd name="connsiteX12" fmla="*/ 862445 w 903849"/>
                <a:gd name="connsiteY12" fmla="*/ 475298 h 503206"/>
                <a:gd name="connsiteX13" fmla="*/ 862445 w 903849"/>
                <a:gd name="connsiteY13" fmla="*/ 475298 h 503206"/>
                <a:gd name="connsiteX0" fmla="*/ 0 w 903817"/>
                <a:gd name="connsiteY0" fmla="*/ 492323 h 502912"/>
                <a:gd name="connsiteX1" fmla="*/ 235527 w 903817"/>
                <a:gd name="connsiteY1" fmla="*/ 218695 h 502912"/>
                <a:gd name="connsiteX2" fmla="*/ 142009 w 903817"/>
                <a:gd name="connsiteY2" fmla="*/ 104395 h 502912"/>
                <a:gd name="connsiteX3" fmla="*/ 83127 w 903817"/>
                <a:gd name="connsiteY3" fmla="*/ 236014 h 502912"/>
                <a:gd name="connsiteX4" fmla="*/ 263236 w 903817"/>
                <a:gd name="connsiteY4" fmla="*/ 502714 h 502912"/>
                <a:gd name="connsiteX5" fmla="*/ 547255 w 903817"/>
                <a:gd name="connsiteY5" fmla="*/ 190986 h 502912"/>
                <a:gd name="connsiteX6" fmla="*/ 477982 w 903817"/>
                <a:gd name="connsiteY6" fmla="*/ 69759 h 502912"/>
                <a:gd name="connsiteX7" fmla="*/ 384464 w 903817"/>
                <a:gd name="connsiteY7" fmla="*/ 222159 h 502912"/>
                <a:gd name="connsiteX8" fmla="*/ 578427 w 903817"/>
                <a:gd name="connsiteY8" fmla="*/ 492323 h 502912"/>
                <a:gd name="connsiteX9" fmla="*/ 899111 w 903817"/>
                <a:gd name="connsiteY9" fmla="*/ 147095 h 502912"/>
                <a:gd name="connsiteX10" fmla="*/ 763049 w 903817"/>
                <a:gd name="connsiteY10" fmla="*/ 8 h 502912"/>
                <a:gd name="connsiteX11" fmla="*/ 670498 w 903817"/>
                <a:gd name="connsiteY11" fmla="*/ 152079 h 502912"/>
                <a:gd name="connsiteX12" fmla="*/ 862445 w 903817"/>
                <a:gd name="connsiteY12" fmla="*/ 475004 h 502912"/>
                <a:gd name="connsiteX13" fmla="*/ 862445 w 903817"/>
                <a:gd name="connsiteY13" fmla="*/ 475004 h 502912"/>
                <a:gd name="connsiteX0" fmla="*/ 0 w 884138"/>
                <a:gd name="connsiteY0" fmla="*/ 492342 h 502931"/>
                <a:gd name="connsiteX1" fmla="*/ 235527 w 884138"/>
                <a:gd name="connsiteY1" fmla="*/ 218714 h 502931"/>
                <a:gd name="connsiteX2" fmla="*/ 142009 w 884138"/>
                <a:gd name="connsiteY2" fmla="*/ 104414 h 502931"/>
                <a:gd name="connsiteX3" fmla="*/ 83127 w 884138"/>
                <a:gd name="connsiteY3" fmla="*/ 236033 h 502931"/>
                <a:gd name="connsiteX4" fmla="*/ 263236 w 884138"/>
                <a:gd name="connsiteY4" fmla="*/ 502733 h 502931"/>
                <a:gd name="connsiteX5" fmla="*/ 547255 w 884138"/>
                <a:gd name="connsiteY5" fmla="*/ 191005 h 502931"/>
                <a:gd name="connsiteX6" fmla="*/ 477982 w 884138"/>
                <a:gd name="connsiteY6" fmla="*/ 69778 h 502931"/>
                <a:gd name="connsiteX7" fmla="*/ 384464 w 884138"/>
                <a:gd name="connsiteY7" fmla="*/ 222178 h 502931"/>
                <a:gd name="connsiteX8" fmla="*/ 578427 w 884138"/>
                <a:gd name="connsiteY8" fmla="*/ 492342 h 502931"/>
                <a:gd name="connsiteX9" fmla="*/ 878843 w 884138"/>
                <a:gd name="connsiteY9" fmla="*/ 143007 h 502931"/>
                <a:gd name="connsiteX10" fmla="*/ 763049 w 884138"/>
                <a:gd name="connsiteY10" fmla="*/ 27 h 502931"/>
                <a:gd name="connsiteX11" fmla="*/ 670498 w 884138"/>
                <a:gd name="connsiteY11" fmla="*/ 152098 h 502931"/>
                <a:gd name="connsiteX12" fmla="*/ 862445 w 884138"/>
                <a:gd name="connsiteY12" fmla="*/ 475023 h 502931"/>
                <a:gd name="connsiteX13" fmla="*/ 862445 w 884138"/>
                <a:gd name="connsiteY13" fmla="*/ 475023 h 502931"/>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77982 w 884642"/>
                <a:gd name="connsiteY6" fmla="*/ 70172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52028 w 884642"/>
                <a:gd name="connsiteY6" fmla="*/ 27895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52028 w 884642"/>
                <a:gd name="connsiteY6" fmla="*/ 27895 h 503456"/>
                <a:gd name="connsiteX7" fmla="*/ 384464 w 884642"/>
                <a:gd name="connsiteY7" fmla="*/ 222572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454"/>
                <a:gd name="connsiteX1" fmla="*/ 235527 w 884642"/>
                <a:gd name="connsiteY1" fmla="*/ 219108 h 503454"/>
                <a:gd name="connsiteX2" fmla="*/ 142009 w 884642"/>
                <a:gd name="connsiteY2" fmla="*/ 104808 h 503454"/>
                <a:gd name="connsiteX3" fmla="*/ 83127 w 884642"/>
                <a:gd name="connsiteY3" fmla="*/ 236427 h 503454"/>
                <a:gd name="connsiteX4" fmla="*/ 263236 w 884642"/>
                <a:gd name="connsiteY4" fmla="*/ 503127 h 503454"/>
                <a:gd name="connsiteX5" fmla="*/ 583328 w 884642"/>
                <a:gd name="connsiteY5" fmla="*/ 177883 h 503454"/>
                <a:gd name="connsiteX6" fmla="*/ 452028 w 884642"/>
                <a:gd name="connsiteY6" fmla="*/ 27895 h 503454"/>
                <a:gd name="connsiteX7" fmla="*/ 362362 w 884642"/>
                <a:gd name="connsiteY7" fmla="*/ 193803 h 503454"/>
                <a:gd name="connsiteX8" fmla="*/ 578427 w 884642"/>
                <a:gd name="connsiteY8" fmla="*/ 492736 h 503454"/>
                <a:gd name="connsiteX9" fmla="*/ 878843 w 884642"/>
                <a:gd name="connsiteY9" fmla="*/ 143401 h 503454"/>
                <a:gd name="connsiteX10" fmla="*/ 768722 w 884642"/>
                <a:gd name="connsiteY10" fmla="*/ 26 h 503454"/>
                <a:gd name="connsiteX11" fmla="*/ 670498 w 884642"/>
                <a:gd name="connsiteY11" fmla="*/ 152492 h 503454"/>
                <a:gd name="connsiteX12" fmla="*/ 862445 w 884642"/>
                <a:gd name="connsiteY12" fmla="*/ 475417 h 503454"/>
                <a:gd name="connsiteX13" fmla="*/ 862445 w 884642"/>
                <a:gd name="connsiteY13" fmla="*/ 475417 h 503454"/>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65607 w 884642"/>
                <a:gd name="connsiteY6" fmla="*/ 18691 h 503456"/>
                <a:gd name="connsiteX7" fmla="*/ 362362 w 884642"/>
                <a:gd name="connsiteY7" fmla="*/ 193803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640"/>
                <a:gd name="connsiteX1" fmla="*/ 235527 w 884642"/>
                <a:gd name="connsiteY1" fmla="*/ 219108 h 503640"/>
                <a:gd name="connsiteX2" fmla="*/ 142009 w 884642"/>
                <a:gd name="connsiteY2" fmla="*/ 104808 h 503640"/>
                <a:gd name="connsiteX3" fmla="*/ 83127 w 884642"/>
                <a:gd name="connsiteY3" fmla="*/ 236427 h 503640"/>
                <a:gd name="connsiteX4" fmla="*/ 263236 w 884642"/>
                <a:gd name="connsiteY4" fmla="*/ 503127 h 503640"/>
                <a:gd name="connsiteX5" fmla="*/ 565083 w 884642"/>
                <a:gd name="connsiteY5" fmla="*/ 162620 h 503640"/>
                <a:gd name="connsiteX6" fmla="*/ 465607 w 884642"/>
                <a:gd name="connsiteY6" fmla="*/ 18691 h 503640"/>
                <a:gd name="connsiteX7" fmla="*/ 362362 w 884642"/>
                <a:gd name="connsiteY7" fmla="*/ 193803 h 503640"/>
                <a:gd name="connsiteX8" fmla="*/ 578427 w 884642"/>
                <a:gd name="connsiteY8" fmla="*/ 492736 h 503640"/>
                <a:gd name="connsiteX9" fmla="*/ 878843 w 884642"/>
                <a:gd name="connsiteY9" fmla="*/ 143401 h 503640"/>
                <a:gd name="connsiteX10" fmla="*/ 768722 w 884642"/>
                <a:gd name="connsiteY10" fmla="*/ 26 h 503640"/>
                <a:gd name="connsiteX11" fmla="*/ 670498 w 884642"/>
                <a:gd name="connsiteY11" fmla="*/ 152492 h 503640"/>
                <a:gd name="connsiteX12" fmla="*/ 862445 w 884642"/>
                <a:gd name="connsiteY12" fmla="*/ 475417 h 503640"/>
                <a:gd name="connsiteX13" fmla="*/ 862445 w 884642"/>
                <a:gd name="connsiteY13" fmla="*/ 475417 h 503640"/>
                <a:gd name="connsiteX0" fmla="*/ 0 w 884642"/>
                <a:gd name="connsiteY0" fmla="*/ 492736 h 503638"/>
                <a:gd name="connsiteX1" fmla="*/ 235527 w 884642"/>
                <a:gd name="connsiteY1" fmla="*/ 219108 h 503638"/>
                <a:gd name="connsiteX2" fmla="*/ 142009 w 884642"/>
                <a:gd name="connsiteY2" fmla="*/ 104808 h 503638"/>
                <a:gd name="connsiteX3" fmla="*/ 83127 w 884642"/>
                <a:gd name="connsiteY3" fmla="*/ 236427 h 503638"/>
                <a:gd name="connsiteX4" fmla="*/ 263236 w 884642"/>
                <a:gd name="connsiteY4" fmla="*/ 503127 h 503638"/>
                <a:gd name="connsiteX5" fmla="*/ 565083 w 884642"/>
                <a:gd name="connsiteY5" fmla="*/ 162620 h 503638"/>
                <a:gd name="connsiteX6" fmla="*/ 443111 w 884642"/>
                <a:gd name="connsiteY6" fmla="*/ 23004 h 503638"/>
                <a:gd name="connsiteX7" fmla="*/ 362362 w 884642"/>
                <a:gd name="connsiteY7" fmla="*/ 193803 h 503638"/>
                <a:gd name="connsiteX8" fmla="*/ 578427 w 884642"/>
                <a:gd name="connsiteY8" fmla="*/ 492736 h 503638"/>
                <a:gd name="connsiteX9" fmla="*/ 878843 w 884642"/>
                <a:gd name="connsiteY9" fmla="*/ 143401 h 503638"/>
                <a:gd name="connsiteX10" fmla="*/ 768722 w 884642"/>
                <a:gd name="connsiteY10" fmla="*/ 26 h 503638"/>
                <a:gd name="connsiteX11" fmla="*/ 670498 w 884642"/>
                <a:gd name="connsiteY11" fmla="*/ 152492 h 503638"/>
                <a:gd name="connsiteX12" fmla="*/ 862445 w 884642"/>
                <a:gd name="connsiteY12" fmla="*/ 475417 h 503638"/>
                <a:gd name="connsiteX13" fmla="*/ 862445 w 884642"/>
                <a:gd name="connsiteY13" fmla="*/ 475417 h 503638"/>
                <a:gd name="connsiteX0" fmla="*/ 0 w 884642"/>
                <a:gd name="connsiteY0" fmla="*/ 492736 h 503668"/>
                <a:gd name="connsiteX1" fmla="*/ 235527 w 884642"/>
                <a:gd name="connsiteY1" fmla="*/ 219108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668"/>
                <a:gd name="connsiteX1" fmla="*/ 263699 w 884642"/>
                <a:gd name="connsiteY1" fmla="*/ 214403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732"/>
                <a:gd name="connsiteX1" fmla="*/ 263699 w 884642"/>
                <a:gd name="connsiteY1" fmla="*/ 214403 h 503732"/>
                <a:gd name="connsiteX2" fmla="*/ 150907 w 884642"/>
                <a:gd name="connsiteY2" fmla="*/ 32570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32"/>
                <a:gd name="connsiteX1" fmla="*/ 263699 w 884642"/>
                <a:gd name="connsiteY1" fmla="*/ 214403 h 503732"/>
                <a:gd name="connsiteX2" fmla="*/ 130839 w 884642"/>
                <a:gd name="connsiteY2" fmla="*/ 31204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29"/>
                <a:gd name="connsiteX1" fmla="*/ 263699 w 884642"/>
                <a:gd name="connsiteY1" fmla="*/ 214403 h 503729"/>
                <a:gd name="connsiteX2" fmla="*/ 151312 w 884642"/>
                <a:gd name="connsiteY2" fmla="*/ 38049 h 503729"/>
                <a:gd name="connsiteX3" fmla="*/ 69144 w 884642"/>
                <a:gd name="connsiteY3" fmla="*/ 240149 h 503729"/>
                <a:gd name="connsiteX4" fmla="*/ 263236 w 884642"/>
                <a:gd name="connsiteY4" fmla="*/ 503127 h 503729"/>
                <a:gd name="connsiteX5" fmla="*/ 565083 w 884642"/>
                <a:gd name="connsiteY5" fmla="*/ 162620 h 503729"/>
                <a:gd name="connsiteX6" fmla="*/ 443111 w 884642"/>
                <a:gd name="connsiteY6" fmla="*/ 23004 h 503729"/>
                <a:gd name="connsiteX7" fmla="*/ 362362 w 884642"/>
                <a:gd name="connsiteY7" fmla="*/ 193803 h 503729"/>
                <a:gd name="connsiteX8" fmla="*/ 578427 w 884642"/>
                <a:gd name="connsiteY8" fmla="*/ 492736 h 503729"/>
                <a:gd name="connsiteX9" fmla="*/ 878843 w 884642"/>
                <a:gd name="connsiteY9" fmla="*/ 143401 h 503729"/>
                <a:gd name="connsiteX10" fmla="*/ 768722 w 884642"/>
                <a:gd name="connsiteY10" fmla="*/ 26 h 503729"/>
                <a:gd name="connsiteX11" fmla="*/ 670498 w 884642"/>
                <a:gd name="connsiteY11" fmla="*/ 152492 h 503729"/>
                <a:gd name="connsiteX12" fmla="*/ 862445 w 884642"/>
                <a:gd name="connsiteY12" fmla="*/ 475417 h 503729"/>
                <a:gd name="connsiteX13" fmla="*/ 862445 w 884642"/>
                <a:gd name="connsiteY13" fmla="*/ 475417 h 503729"/>
                <a:gd name="connsiteX0" fmla="*/ 0 w 884642"/>
                <a:gd name="connsiteY0" fmla="*/ 492736 h 492961"/>
                <a:gd name="connsiteX1" fmla="*/ 263699 w 884642"/>
                <a:gd name="connsiteY1" fmla="*/ 214403 h 492961"/>
                <a:gd name="connsiteX2" fmla="*/ 151312 w 884642"/>
                <a:gd name="connsiteY2" fmla="*/ 38049 h 492961"/>
                <a:gd name="connsiteX3" fmla="*/ 69144 w 884642"/>
                <a:gd name="connsiteY3" fmla="*/ 240149 h 492961"/>
                <a:gd name="connsiteX4" fmla="*/ 305585 w 884642"/>
                <a:gd name="connsiteY4" fmla="*/ 458875 h 492961"/>
                <a:gd name="connsiteX5" fmla="*/ 565083 w 884642"/>
                <a:gd name="connsiteY5" fmla="*/ 162620 h 492961"/>
                <a:gd name="connsiteX6" fmla="*/ 443111 w 884642"/>
                <a:gd name="connsiteY6" fmla="*/ 23004 h 492961"/>
                <a:gd name="connsiteX7" fmla="*/ 362362 w 884642"/>
                <a:gd name="connsiteY7" fmla="*/ 193803 h 492961"/>
                <a:gd name="connsiteX8" fmla="*/ 578427 w 884642"/>
                <a:gd name="connsiteY8" fmla="*/ 492736 h 492961"/>
                <a:gd name="connsiteX9" fmla="*/ 878843 w 884642"/>
                <a:gd name="connsiteY9" fmla="*/ 143401 h 492961"/>
                <a:gd name="connsiteX10" fmla="*/ 768722 w 884642"/>
                <a:gd name="connsiteY10" fmla="*/ 26 h 492961"/>
                <a:gd name="connsiteX11" fmla="*/ 670498 w 884642"/>
                <a:gd name="connsiteY11" fmla="*/ 152492 h 492961"/>
                <a:gd name="connsiteX12" fmla="*/ 862445 w 884642"/>
                <a:gd name="connsiteY12" fmla="*/ 475417 h 492961"/>
                <a:gd name="connsiteX13" fmla="*/ 862445 w 884642"/>
                <a:gd name="connsiteY13" fmla="*/ 475417 h 492961"/>
                <a:gd name="connsiteX0" fmla="*/ 0 w 883375"/>
                <a:gd name="connsiteY0" fmla="*/ 492734 h 492734"/>
                <a:gd name="connsiteX1" fmla="*/ 263699 w 883375"/>
                <a:gd name="connsiteY1" fmla="*/ 214401 h 492734"/>
                <a:gd name="connsiteX2" fmla="*/ 151312 w 883375"/>
                <a:gd name="connsiteY2" fmla="*/ 38047 h 492734"/>
                <a:gd name="connsiteX3" fmla="*/ 69144 w 883375"/>
                <a:gd name="connsiteY3" fmla="*/ 240147 h 492734"/>
                <a:gd name="connsiteX4" fmla="*/ 305585 w 883375"/>
                <a:gd name="connsiteY4" fmla="*/ 458873 h 492734"/>
                <a:gd name="connsiteX5" fmla="*/ 565083 w 883375"/>
                <a:gd name="connsiteY5" fmla="*/ 162618 h 492734"/>
                <a:gd name="connsiteX6" fmla="*/ 443111 w 883375"/>
                <a:gd name="connsiteY6" fmla="*/ 23002 h 492734"/>
                <a:gd name="connsiteX7" fmla="*/ 362362 w 883375"/>
                <a:gd name="connsiteY7" fmla="*/ 193801 h 492734"/>
                <a:gd name="connsiteX8" fmla="*/ 605570 w 883375"/>
                <a:gd name="connsiteY8" fmla="*/ 435762 h 492734"/>
                <a:gd name="connsiteX9" fmla="*/ 878843 w 883375"/>
                <a:gd name="connsiteY9" fmla="*/ 143399 h 492734"/>
                <a:gd name="connsiteX10" fmla="*/ 768722 w 883375"/>
                <a:gd name="connsiteY10" fmla="*/ 24 h 492734"/>
                <a:gd name="connsiteX11" fmla="*/ 670498 w 883375"/>
                <a:gd name="connsiteY11" fmla="*/ 152490 h 492734"/>
                <a:gd name="connsiteX12" fmla="*/ 862445 w 883375"/>
                <a:gd name="connsiteY12" fmla="*/ 475415 h 492734"/>
                <a:gd name="connsiteX13" fmla="*/ 862445 w 883375"/>
                <a:gd name="connsiteY13" fmla="*/ 475415 h 49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375" h="492734">
                  <a:moveTo>
                    <a:pt x="0" y="492734"/>
                  </a:moveTo>
                  <a:cubicBezTo>
                    <a:pt x="105929" y="388247"/>
                    <a:pt x="238480" y="290182"/>
                    <a:pt x="263699" y="214401"/>
                  </a:cubicBezTo>
                  <a:cubicBezTo>
                    <a:pt x="288918" y="138620"/>
                    <a:pt x="183738" y="33756"/>
                    <a:pt x="151312" y="38047"/>
                  </a:cubicBezTo>
                  <a:cubicBezTo>
                    <a:pt x="118886" y="42338"/>
                    <a:pt x="43432" y="170009"/>
                    <a:pt x="69144" y="240147"/>
                  </a:cubicBezTo>
                  <a:cubicBezTo>
                    <a:pt x="94856" y="310285"/>
                    <a:pt x="222929" y="471795"/>
                    <a:pt x="305585" y="458873"/>
                  </a:cubicBezTo>
                  <a:cubicBezTo>
                    <a:pt x="388242" y="445952"/>
                    <a:pt x="542162" y="235263"/>
                    <a:pt x="565083" y="162618"/>
                  </a:cubicBezTo>
                  <a:cubicBezTo>
                    <a:pt x="588004" y="89973"/>
                    <a:pt x="476898" y="17805"/>
                    <a:pt x="443111" y="23002"/>
                  </a:cubicBezTo>
                  <a:cubicBezTo>
                    <a:pt x="409324" y="28199"/>
                    <a:pt x="335286" y="125008"/>
                    <a:pt x="362362" y="193801"/>
                  </a:cubicBezTo>
                  <a:cubicBezTo>
                    <a:pt x="389438" y="262594"/>
                    <a:pt x="519490" y="444162"/>
                    <a:pt x="605570" y="435762"/>
                  </a:cubicBezTo>
                  <a:cubicBezTo>
                    <a:pt x="691650" y="427362"/>
                    <a:pt x="851651" y="216022"/>
                    <a:pt x="878843" y="143399"/>
                  </a:cubicBezTo>
                  <a:cubicBezTo>
                    <a:pt x="906035" y="70776"/>
                    <a:pt x="803446" y="-1491"/>
                    <a:pt x="768722" y="24"/>
                  </a:cubicBezTo>
                  <a:cubicBezTo>
                    <a:pt x="733998" y="1539"/>
                    <a:pt x="654878" y="73258"/>
                    <a:pt x="670498" y="152490"/>
                  </a:cubicBezTo>
                  <a:cubicBezTo>
                    <a:pt x="686119" y="231722"/>
                    <a:pt x="830454" y="421594"/>
                    <a:pt x="862445" y="475415"/>
                  </a:cubicBezTo>
                  <a:lnTo>
                    <a:pt x="862445" y="475415"/>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307" name="Group 306">
              <a:extLst>
                <a:ext uri="{FF2B5EF4-FFF2-40B4-BE49-F238E27FC236}">
                  <a16:creationId xmlns:a16="http://schemas.microsoft.com/office/drawing/2014/main" id="{B909ADF6-6887-49FC-802E-153DD6FEA394}"/>
                </a:ext>
              </a:extLst>
            </p:cNvPr>
            <p:cNvGrpSpPr/>
            <p:nvPr/>
          </p:nvGrpSpPr>
          <p:grpSpPr>
            <a:xfrm>
              <a:off x="5617255" y="2268864"/>
              <a:ext cx="587708" cy="225961"/>
              <a:chOff x="4510859" y="1951754"/>
              <a:chExt cx="587708" cy="225961"/>
            </a:xfrm>
          </p:grpSpPr>
          <p:sp>
            <p:nvSpPr>
              <p:cNvPr id="316" name="Rectangle: Rounded Corners 315">
                <a:extLst>
                  <a:ext uri="{FF2B5EF4-FFF2-40B4-BE49-F238E27FC236}">
                    <a16:creationId xmlns:a16="http://schemas.microsoft.com/office/drawing/2014/main" id="{DCE71AEE-CCD4-4F2F-B8FC-96C9437D7FAC}"/>
                  </a:ext>
                </a:extLst>
              </p:cNvPr>
              <p:cNvSpPr/>
              <p:nvPr/>
            </p:nvSpPr>
            <p:spPr>
              <a:xfrm>
                <a:off x="4510859" y="208892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 name="Group 316">
                <a:extLst>
                  <a:ext uri="{FF2B5EF4-FFF2-40B4-BE49-F238E27FC236}">
                    <a16:creationId xmlns:a16="http://schemas.microsoft.com/office/drawing/2014/main" id="{E951FB55-29D6-4FF1-93EB-6FD8C241ED4E}"/>
                  </a:ext>
                </a:extLst>
              </p:cNvPr>
              <p:cNvGrpSpPr/>
              <p:nvPr/>
            </p:nvGrpSpPr>
            <p:grpSpPr>
              <a:xfrm>
                <a:off x="4510859" y="1951754"/>
                <a:ext cx="587708" cy="225961"/>
                <a:chOff x="4447886" y="1453752"/>
                <a:chExt cx="587708" cy="225961"/>
              </a:xfrm>
            </p:grpSpPr>
            <p:sp>
              <p:nvSpPr>
                <p:cNvPr id="318" name="Rectangle: Rounded Corners 317">
                  <a:extLst>
                    <a:ext uri="{FF2B5EF4-FFF2-40B4-BE49-F238E27FC236}">
                      <a16:creationId xmlns:a16="http://schemas.microsoft.com/office/drawing/2014/main" id="{E60797B6-E2ED-4B9F-B0AF-04B8EAD223F1}"/>
                    </a:ext>
                  </a:extLst>
                </p:cNvPr>
                <p:cNvSpPr/>
                <p:nvPr/>
              </p:nvSpPr>
              <p:spPr>
                <a:xfrm>
                  <a:off x="4447886" y="14537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Rounded Corners 318">
                  <a:extLst>
                    <a:ext uri="{FF2B5EF4-FFF2-40B4-BE49-F238E27FC236}">
                      <a16:creationId xmlns:a16="http://schemas.microsoft.com/office/drawing/2014/main" id="{B87CD636-FD71-408E-BC60-5268E2F0A8F4}"/>
                    </a:ext>
                  </a:extLst>
                </p:cNvPr>
                <p:cNvSpPr/>
                <p:nvPr/>
              </p:nvSpPr>
              <p:spPr>
                <a:xfrm>
                  <a:off x="4447886" y="1498055"/>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Rounded Corners 319">
                  <a:extLst>
                    <a:ext uri="{FF2B5EF4-FFF2-40B4-BE49-F238E27FC236}">
                      <a16:creationId xmlns:a16="http://schemas.microsoft.com/office/drawing/2014/main" id="{A18F4DD4-DCDC-40AF-AEC2-FA3CF3BC9DF0}"/>
                    </a:ext>
                  </a:extLst>
                </p:cNvPr>
                <p:cNvSpPr/>
                <p:nvPr/>
              </p:nvSpPr>
              <p:spPr>
                <a:xfrm>
                  <a:off x="4447886" y="15451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Rounded Corners 320">
                  <a:extLst>
                    <a:ext uri="{FF2B5EF4-FFF2-40B4-BE49-F238E27FC236}">
                      <a16:creationId xmlns:a16="http://schemas.microsoft.com/office/drawing/2014/main" id="{9BF2E938-3BC7-467B-908C-4E91953B5D63}"/>
                    </a:ext>
                  </a:extLst>
                </p:cNvPr>
                <p:cNvSpPr/>
                <p:nvPr/>
              </p:nvSpPr>
              <p:spPr>
                <a:xfrm>
                  <a:off x="4447886" y="1633994"/>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8" name="Group 307">
              <a:extLst>
                <a:ext uri="{FF2B5EF4-FFF2-40B4-BE49-F238E27FC236}">
                  <a16:creationId xmlns:a16="http://schemas.microsoft.com/office/drawing/2014/main" id="{3370ACDF-49E4-4F41-8BC7-FE8B85845BFB}"/>
                </a:ext>
              </a:extLst>
            </p:cNvPr>
            <p:cNvGrpSpPr/>
            <p:nvPr/>
          </p:nvGrpSpPr>
          <p:grpSpPr>
            <a:xfrm flipH="1">
              <a:off x="6064748" y="1849582"/>
              <a:ext cx="103988" cy="416443"/>
              <a:chOff x="4444110" y="1298984"/>
              <a:chExt cx="260521" cy="710437"/>
            </a:xfrm>
          </p:grpSpPr>
          <p:cxnSp>
            <p:nvCxnSpPr>
              <p:cNvPr id="314" name="Straight Connector 313">
                <a:extLst>
                  <a:ext uri="{FF2B5EF4-FFF2-40B4-BE49-F238E27FC236}">
                    <a16:creationId xmlns:a16="http://schemas.microsoft.com/office/drawing/2014/main" id="{77ACD82B-F11F-429D-8EE7-99F7090789C9}"/>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5" name="Oval 314">
                <a:extLst>
                  <a:ext uri="{FF2B5EF4-FFF2-40B4-BE49-F238E27FC236}">
                    <a16:creationId xmlns:a16="http://schemas.microsoft.com/office/drawing/2014/main" id="{2DB4B7BE-266C-4C79-8E21-DA50DE452B1A}"/>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308">
              <a:extLst>
                <a:ext uri="{FF2B5EF4-FFF2-40B4-BE49-F238E27FC236}">
                  <a16:creationId xmlns:a16="http://schemas.microsoft.com/office/drawing/2014/main" id="{91AB6D91-5059-4D90-8F18-9C15A52F0B67}"/>
                </a:ext>
              </a:extLst>
            </p:cNvPr>
            <p:cNvGrpSpPr/>
            <p:nvPr/>
          </p:nvGrpSpPr>
          <p:grpSpPr>
            <a:xfrm>
              <a:off x="5642910" y="1848152"/>
              <a:ext cx="103988" cy="416443"/>
              <a:chOff x="4444110" y="1298984"/>
              <a:chExt cx="260521" cy="710437"/>
            </a:xfrm>
          </p:grpSpPr>
          <p:cxnSp>
            <p:nvCxnSpPr>
              <p:cNvPr id="312" name="Straight Connector 311">
                <a:extLst>
                  <a:ext uri="{FF2B5EF4-FFF2-40B4-BE49-F238E27FC236}">
                    <a16:creationId xmlns:a16="http://schemas.microsoft.com/office/drawing/2014/main" id="{E0E203AA-66E6-4488-BA0F-15F083C6F75D}"/>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3" name="Oval 312">
                <a:extLst>
                  <a:ext uri="{FF2B5EF4-FFF2-40B4-BE49-F238E27FC236}">
                    <a16:creationId xmlns:a16="http://schemas.microsoft.com/office/drawing/2014/main" id="{EF0F27CA-6C3F-421A-87E4-A583822044A7}"/>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0" name="Diamond 309">
              <a:extLst>
                <a:ext uri="{FF2B5EF4-FFF2-40B4-BE49-F238E27FC236}">
                  <a16:creationId xmlns:a16="http://schemas.microsoft.com/office/drawing/2014/main" id="{782F7521-1DCC-4F03-BB06-EBCF1D887D42}"/>
                </a:ext>
              </a:extLst>
            </p:cNvPr>
            <p:cNvSpPr/>
            <p:nvPr/>
          </p:nvSpPr>
          <p:spPr>
            <a:xfrm>
              <a:off x="6105689" y="683388"/>
              <a:ext cx="228628" cy="20203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67">
              <a:extLst>
                <a:ext uri="{FF2B5EF4-FFF2-40B4-BE49-F238E27FC236}">
                  <a16:creationId xmlns:a16="http://schemas.microsoft.com/office/drawing/2014/main" id="{2EC93497-BF2A-4333-8D7A-B3F28FF6ED3E}"/>
                </a:ext>
              </a:extLst>
            </p:cNvPr>
            <p:cNvSpPr/>
            <p:nvPr/>
          </p:nvSpPr>
          <p:spPr>
            <a:xfrm rot="413123">
              <a:off x="6251407" y="869516"/>
              <a:ext cx="287486" cy="377763"/>
            </a:xfrm>
            <a:custGeom>
              <a:avLst/>
              <a:gdLst>
                <a:gd name="connsiteX0" fmla="*/ 0 w 228628"/>
                <a:gd name="connsiteY0" fmla="*/ 101018 h 202036"/>
                <a:gd name="connsiteX1" fmla="*/ 114314 w 228628"/>
                <a:gd name="connsiteY1" fmla="*/ 0 h 202036"/>
                <a:gd name="connsiteX2" fmla="*/ 228628 w 228628"/>
                <a:gd name="connsiteY2" fmla="*/ 101018 h 202036"/>
                <a:gd name="connsiteX3" fmla="*/ 114314 w 228628"/>
                <a:gd name="connsiteY3" fmla="*/ 202036 h 202036"/>
                <a:gd name="connsiteX4" fmla="*/ 0 w 228628"/>
                <a:gd name="connsiteY4" fmla="*/ 101018 h 202036"/>
                <a:gd name="connsiteX0" fmla="*/ 0 w 228628"/>
                <a:gd name="connsiteY0" fmla="*/ 101018 h 352082"/>
                <a:gd name="connsiteX1" fmla="*/ 114314 w 228628"/>
                <a:gd name="connsiteY1" fmla="*/ 0 h 352082"/>
                <a:gd name="connsiteX2" fmla="*/ 228628 w 228628"/>
                <a:gd name="connsiteY2" fmla="*/ 101018 h 352082"/>
                <a:gd name="connsiteX3" fmla="*/ 191985 w 228628"/>
                <a:gd name="connsiteY3" fmla="*/ 352082 h 352082"/>
                <a:gd name="connsiteX4" fmla="*/ 0 w 228628"/>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95" h="352082">
                  <a:moveTo>
                    <a:pt x="0" y="101018"/>
                  </a:moveTo>
                  <a:lnTo>
                    <a:pt x="114314" y="0"/>
                  </a:lnTo>
                  <a:cubicBezTo>
                    <a:pt x="225971" y="24258"/>
                    <a:pt x="311148" y="143839"/>
                    <a:pt x="311595" y="268716"/>
                  </a:cubicBezTo>
                  <a:lnTo>
                    <a:pt x="191985" y="352082"/>
                  </a:lnTo>
                  <a:cubicBezTo>
                    <a:pt x="168591" y="231324"/>
                    <a:pt x="116953" y="156462"/>
                    <a:pt x="0" y="1010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337">
            <a:extLst>
              <a:ext uri="{FF2B5EF4-FFF2-40B4-BE49-F238E27FC236}">
                <a16:creationId xmlns:a16="http://schemas.microsoft.com/office/drawing/2014/main" id="{5E8BF2B7-6238-49FB-8165-98822D7E4B0B}"/>
              </a:ext>
            </a:extLst>
          </p:cNvPr>
          <p:cNvGrpSpPr/>
          <p:nvPr/>
        </p:nvGrpSpPr>
        <p:grpSpPr>
          <a:xfrm>
            <a:off x="7814369" y="6095210"/>
            <a:ext cx="432000" cy="432000"/>
            <a:chOff x="5993523" y="1227335"/>
            <a:chExt cx="654467" cy="653426"/>
          </a:xfrm>
        </p:grpSpPr>
        <p:pic>
          <p:nvPicPr>
            <p:cNvPr id="339" name="Picture 338">
              <a:extLst>
                <a:ext uri="{FF2B5EF4-FFF2-40B4-BE49-F238E27FC236}">
                  <a16:creationId xmlns:a16="http://schemas.microsoft.com/office/drawing/2014/main" id="{3DE1ED33-EC48-4995-BB34-5145DA59103E}"/>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93523" y="1227335"/>
              <a:ext cx="654467" cy="653426"/>
            </a:xfrm>
            <a:prstGeom prst="ellipse">
              <a:avLst/>
            </a:prstGeom>
          </p:spPr>
        </p:pic>
        <p:sp>
          <p:nvSpPr>
            <p:cNvPr id="340" name="Rectangle: Rounded Corners 339">
              <a:extLst>
                <a:ext uri="{FF2B5EF4-FFF2-40B4-BE49-F238E27FC236}">
                  <a16:creationId xmlns:a16="http://schemas.microsoft.com/office/drawing/2014/main" id="{7306A7D3-7360-4E9B-A1F4-D6C5E66BC7FF}"/>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346">
            <a:extLst>
              <a:ext uri="{FF2B5EF4-FFF2-40B4-BE49-F238E27FC236}">
                <a16:creationId xmlns:a16="http://schemas.microsoft.com/office/drawing/2014/main" id="{A026C033-8E47-4213-832F-160652E15A3B}"/>
              </a:ext>
            </a:extLst>
          </p:cNvPr>
          <p:cNvGrpSpPr/>
          <p:nvPr/>
        </p:nvGrpSpPr>
        <p:grpSpPr>
          <a:xfrm>
            <a:off x="1878797" y="2471170"/>
            <a:ext cx="432000" cy="432000"/>
            <a:chOff x="5981470" y="1253319"/>
            <a:chExt cx="654467" cy="653426"/>
          </a:xfrm>
        </p:grpSpPr>
        <p:pic>
          <p:nvPicPr>
            <p:cNvPr id="348" name="Picture 347">
              <a:extLst>
                <a:ext uri="{FF2B5EF4-FFF2-40B4-BE49-F238E27FC236}">
                  <a16:creationId xmlns:a16="http://schemas.microsoft.com/office/drawing/2014/main" id="{7F504A1A-D1AC-4FE3-917E-284688E47549}"/>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349" name="Rectangle: Rounded Corners 348">
              <a:extLst>
                <a:ext uri="{FF2B5EF4-FFF2-40B4-BE49-F238E27FC236}">
                  <a16:creationId xmlns:a16="http://schemas.microsoft.com/office/drawing/2014/main" id="{BCB2EDA1-0774-48E2-B8CA-46A78FB01A28}"/>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349">
            <a:extLst>
              <a:ext uri="{FF2B5EF4-FFF2-40B4-BE49-F238E27FC236}">
                <a16:creationId xmlns:a16="http://schemas.microsoft.com/office/drawing/2014/main" id="{5148027F-7ECA-4BA5-81F7-D727BAF1122F}"/>
              </a:ext>
            </a:extLst>
          </p:cNvPr>
          <p:cNvGrpSpPr/>
          <p:nvPr/>
        </p:nvGrpSpPr>
        <p:grpSpPr>
          <a:xfrm>
            <a:off x="8702782" y="4209024"/>
            <a:ext cx="432000" cy="432000"/>
            <a:chOff x="5981470" y="1253319"/>
            <a:chExt cx="654467" cy="653426"/>
          </a:xfrm>
        </p:grpSpPr>
        <p:pic>
          <p:nvPicPr>
            <p:cNvPr id="351" name="Picture 350">
              <a:extLst>
                <a:ext uri="{FF2B5EF4-FFF2-40B4-BE49-F238E27FC236}">
                  <a16:creationId xmlns:a16="http://schemas.microsoft.com/office/drawing/2014/main" id="{23D1794F-FC5B-45FE-B57E-69B392929415}"/>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352" name="Rectangle: Rounded Corners 351">
              <a:extLst>
                <a:ext uri="{FF2B5EF4-FFF2-40B4-BE49-F238E27FC236}">
                  <a16:creationId xmlns:a16="http://schemas.microsoft.com/office/drawing/2014/main" id="{F6D7E147-C22D-430D-AF17-61D20E15675F}"/>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2" name="Group 371">
            <a:extLst>
              <a:ext uri="{FF2B5EF4-FFF2-40B4-BE49-F238E27FC236}">
                <a16:creationId xmlns:a16="http://schemas.microsoft.com/office/drawing/2014/main" id="{7460A148-D580-4459-B392-003759306775}"/>
              </a:ext>
            </a:extLst>
          </p:cNvPr>
          <p:cNvGrpSpPr/>
          <p:nvPr/>
        </p:nvGrpSpPr>
        <p:grpSpPr>
          <a:xfrm>
            <a:off x="8114491" y="2478877"/>
            <a:ext cx="432000" cy="432000"/>
            <a:chOff x="5993523" y="1227335"/>
            <a:chExt cx="654467" cy="653426"/>
          </a:xfrm>
        </p:grpSpPr>
        <p:pic>
          <p:nvPicPr>
            <p:cNvPr id="373" name="Picture 372">
              <a:extLst>
                <a:ext uri="{FF2B5EF4-FFF2-40B4-BE49-F238E27FC236}">
                  <a16:creationId xmlns:a16="http://schemas.microsoft.com/office/drawing/2014/main" id="{936EA1F6-543A-457E-848F-277323E28A0B}"/>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93523" y="1227335"/>
              <a:ext cx="654467" cy="653426"/>
            </a:xfrm>
            <a:prstGeom prst="ellipse">
              <a:avLst/>
            </a:prstGeom>
          </p:spPr>
        </p:pic>
        <p:sp>
          <p:nvSpPr>
            <p:cNvPr id="374" name="Rectangle: Rounded Corners 373">
              <a:extLst>
                <a:ext uri="{FF2B5EF4-FFF2-40B4-BE49-F238E27FC236}">
                  <a16:creationId xmlns:a16="http://schemas.microsoft.com/office/drawing/2014/main" id="{0DE8FEDA-A659-4ADD-BED8-F3CE4F5EFC53}"/>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380">
            <a:extLst>
              <a:ext uri="{FF2B5EF4-FFF2-40B4-BE49-F238E27FC236}">
                <a16:creationId xmlns:a16="http://schemas.microsoft.com/office/drawing/2014/main" id="{055DF936-20CE-48ED-AE0A-780CE578A3C5}"/>
              </a:ext>
            </a:extLst>
          </p:cNvPr>
          <p:cNvGrpSpPr/>
          <p:nvPr/>
        </p:nvGrpSpPr>
        <p:grpSpPr>
          <a:xfrm>
            <a:off x="4113967" y="6087854"/>
            <a:ext cx="432000" cy="432000"/>
            <a:chOff x="5981470" y="1253319"/>
            <a:chExt cx="654467" cy="653426"/>
          </a:xfrm>
        </p:grpSpPr>
        <p:pic>
          <p:nvPicPr>
            <p:cNvPr id="382" name="Picture 381">
              <a:extLst>
                <a:ext uri="{FF2B5EF4-FFF2-40B4-BE49-F238E27FC236}">
                  <a16:creationId xmlns:a16="http://schemas.microsoft.com/office/drawing/2014/main" id="{E815F4AA-0466-4065-92B4-0F7BD520418D}"/>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383" name="Rectangle: Rounded Corners 382">
              <a:extLst>
                <a:ext uri="{FF2B5EF4-FFF2-40B4-BE49-F238E27FC236}">
                  <a16:creationId xmlns:a16="http://schemas.microsoft.com/office/drawing/2014/main" id="{40BF653A-49D6-41BC-90A7-3A46817AF858}"/>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383">
            <a:extLst>
              <a:ext uri="{FF2B5EF4-FFF2-40B4-BE49-F238E27FC236}">
                <a16:creationId xmlns:a16="http://schemas.microsoft.com/office/drawing/2014/main" id="{4F358A47-D804-4CC8-8000-E9EE1ADA9236}"/>
              </a:ext>
            </a:extLst>
          </p:cNvPr>
          <p:cNvGrpSpPr/>
          <p:nvPr/>
        </p:nvGrpSpPr>
        <p:grpSpPr>
          <a:xfrm>
            <a:off x="4278155" y="2471170"/>
            <a:ext cx="432000" cy="432000"/>
            <a:chOff x="5981470" y="1253319"/>
            <a:chExt cx="654467" cy="653426"/>
          </a:xfrm>
        </p:grpSpPr>
        <p:pic>
          <p:nvPicPr>
            <p:cNvPr id="385" name="Picture 384">
              <a:extLst>
                <a:ext uri="{FF2B5EF4-FFF2-40B4-BE49-F238E27FC236}">
                  <a16:creationId xmlns:a16="http://schemas.microsoft.com/office/drawing/2014/main" id="{BD462C4F-C9E1-4F40-A8EF-2AAF2658D38A}"/>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386" name="Rectangle: Rounded Corners 385">
              <a:extLst>
                <a:ext uri="{FF2B5EF4-FFF2-40B4-BE49-F238E27FC236}">
                  <a16:creationId xmlns:a16="http://schemas.microsoft.com/office/drawing/2014/main" id="{1B2D967D-0A9D-48DA-99D2-8F9DF8FB0C40}"/>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7" name="Group 386">
            <a:extLst>
              <a:ext uri="{FF2B5EF4-FFF2-40B4-BE49-F238E27FC236}">
                <a16:creationId xmlns:a16="http://schemas.microsoft.com/office/drawing/2014/main" id="{58FAEE04-D7C5-4723-8385-C3797649D163}"/>
              </a:ext>
            </a:extLst>
          </p:cNvPr>
          <p:cNvGrpSpPr/>
          <p:nvPr/>
        </p:nvGrpSpPr>
        <p:grpSpPr>
          <a:xfrm>
            <a:off x="1135481" y="5422956"/>
            <a:ext cx="432000" cy="432000"/>
            <a:chOff x="5981470" y="1253319"/>
            <a:chExt cx="654467" cy="653426"/>
          </a:xfrm>
        </p:grpSpPr>
        <p:pic>
          <p:nvPicPr>
            <p:cNvPr id="388" name="Picture 387">
              <a:extLst>
                <a:ext uri="{FF2B5EF4-FFF2-40B4-BE49-F238E27FC236}">
                  <a16:creationId xmlns:a16="http://schemas.microsoft.com/office/drawing/2014/main" id="{0B3F0984-F4F1-4C12-9699-2835F7534376}"/>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389" name="Rectangle: Rounded Corners 388">
              <a:extLst>
                <a:ext uri="{FF2B5EF4-FFF2-40B4-BE49-F238E27FC236}">
                  <a16:creationId xmlns:a16="http://schemas.microsoft.com/office/drawing/2014/main" id="{03A09627-C3A9-41D8-A995-F78572B4190D}"/>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90" name="Picture 389">
            <a:extLst>
              <a:ext uri="{FF2B5EF4-FFF2-40B4-BE49-F238E27FC236}">
                <a16:creationId xmlns:a16="http://schemas.microsoft.com/office/drawing/2014/main" id="{78231E3E-BD44-49D7-8F8A-5B67A62FF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962" y="3719310"/>
            <a:ext cx="3009900" cy="1504950"/>
          </a:xfrm>
          <a:prstGeom prst="rect">
            <a:avLst/>
          </a:prstGeom>
        </p:spPr>
      </p:pic>
      <p:sp>
        <p:nvSpPr>
          <p:cNvPr id="391" name="TextBox 390">
            <a:extLst>
              <a:ext uri="{FF2B5EF4-FFF2-40B4-BE49-F238E27FC236}">
                <a16:creationId xmlns:a16="http://schemas.microsoft.com/office/drawing/2014/main" id="{F908BAC3-CBC4-4299-ACE2-B48D21587F97}"/>
              </a:ext>
            </a:extLst>
          </p:cNvPr>
          <p:cNvSpPr txBox="1"/>
          <p:nvPr/>
        </p:nvSpPr>
        <p:spPr>
          <a:xfrm>
            <a:off x="899076" y="178632"/>
            <a:ext cx="2879827" cy="707886"/>
          </a:xfrm>
          <a:prstGeom prst="rect">
            <a:avLst/>
          </a:prstGeom>
          <a:noFill/>
        </p:spPr>
        <p:txBody>
          <a:bodyPr wrap="none" rtlCol="0">
            <a:spAutoFit/>
          </a:bodyPr>
          <a:lstStyle/>
          <a:p>
            <a:r>
              <a:rPr lang="en-US" sz="4000" dirty="0"/>
              <a:t>Series Circuit</a:t>
            </a:r>
          </a:p>
        </p:txBody>
      </p:sp>
      <p:sp>
        <p:nvSpPr>
          <p:cNvPr id="392" name="TextBox 391">
            <a:extLst>
              <a:ext uri="{FF2B5EF4-FFF2-40B4-BE49-F238E27FC236}">
                <a16:creationId xmlns:a16="http://schemas.microsoft.com/office/drawing/2014/main" id="{0CAB1834-060C-4C45-8FDA-084128A1FBBD}"/>
              </a:ext>
            </a:extLst>
          </p:cNvPr>
          <p:cNvSpPr txBox="1"/>
          <p:nvPr/>
        </p:nvSpPr>
        <p:spPr>
          <a:xfrm>
            <a:off x="698821" y="1591268"/>
            <a:ext cx="3301908" cy="646331"/>
          </a:xfrm>
          <a:prstGeom prst="rect">
            <a:avLst/>
          </a:prstGeom>
          <a:noFill/>
        </p:spPr>
        <p:txBody>
          <a:bodyPr wrap="square" rtlCol="0">
            <a:spAutoFit/>
          </a:bodyPr>
          <a:lstStyle/>
          <a:p>
            <a:pPr algn="ctr"/>
            <a:r>
              <a:rPr lang="en-GB" dirty="0"/>
              <a:t>The current flows the same, from one component to another.</a:t>
            </a:r>
            <a:endParaRPr lang="en-US" dirty="0"/>
          </a:p>
        </p:txBody>
      </p:sp>
      <p:sp>
        <p:nvSpPr>
          <p:cNvPr id="393" name="TextBox 392">
            <a:extLst>
              <a:ext uri="{FF2B5EF4-FFF2-40B4-BE49-F238E27FC236}">
                <a16:creationId xmlns:a16="http://schemas.microsoft.com/office/drawing/2014/main" id="{2AB3274B-70C1-48CC-AC5E-29113B493766}"/>
              </a:ext>
            </a:extLst>
          </p:cNvPr>
          <p:cNvSpPr txBox="1"/>
          <p:nvPr/>
        </p:nvSpPr>
        <p:spPr>
          <a:xfrm>
            <a:off x="6472369" y="748437"/>
            <a:ext cx="2721751" cy="923330"/>
          </a:xfrm>
          <a:prstGeom prst="rect">
            <a:avLst/>
          </a:prstGeom>
          <a:noFill/>
        </p:spPr>
        <p:txBody>
          <a:bodyPr wrap="square" rtlCol="0">
            <a:spAutoFit/>
          </a:bodyPr>
          <a:lstStyle/>
          <a:p>
            <a:pPr algn="ctr"/>
            <a:r>
              <a:rPr lang="en-GB" dirty="0"/>
              <a:t>If a bulb is removed the circuit will be broken, as the electrons stop flowing.</a:t>
            </a:r>
            <a:endParaRPr lang="en-US" dirty="0"/>
          </a:p>
        </p:txBody>
      </p:sp>
      <p:sp>
        <p:nvSpPr>
          <p:cNvPr id="394" name="TextBox 393">
            <a:extLst>
              <a:ext uri="{FF2B5EF4-FFF2-40B4-BE49-F238E27FC236}">
                <a16:creationId xmlns:a16="http://schemas.microsoft.com/office/drawing/2014/main" id="{1A290366-F16C-4BE4-97AA-2E4072AB33D4}"/>
              </a:ext>
            </a:extLst>
          </p:cNvPr>
          <p:cNvSpPr txBox="1"/>
          <p:nvPr/>
        </p:nvSpPr>
        <p:spPr>
          <a:xfrm>
            <a:off x="2310798" y="3098057"/>
            <a:ext cx="6093064" cy="1200329"/>
          </a:xfrm>
          <a:prstGeom prst="rect">
            <a:avLst/>
          </a:prstGeom>
          <a:noFill/>
        </p:spPr>
        <p:txBody>
          <a:bodyPr wrap="square" rtlCol="0">
            <a:spAutoFit/>
          </a:bodyPr>
          <a:lstStyle/>
          <a:p>
            <a:pPr algn="ctr"/>
            <a:r>
              <a:rPr lang="en-GB" dirty="0"/>
              <a:t>When you plug in that second, third bulb, they will become equally dim. More resistance has been added to the circuit, which decreases the flow of current, as the battery has more work to do.</a:t>
            </a:r>
            <a:endParaRPr lang="en-US" dirty="0"/>
          </a:p>
        </p:txBody>
      </p:sp>
      <p:pic>
        <p:nvPicPr>
          <p:cNvPr id="396" name="Picture 395">
            <a:extLst>
              <a:ext uri="{FF2B5EF4-FFF2-40B4-BE49-F238E27FC236}">
                <a16:creationId xmlns:a16="http://schemas.microsoft.com/office/drawing/2014/main" id="{BA8F5DA0-414F-4FDA-8226-397F037A1D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5398" y="527806"/>
            <a:ext cx="2310797" cy="1155399"/>
          </a:xfrm>
          <a:prstGeom prst="rect">
            <a:avLst/>
          </a:prstGeom>
        </p:spPr>
      </p:pic>
    </p:spTree>
    <p:extLst>
      <p:ext uri="{BB962C8B-B14F-4D97-AF65-F5344CB8AC3E}">
        <p14:creationId xmlns:p14="http://schemas.microsoft.com/office/powerpoint/2010/main" val="26472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path" presetSubtype="0" repeatCount="indefinite" accel="50000" decel="50000" fill="hold" nodeType="withEffect">
                                  <p:stCondLst>
                                    <p:cond delay="0"/>
                                  </p:stCondLst>
                                  <p:childTnLst>
                                    <p:animMotion origin="layout" path="M 1.79487E-6 -0.02477 L 1.79487E-6 0.03472 C 1.79487E-6 0.06088 0.03622 0.09491 0.06586 0.09491 L 0.13173 0.09491 " pathEditMode="relative" rAng="0" ptsTypes="AAAA">
                                      <p:cBhvr>
                                        <p:cTn id="6" dur="2000" fill="hold"/>
                                        <p:tgtEl>
                                          <p:spTgt spid="387"/>
                                        </p:tgtEl>
                                        <p:attrNameLst>
                                          <p:attrName>ppt_x</p:attrName>
                                          <p:attrName>ppt_y</p:attrName>
                                        </p:attrNameLst>
                                      </p:cBhvr>
                                      <p:rCtr x="6587" y="5972"/>
                                    </p:animMotion>
                                  </p:childTnLst>
                                </p:cTn>
                              </p:par>
                              <p:par>
                                <p:cTn id="7" presetID="63" presetClass="path" presetSubtype="0" repeatCount="indefinite" accel="50000" decel="50000" fill="hold" nodeType="withEffect">
                                  <p:stCondLst>
                                    <p:cond delay="0"/>
                                  </p:stCondLst>
                                  <p:childTnLst>
                                    <p:animMotion origin="layout" path="M 7.69231E-7 -2.96296E-6 L 0.20833 -0.00208 " pathEditMode="relative" rAng="0" ptsTypes="AA">
                                      <p:cBhvr>
                                        <p:cTn id="8" dur="2000" fill="hold"/>
                                        <p:tgtEl>
                                          <p:spTgt spid="381"/>
                                        </p:tgtEl>
                                        <p:attrNameLst>
                                          <p:attrName>ppt_x</p:attrName>
                                          <p:attrName>ppt_y</p:attrName>
                                        </p:attrNameLst>
                                      </p:cBhvr>
                                      <p:rCtr x="10417" y="-116"/>
                                    </p:animMotion>
                                  </p:childTnLst>
                                </p:cTn>
                              </p:par>
                              <p:par>
                                <p:cTn id="9" presetID="43" presetClass="path" presetSubtype="0" repeatCount="indefinite" accel="50000" decel="50000" fill="hold" nodeType="withEffect">
                                  <p:stCondLst>
                                    <p:cond delay="0"/>
                                  </p:stCondLst>
                                  <p:childTnLst>
                                    <p:animMotion origin="layout" path="M 3.07692E-6 -3.7037E-7 L 0.04487 -3.7037E-7 C 0.0649 -3.7037E-7 0.08974 -0.07593 0.08974 -0.1375 L 0.08974 -0.275 " pathEditMode="relative" rAng="0" ptsTypes="AAAA">
                                      <p:cBhvr>
                                        <p:cTn id="10" dur="2000" fill="hold"/>
                                        <p:tgtEl>
                                          <p:spTgt spid="338"/>
                                        </p:tgtEl>
                                        <p:attrNameLst>
                                          <p:attrName>ppt_x</p:attrName>
                                          <p:attrName>ppt_y</p:attrName>
                                        </p:attrNameLst>
                                      </p:cBhvr>
                                      <p:rCtr x="4487" y="-13750"/>
                                    </p:animMotion>
                                  </p:childTnLst>
                                </p:cTn>
                              </p:par>
                              <p:par>
                                <p:cTn id="11" presetID="43" presetClass="path" presetSubtype="0" repeatCount="indefinite" accel="50000" decel="50000" fill="hold" nodeType="withEffect">
                                  <p:stCondLst>
                                    <p:cond delay="0"/>
                                  </p:stCondLst>
                                  <p:childTnLst>
                                    <p:animMotion origin="layout" path="M -0.00032 1.11111E-6 L -0.00032 -0.12454 C -0.00032 -0.18079 -0.01667 -0.25093 -0.02965 -0.25093 L -0.05865 -0.25093 " pathEditMode="relative" rAng="16200000" ptsTypes="AAAA">
                                      <p:cBhvr>
                                        <p:cTn id="12" dur="2000" fill="hold"/>
                                        <p:tgtEl>
                                          <p:spTgt spid="350"/>
                                        </p:tgtEl>
                                        <p:attrNameLst>
                                          <p:attrName>ppt_x</p:attrName>
                                          <p:attrName>ppt_y</p:attrName>
                                        </p:attrNameLst>
                                      </p:cBhvr>
                                      <p:rCtr x="-2917" y="-12546"/>
                                    </p:animMotion>
                                  </p:childTnLst>
                                </p:cTn>
                              </p:par>
                              <p:par>
                                <p:cTn id="13" presetID="35" presetClass="path" presetSubtype="0" repeatCount="indefinite" accel="50000" decel="50000" fill="hold" nodeType="withEffect">
                                  <p:stCondLst>
                                    <p:cond delay="0"/>
                                  </p:stCondLst>
                                  <p:childTnLst>
                                    <p:animMotion origin="layout" path="M 4.61538E-6 -4.07407E-6 L -0.21699 -0.00023 " pathEditMode="relative" rAng="0" ptsTypes="AA">
                                      <p:cBhvr>
                                        <p:cTn id="14" dur="2000" fill="hold"/>
                                        <p:tgtEl>
                                          <p:spTgt spid="372"/>
                                        </p:tgtEl>
                                        <p:attrNameLst>
                                          <p:attrName>ppt_x</p:attrName>
                                          <p:attrName>ppt_y</p:attrName>
                                        </p:attrNameLst>
                                      </p:cBhvr>
                                      <p:rCtr x="-10849" y="-23"/>
                                    </p:animMotion>
                                  </p:childTnLst>
                                </p:cTn>
                              </p:par>
                              <p:par>
                                <p:cTn id="15" presetID="35" presetClass="path" presetSubtype="0" repeatCount="indefinite" accel="50000" decel="50000" fill="hold" nodeType="withEffect">
                                  <p:stCondLst>
                                    <p:cond delay="0"/>
                                  </p:stCondLst>
                                  <p:childTnLst>
                                    <p:animMotion origin="layout" path="M -0.00032 1.85185E-6 L -0.25032 1.85185E-6 " pathEditMode="relative" rAng="0" ptsTypes="AA">
                                      <p:cBhvr>
                                        <p:cTn id="16" dur="2000" fill="hold"/>
                                        <p:tgtEl>
                                          <p:spTgt spid="384"/>
                                        </p:tgtEl>
                                        <p:attrNameLst>
                                          <p:attrName>ppt_x</p:attrName>
                                          <p:attrName>ppt_y</p:attrName>
                                        </p:attrNameLst>
                                      </p:cBhvr>
                                      <p:rCtr x="-12500" y="0"/>
                                    </p:animMotion>
                                  </p:childTnLst>
                                </p:cTn>
                              </p:par>
                              <p:par>
                                <p:cTn id="17" presetID="43" presetClass="path" presetSubtype="0" repeatCount="indefinite" accel="50000" decel="50000" fill="hold" nodeType="withEffect">
                                  <p:stCondLst>
                                    <p:cond delay="0"/>
                                  </p:stCondLst>
                                  <p:childTnLst>
                                    <p:animMotion origin="layout" path="M -0.00032 1.85185E-6 L -0.03862 1.85185E-6 C -0.05593 1.85185E-6 -0.07741 0.03102 -0.07741 0.05602 L -0.07741 0.11204 " pathEditMode="relative" rAng="10800000" ptsTypes="AAAA">
                                      <p:cBhvr>
                                        <p:cTn id="18" dur="2000" fill="hold"/>
                                        <p:tgtEl>
                                          <p:spTgt spid="347"/>
                                        </p:tgtEl>
                                        <p:attrNameLst>
                                          <p:attrName>ppt_x</p:attrName>
                                          <p:attrName>ppt_y</p:attrName>
                                        </p:attrNameLst>
                                      </p:cBhvr>
                                      <p:rCtr x="-3846" y="5602"/>
                                    </p:animMotion>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392"/>
                                        </p:tgtEl>
                                        <p:attrNameLst>
                                          <p:attrName>style.visibility</p:attrName>
                                        </p:attrNameLst>
                                      </p:cBhvr>
                                      <p:to>
                                        <p:strVal val="visible"/>
                                      </p:to>
                                    </p:set>
                                    <p:animEffect transition="in" filter="fade">
                                      <p:cBhvr>
                                        <p:cTn id="22" dur="500"/>
                                        <p:tgtEl>
                                          <p:spTgt spid="392"/>
                                        </p:tgtEl>
                                      </p:cBhvr>
                                    </p:animEffect>
                                  </p:childTnLst>
                                </p:cTn>
                              </p:par>
                              <p:par>
                                <p:cTn id="23" presetID="10" presetClass="entr" presetSubtype="0" fill="hold" grpId="0" nodeType="withEffect">
                                  <p:stCondLst>
                                    <p:cond delay="4000"/>
                                  </p:stCondLst>
                                  <p:childTnLst>
                                    <p:set>
                                      <p:cBhvr>
                                        <p:cTn id="24" dur="1" fill="hold">
                                          <p:stCondLst>
                                            <p:cond delay="0"/>
                                          </p:stCondLst>
                                        </p:cTn>
                                        <p:tgtEl>
                                          <p:spTgt spid="394"/>
                                        </p:tgtEl>
                                        <p:attrNameLst>
                                          <p:attrName>style.visibility</p:attrName>
                                        </p:attrNameLst>
                                      </p:cBhvr>
                                      <p:to>
                                        <p:strVal val="visible"/>
                                      </p:to>
                                    </p:set>
                                    <p:animEffect transition="in" filter="fade">
                                      <p:cBhvr>
                                        <p:cTn id="25" dur="500"/>
                                        <p:tgtEl>
                                          <p:spTgt spid="394"/>
                                        </p:tgtEl>
                                      </p:cBhvr>
                                    </p:animEffect>
                                  </p:childTnLst>
                                </p:cTn>
                              </p:par>
                              <p:par>
                                <p:cTn id="26" presetID="10" presetClass="entr" presetSubtype="0" fill="hold" grpId="0" nodeType="withEffect">
                                  <p:stCondLst>
                                    <p:cond delay="8000"/>
                                  </p:stCondLst>
                                  <p:childTnLst>
                                    <p:set>
                                      <p:cBhvr>
                                        <p:cTn id="27" dur="1" fill="hold">
                                          <p:stCondLst>
                                            <p:cond delay="0"/>
                                          </p:stCondLst>
                                        </p:cTn>
                                        <p:tgtEl>
                                          <p:spTgt spid="393"/>
                                        </p:tgtEl>
                                        <p:attrNameLst>
                                          <p:attrName>style.visibility</p:attrName>
                                        </p:attrNameLst>
                                      </p:cBhvr>
                                      <p:to>
                                        <p:strVal val="visible"/>
                                      </p:to>
                                    </p:set>
                                    <p:animEffect transition="in" filter="fade">
                                      <p:cBhvr>
                                        <p:cTn id="28"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 grpId="0"/>
      <p:bldP spid="393" grpId="0"/>
      <p:bldP spid="3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Box 193">
            <a:extLst>
              <a:ext uri="{FF2B5EF4-FFF2-40B4-BE49-F238E27FC236}">
                <a16:creationId xmlns:a16="http://schemas.microsoft.com/office/drawing/2014/main" id="{7435A2FC-C9D9-498A-8212-6D759822F096}"/>
              </a:ext>
            </a:extLst>
          </p:cNvPr>
          <p:cNvSpPr txBox="1"/>
          <p:nvPr/>
        </p:nvSpPr>
        <p:spPr>
          <a:xfrm>
            <a:off x="423876" y="3146018"/>
            <a:ext cx="9309021" cy="646331"/>
          </a:xfrm>
          <a:prstGeom prst="rect">
            <a:avLst/>
          </a:prstGeom>
          <a:noFill/>
        </p:spPr>
        <p:txBody>
          <a:bodyPr wrap="square" rtlCol="0">
            <a:spAutoFit/>
          </a:bodyPr>
          <a:lstStyle/>
          <a:p>
            <a:r>
              <a:rPr lang="en-GB" dirty="0"/>
              <a:t>Rank these circuits; starting with the brightest bulb and ending with the dullest bulb. Give reasons for your answer. </a:t>
            </a:r>
            <a:endParaRPr lang="en-US" dirty="0"/>
          </a:p>
        </p:txBody>
      </p:sp>
      <p:grpSp>
        <p:nvGrpSpPr>
          <p:cNvPr id="202" name="Group 201">
            <a:extLst>
              <a:ext uri="{FF2B5EF4-FFF2-40B4-BE49-F238E27FC236}">
                <a16:creationId xmlns:a16="http://schemas.microsoft.com/office/drawing/2014/main" id="{97DBB6E4-9E9F-4E7F-A657-74269327EDFB}"/>
              </a:ext>
            </a:extLst>
          </p:cNvPr>
          <p:cNvGrpSpPr/>
          <p:nvPr/>
        </p:nvGrpSpPr>
        <p:grpSpPr>
          <a:xfrm>
            <a:off x="575329" y="204085"/>
            <a:ext cx="8824421" cy="2874087"/>
            <a:chOff x="579357" y="220454"/>
            <a:chExt cx="8824421" cy="2874087"/>
          </a:xfrm>
        </p:grpSpPr>
        <p:grpSp>
          <p:nvGrpSpPr>
            <p:cNvPr id="187" name="Group 186">
              <a:extLst>
                <a:ext uri="{FF2B5EF4-FFF2-40B4-BE49-F238E27FC236}">
                  <a16:creationId xmlns:a16="http://schemas.microsoft.com/office/drawing/2014/main" id="{250F03C4-C85A-47B7-B9B4-016FF99D1AEE}"/>
                </a:ext>
              </a:extLst>
            </p:cNvPr>
            <p:cNvGrpSpPr/>
            <p:nvPr/>
          </p:nvGrpSpPr>
          <p:grpSpPr>
            <a:xfrm>
              <a:off x="579357" y="223446"/>
              <a:ext cx="2412867" cy="2637099"/>
              <a:chOff x="761997" y="779127"/>
              <a:chExt cx="2412867" cy="2637099"/>
            </a:xfrm>
          </p:grpSpPr>
          <p:cxnSp>
            <p:nvCxnSpPr>
              <p:cNvPr id="6" name="Straight Connector 5">
                <a:extLst>
                  <a:ext uri="{FF2B5EF4-FFF2-40B4-BE49-F238E27FC236}">
                    <a16:creationId xmlns:a16="http://schemas.microsoft.com/office/drawing/2014/main" id="{A2A5E8C4-610B-49C3-955B-2767C74A1E60}"/>
                  </a:ext>
                </a:extLst>
              </p:cNvPr>
              <p:cNvCxnSpPr>
                <a:cxnSpLocks/>
              </p:cNvCxnSpPr>
              <p:nvPr/>
            </p:nvCxnSpPr>
            <p:spPr>
              <a:xfrm>
                <a:off x="761997" y="1097900"/>
                <a:ext cx="0" cy="1821512"/>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153D730-E378-465A-A0B8-6EFC04DC139B}"/>
                  </a:ext>
                </a:extLst>
              </p:cNvPr>
              <p:cNvCxnSpPr>
                <a:cxnSpLocks/>
              </p:cNvCxnSpPr>
              <p:nvPr/>
            </p:nvCxnSpPr>
            <p:spPr>
              <a:xfrm>
                <a:off x="3174863" y="1085127"/>
                <a:ext cx="0" cy="1834286"/>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E209ABA-3CAE-4F04-B8D2-C4D048240A05}"/>
                  </a:ext>
                </a:extLst>
              </p:cNvPr>
              <p:cNvGrpSpPr/>
              <p:nvPr/>
            </p:nvGrpSpPr>
            <p:grpSpPr>
              <a:xfrm flipH="1">
                <a:off x="761997" y="2422599"/>
                <a:ext cx="2412867" cy="993627"/>
                <a:chOff x="4874648" y="4370879"/>
                <a:chExt cx="4210433" cy="2128348"/>
              </a:xfrm>
            </p:grpSpPr>
            <p:grpSp>
              <p:nvGrpSpPr>
                <p:cNvPr id="12" name="Group 11">
                  <a:extLst>
                    <a:ext uri="{FF2B5EF4-FFF2-40B4-BE49-F238E27FC236}">
                      <a16:creationId xmlns:a16="http://schemas.microsoft.com/office/drawing/2014/main" id="{FD05D918-513B-4F5C-8F51-8085069D9DAF}"/>
                    </a:ext>
                  </a:extLst>
                </p:cNvPr>
                <p:cNvGrpSpPr/>
                <p:nvPr/>
              </p:nvGrpSpPr>
              <p:grpSpPr>
                <a:xfrm>
                  <a:off x="4874648" y="4370879"/>
                  <a:ext cx="2007907" cy="2128348"/>
                  <a:chOff x="4874648" y="4370879"/>
                  <a:chExt cx="2007907" cy="2128348"/>
                </a:xfrm>
              </p:grpSpPr>
              <p:cxnSp>
                <p:nvCxnSpPr>
                  <p:cNvPr id="16" name="Straight Connector 15">
                    <a:extLst>
                      <a:ext uri="{FF2B5EF4-FFF2-40B4-BE49-F238E27FC236}">
                        <a16:creationId xmlns:a16="http://schemas.microsoft.com/office/drawing/2014/main" id="{820A849B-4D23-4F92-B7B7-EEE57D622A7F}"/>
                      </a:ext>
                    </a:extLst>
                  </p:cNvPr>
                  <p:cNvCxnSpPr/>
                  <p:nvPr/>
                </p:nvCxnSpPr>
                <p:spPr>
                  <a:xfrm>
                    <a:off x="6882555" y="4370879"/>
                    <a:ext cx="0" cy="2128348"/>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2794360E-A804-4476-BAF1-5D4F16FED929}"/>
                      </a:ext>
                    </a:extLst>
                  </p:cNvPr>
                  <p:cNvCxnSpPr>
                    <a:cxnSpLocks/>
                  </p:cNvCxnSpPr>
                  <p:nvPr/>
                </p:nvCxnSpPr>
                <p:spPr>
                  <a:xfrm>
                    <a:off x="4874648" y="5437288"/>
                    <a:ext cx="2007907" cy="0"/>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189BD076-6FC1-49E7-A1B5-42C31380BD6E}"/>
                    </a:ext>
                  </a:extLst>
                </p:cNvPr>
                <p:cNvGrpSpPr/>
                <p:nvPr/>
              </p:nvGrpSpPr>
              <p:grpSpPr>
                <a:xfrm flipH="1">
                  <a:off x="7114463" y="5006983"/>
                  <a:ext cx="1970618" cy="909723"/>
                  <a:chOff x="4911937" y="5029979"/>
                  <a:chExt cx="1970618" cy="909723"/>
                </a:xfrm>
              </p:grpSpPr>
              <p:cxnSp>
                <p:nvCxnSpPr>
                  <p:cNvPr id="14" name="Straight Connector 13">
                    <a:extLst>
                      <a:ext uri="{FF2B5EF4-FFF2-40B4-BE49-F238E27FC236}">
                        <a16:creationId xmlns:a16="http://schemas.microsoft.com/office/drawing/2014/main" id="{2D990179-6A56-4D8C-805D-53885FA07E34}"/>
                      </a:ext>
                    </a:extLst>
                  </p:cNvPr>
                  <p:cNvCxnSpPr>
                    <a:cxnSpLocks/>
                  </p:cNvCxnSpPr>
                  <p:nvPr/>
                </p:nvCxnSpPr>
                <p:spPr>
                  <a:xfrm flipH="1">
                    <a:off x="6882554" y="5029979"/>
                    <a:ext cx="0" cy="909723"/>
                  </a:xfrm>
                  <a:prstGeom prst="line">
                    <a:avLst/>
                  </a:prstGeom>
                  <a:ln w="5715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11A5963-AF70-4D84-ABEA-88626D1B176E}"/>
                      </a:ext>
                    </a:extLst>
                  </p:cNvPr>
                  <p:cNvCxnSpPr>
                    <a:cxnSpLocks/>
                  </p:cNvCxnSpPr>
                  <p:nvPr/>
                </p:nvCxnSpPr>
                <p:spPr>
                  <a:xfrm>
                    <a:off x="4911937" y="5458437"/>
                    <a:ext cx="1970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 name="Group 19">
                <a:extLst>
                  <a:ext uri="{FF2B5EF4-FFF2-40B4-BE49-F238E27FC236}">
                    <a16:creationId xmlns:a16="http://schemas.microsoft.com/office/drawing/2014/main" id="{E4E20F3B-3EA6-46C2-8263-1D0B9F988051}"/>
                  </a:ext>
                </a:extLst>
              </p:cNvPr>
              <p:cNvGrpSpPr/>
              <p:nvPr/>
            </p:nvGrpSpPr>
            <p:grpSpPr>
              <a:xfrm>
                <a:off x="761997" y="779127"/>
                <a:ext cx="2392366" cy="612000"/>
                <a:chOff x="5355051" y="3102629"/>
                <a:chExt cx="4104444" cy="1223999"/>
              </a:xfrm>
            </p:grpSpPr>
            <p:sp>
              <p:nvSpPr>
                <p:cNvPr id="21" name="Flowchart: Summing Junction 20">
                  <a:extLst>
                    <a:ext uri="{FF2B5EF4-FFF2-40B4-BE49-F238E27FC236}">
                      <a16:creationId xmlns:a16="http://schemas.microsoft.com/office/drawing/2014/main" id="{67B51517-E3A1-4D85-868C-D05F1C2BB5B5}"/>
                    </a:ext>
                  </a:extLst>
                </p:cNvPr>
                <p:cNvSpPr/>
                <p:nvPr/>
              </p:nvSpPr>
              <p:spPr>
                <a:xfrm>
                  <a:off x="6866650" y="3102629"/>
                  <a:ext cx="1049973" cy="1223999"/>
                </a:xfrm>
                <a:prstGeom prst="flowChartSummingJunction">
                  <a:avLst/>
                </a:prstGeom>
                <a:solidFill>
                  <a:schemeClr val="bg1"/>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40C64056-D7B2-409F-A5B2-23B30DD340D3}"/>
                    </a:ext>
                  </a:extLst>
                </p:cNvPr>
                <p:cNvCxnSpPr>
                  <a:cxnSpLocks/>
                </p:cNvCxnSpPr>
                <p:nvPr/>
              </p:nvCxnSpPr>
              <p:spPr>
                <a:xfrm>
                  <a:off x="5355051" y="3714629"/>
                  <a:ext cx="1481634" cy="0"/>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CA9553-7EA5-468F-8AFF-242A69909FCB}"/>
                    </a:ext>
                  </a:extLst>
                </p:cNvPr>
                <p:cNvCxnSpPr>
                  <a:cxnSpLocks/>
                  <a:stCxn id="21" idx="6"/>
                </p:cNvCxnSpPr>
                <p:nvPr/>
              </p:nvCxnSpPr>
              <p:spPr>
                <a:xfrm>
                  <a:off x="7916623" y="3714629"/>
                  <a:ext cx="1542872" cy="0"/>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3" name="Group 192">
              <a:extLst>
                <a:ext uri="{FF2B5EF4-FFF2-40B4-BE49-F238E27FC236}">
                  <a16:creationId xmlns:a16="http://schemas.microsoft.com/office/drawing/2014/main" id="{EB5FDA46-FE16-469C-BC3E-4E8D3B67E2F8}"/>
                </a:ext>
              </a:extLst>
            </p:cNvPr>
            <p:cNvGrpSpPr/>
            <p:nvPr/>
          </p:nvGrpSpPr>
          <p:grpSpPr>
            <a:xfrm>
              <a:off x="6990911" y="220454"/>
              <a:ext cx="2412867" cy="2661298"/>
              <a:chOff x="6425260" y="3880542"/>
              <a:chExt cx="2412867" cy="2661298"/>
            </a:xfrm>
          </p:grpSpPr>
          <p:cxnSp>
            <p:nvCxnSpPr>
              <p:cNvPr id="160" name="Straight Connector 159">
                <a:extLst>
                  <a:ext uri="{FF2B5EF4-FFF2-40B4-BE49-F238E27FC236}">
                    <a16:creationId xmlns:a16="http://schemas.microsoft.com/office/drawing/2014/main" id="{EB786AA4-6C72-43EB-AC6E-08F004C656B9}"/>
                  </a:ext>
                </a:extLst>
              </p:cNvPr>
              <p:cNvCxnSpPr>
                <a:cxnSpLocks/>
              </p:cNvCxnSpPr>
              <p:nvPr/>
            </p:nvCxnSpPr>
            <p:spPr>
              <a:xfrm>
                <a:off x="6425260" y="4223514"/>
                <a:ext cx="0" cy="1821512"/>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A8A8D31-5977-43E1-87EB-D7DBCC72255E}"/>
                  </a:ext>
                </a:extLst>
              </p:cNvPr>
              <p:cNvCxnSpPr>
                <a:cxnSpLocks/>
              </p:cNvCxnSpPr>
              <p:nvPr/>
            </p:nvCxnSpPr>
            <p:spPr>
              <a:xfrm>
                <a:off x="8838126" y="4210741"/>
                <a:ext cx="0" cy="1834286"/>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2" name="Group 161">
                <a:extLst>
                  <a:ext uri="{FF2B5EF4-FFF2-40B4-BE49-F238E27FC236}">
                    <a16:creationId xmlns:a16="http://schemas.microsoft.com/office/drawing/2014/main" id="{72E2EB7D-A335-4583-BE82-CBCB87198FF9}"/>
                  </a:ext>
                </a:extLst>
              </p:cNvPr>
              <p:cNvGrpSpPr/>
              <p:nvPr/>
            </p:nvGrpSpPr>
            <p:grpSpPr>
              <a:xfrm flipH="1">
                <a:off x="6425260" y="5548213"/>
                <a:ext cx="2412867" cy="993627"/>
                <a:chOff x="4874648" y="4370879"/>
                <a:chExt cx="4210433" cy="2128348"/>
              </a:xfrm>
            </p:grpSpPr>
            <p:grpSp>
              <p:nvGrpSpPr>
                <p:cNvPr id="163" name="Group 162">
                  <a:extLst>
                    <a:ext uri="{FF2B5EF4-FFF2-40B4-BE49-F238E27FC236}">
                      <a16:creationId xmlns:a16="http://schemas.microsoft.com/office/drawing/2014/main" id="{9819FE09-C274-450B-9BB0-1BEF3DDB2D5E}"/>
                    </a:ext>
                  </a:extLst>
                </p:cNvPr>
                <p:cNvGrpSpPr/>
                <p:nvPr/>
              </p:nvGrpSpPr>
              <p:grpSpPr>
                <a:xfrm>
                  <a:off x="4874648" y="4370879"/>
                  <a:ext cx="2007907" cy="2128348"/>
                  <a:chOff x="4874648" y="4370879"/>
                  <a:chExt cx="2007907" cy="2128348"/>
                </a:xfrm>
              </p:grpSpPr>
              <p:cxnSp>
                <p:nvCxnSpPr>
                  <p:cNvPr id="167" name="Straight Connector 166">
                    <a:extLst>
                      <a:ext uri="{FF2B5EF4-FFF2-40B4-BE49-F238E27FC236}">
                        <a16:creationId xmlns:a16="http://schemas.microsoft.com/office/drawing/2014/main" id="{A7D9F74F-1220-4E27-B04D-D4D51AEB3324}"/>
                      </a:ext>
                    </a:extLst>
                  </p:cNvPr>
                  <p:cNvCxnSpPr/>
                  <p:nvPr/>
                </p:nvCxnSpPr>
                <p:spPr>
                  <a:xfrm>
                    <a:off x="6882555" y="4370879"/>
                    <a:ext cx="0" cy="2128348"/>
                  </a:xfrm>
                  <a:prstGeom prst="line">
                    <a:avLst/>
                  </a:prstGeom>
                  <a:ln w="28575"/>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44DE1362-2D21-4D01-B36F-8D401F02AF6C}"/>
                      </a:ext>
                    </a:extLst>
                  </p:cNvPr>
                  <p:cNvCxnSpPr>
                    <a:cxnSpLocks/>
                  </p:cNvCxnSpPr>
                  <p:nvPr/>
                </p:nvCxnSpPr>
                <p:spPr>
                  <a:xfrm>
                    <a:off x="4874648" y="5437288"/>
                    <a:ext cx="2007907" cy="0"/>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85D1436A-6B6B-4546-AFBA-DBA12319CC6B}"/>
                    </a:ext>
                  </a:extLst>
                </p:cNvPr>
                <p:cNvGrpSpPr/>
                <p:nvPr/>
              </p:nvGrpSpPr>
              <p:grpSpPr>
                <a:xfrm flipH="1">
                  <a:off x="7114463" y="5006983"/>
                  <a:ext cx="1970618" cy="909723"/>
                  <a:chOff x="4911937" y="5029979"/>
                  <a:chExt cx="1970618" cy="909723"/>
                </a:xfrm>
              </p:grpSpPr>
              <p:cxnSp>
                <p:nvCxnSpPr>
                  <p:cNvPr id="165" name="Straight Connector 164">
                    <a:extLst>
                      <a:ext uri="{FF2B5EF4-FFF2-40B4-BE49-F238E27FC236}">
                        <a16:creationId xmlns:a16="http://schemas.microsoft.com/office/drawing/2014/main" id="{74103762-DE5E-40A6-BC09-2EC4D5F53803}"/>
                      </a:ext>
                    </a:extLst>
                  </p:cNvPr>
                  <p:cNvCxnSpPr>
                    <a:cxnSpLocks/>
                  </p:cNvCxnSpPr>
                  <p:nvPr/>
                </p:nvCxnSpPr>
                <p:spPr>
                  <a:xfrm flipH="1">
                    <a:off x="6882554" y="5029979"/>
                    <a:ext cx="0" cy="909723"/>
                  </a:xfrm>
                  <a:prstGeom prst="line">
                    <a:avLst/>
                  </a:prstGeom>
                  <a:ln w="57150"/>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F57FA088-6AA6-499F-BAAF-8F1D6682FDE8}"/>
                      </a:ext>
                    </a:extLst>
                  </p:cNvPr>
                  <p:cNvCxnSpPr>
                    <a:cxnSpLocks/>
                  </p:cNvCxnSpPr>
                  <p:nvPr/>
                </p:nvCxnSpPr>
                <p:spPr>
                  <a:xfrm>
                    <a:off x="4911937" y="5458437"/>
                    <a:ext cx="1970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70" name="Straight Connector 169">
                <a:extLst>
                  <a:ext uri="{FF2B5EF4-FFF2-40B4-BE49-F238E27FC236}">
                    <a16:creationId xmlns:a16="http://schemas.microsoft.com/office/drawing/2014/main" id="{7E2B5EE8-01E5-4663-AB90-32C7E3CFEB37}"/>
                  </a:ext>
                </a:extLst>
              </p:cNvPr>
              <p:cNvCxnSpPr>
                <a:cxnSpLocks/>
              </p:cNvCxnSpPr>
              <p:nvPr/>
            </p:nvCxnSpPr>
            <p:spPr>
              <a:xfrm>
                <a:off x="6425260" y="4201048"/>
                <a:ext cx="2412860" cy="0"/>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Flowchart: Summing Junction 170">
                <a:extLst>
                  <a:ext uri="{FF2B5EF4-FFF2-40B4-BE49-F238E27FC236}">
                    <a16:creationId xmlns:a16="http://schemas.microsoft.com/office/drawing/2014/main" id="{19E30410-57AE-490C-9F03-4C42DA762E76}"/>
                  </a:ext>
                </a:extLst>
              </p:cNvPr>
              <p:cNvSpPr/>
              <p:nvPr/>
            </p:nvSpPr>
            <p:spPr>
              <a:xfrm>
                <a:off x="6614423" y="3888901"/>
                <a:ext cx="609574" cy="612000"/>
              </a:xfrm>
              <a:prstGeom prst="flowChartSummingJunction">
                <a:avLst/>
              </a:prstGeom>
              <a:solidFill>
                <a:schemeClr val="bg1"/>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lowchart: Summing Junction 171">
                <a:extLst>
                  <a:ext uri="{FF2B5EF4-FFF2-40B4-BE49-F238E27FC236}">
                    <a16:creationId xmlns:a16="http://schemas.microsoft.com/office/drawing/2014/main" id="{0933F204-6B0C-4143-AFFF-B3240A833078}"/>
                  </a:ext>
                </a:extLst>
              </p:cNvPr>
              <p:cNvSpPr/>
              <p:nvPr/>
            </p:nvSpPr>
            <p:spPr>
              <a:xfrm>
                <a:off x="7341493" y="3880542"/>
                <a:ext cx="609574" cy="612000"/>
              </a:xfrm>
              <a:prstGeom prst="flowChartSummingJunction">
                <a:avLst/>
              </a:prstGeom>
              <a:solidFill>
                <a:schemeClr val="bg1"/>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lowchart: Summing Junction 172">
                <a:extLst>
                  <a:ext uri="{FF2B5EF4-FFF2-40B4-BE49-F238E27FC236}">
                    <a16:creationId xmlns:a16="http://schemas.microsoft.com/office/drawing/2014/main" id="{EE6389B3-8817-4CA3-A078-851F15AB7EA7}"/>
                  </a:ext>
                </a:extLst>
              </p:cNvPr>
              <p:cNvSpPr/>
              <p:nvPr/>
            </p:nvSpPr>
            <p:spPr>
              <a:xfrm>
                <a:off x="8075219" y="3888901"/>
                <a:ext cx="609574" cy="612000"/>
              </a:xfrm>
              <a:prstGeom prst="flowChartSummingJunction">
                <a:avLst/>
              </a:prstGeom>
              <a:solidFill>
                <a:schemeClr val="bg1"/>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CAFCF4B3-9F02-4C58-8163-5E224F7C9619}"/>
                </a:ext>
              </a:extLst>
            </p:cNvPr>
            <p:cNvGrpSpPr/>
            <p:nvPr/>
          </p:nvGrpSpPr>
          <p:grpSpPr>
            <a:xfrm>
              <a:off x="3822396" y="235952"/>
              <a:ext cx="2412866" cy="2156755"/>
              <a:chOff x="743961" y="3909526"/>
              <a:chExt cx="2412866" cy="2156755"/>
            </a:xfrm>
          </p:grpSpPr>
          <p:cxnSp>
            <p:nvCxnSpPr>
              <p:cNvPr id="176" name="Straight Connector 175">
                <a:extLst>
                  <a:ext uri="{FF2B5EF4-FFF2-40B4-BE49-F238E27FC236}">
                    <a16:creationId xmlns:a16="http://schemas.microsoft.com/office/drawing/2014/main" id="{56FA3232-4576-4CD6-B235-82F3E98CB763}"/>
                  </a:ext>
                </a:extLst>
              </p:cNvPr>
              <p:cNvCxnSpPr>
                <a:cxnSpLocks/>
              </p:cNvCxnSpPr>
              <p:nvPr/>
            </p:nvCxnSpPr>
            <p:spPr>
              <a:xfrm>
                <a:off x="743961" y="4228299"/>
                <a:ext cx="0" cy="1821512"/>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23FF116-61C2-48B9-BB0D-2388E4EAF016}"/>
                  </a:ext>
                </a:extLst>
              </p:cNvPr>
              <p:cNvCxnSpPr>
                <a:cxnSpLocks/>
              </p:cNvCxnSpPr>
              <p:nvPr/>
            </p:nvCxnSpPr>
            <p:spPr>
              <a:xfrm>
                <a:off x="3156827" y="4215526"/>
                <a:ext cx="0" cy="1834286"/>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F8B6AABB-1349-45CB-A858-74962F20E3BB}"/>
                  </a:ext>
                </a:extLst>
              </p:cNvPr>
              <p:cNvGrpSpPr/>
              <p:nvPr/>
            </p:nvGrpSpPr>
            <p:grpSpPr>
              <a:xfrm>
                <a:off x="743961" y="3909526"/>
                <a:ext cx="2392366" cy="612000"/>
                <a:chOff x="5355051" y="3102629"/>
                <a:chExt cx="4104444" cy="1223999"/>
              </a:xfrm>
            </p:grpSpPr>
            <p:sp>
              <p:nvSpPr>
                <p:cNvPr id="179" name="Flowchart: Summing Junction 178">
                  <a:extLst>
                    <a:ext uri="{FF2B5EF4-FFF2-40B4-BE49-F238E27FC236}">
                      <a16:creationId xmlns:a16="http://schemas.microsoft.com/office/drawing/2014/main" id="{F48DE3A2-5676-48FC-B86E-C4E23704CFBE}"/>
                    </a:ext>
                  </a:extLst>
                </p:cNvPr>
                <p:cNvSpPr/>
                <p:nvPr/>
              </p:nvSpPr>
              <p:spPr>
                <a:xfrm>
                  <a:off x="6866650" y="3102629"/>
                  <a:ext cx="1049973" cy="1223999"/>
                </a:xfrm>
                <a:prstGeom prst="flowChartSummingJunction">
                  <a:avLst/>
                </a:prstGeom>
                <a:solidFill>
                  <a:schemeClr val="bg1"/>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 name="Straight Connector 179">
                  <a:extLst>
                    <a:ext uri="{FF2B5EF4-FFF2-40B4-BE49-F238E27FC236}">
                      <a16:creationId xmlns:a16="http://schemas.microsoft.com/office/drawing/2014/main" id="{A765EB0F-B3F5-438E-A44C-E57484D21B84}"/>
                    </a:ext>
                  </a:extLst>
                </p:cNvPr>
                <p:cNvCxnSpPr>
                  <a:cxnSpLocks/>
                </p:cNvCxnSpPr>
                <p:nvPr/>
              </p:nvCxnSpPr>
              <p:spPr>
                <a:xfrm>
                  <a:off x="5355051" y="3714629"/>
                  <a:ext cx="1481634" cy="0"/>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982A188-1E0E-4F15-939A-308347D1AF3C}"/>
                    </a:ext>
                  </a:extLst>
                </p:cNvPr>
                <p:cNvCxnSpPr>
                  <a:cxnSpLocks/>
                  <a:stCxn id="179" idx="6"/>
                </p:cNvCxnSpPr>
                <p:nvPr/>
              </p:nvCxnSpPr>
              <p:spPr>
                <a:xfrm>
                  <a:off x="7916623" y="3714629"/>
                  <a:ext cx="1542872" cy="0"/>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2" name="Straight Connector 181">
                <a:extLst>
                  <a:ext uri="{FF2B5EF4-FFF2-40B4-BE49-F238E27FC236}">
                    <a16:creationId xmlns:a16="http://schemas.microsoft.com/office/drawing/2014/main" id="{44613661-A88F-4E90-A6CB-1E1B0A25BAAF}"/>
                  </a:ext>
                </a:extLst>
              </p:cNvPr>
              <p:cNvCxnSpPr>
                <a:cxnSpLocks/>
              </p:cNvCxnSpPr>
              <p:nvPr/>
            </p:nvCxnSpPr>
            <p:spPr>
              <a:xfrm flipV="1">
                <a:off x="743961" y="6062583"/>
                <a:ext cx="2409183" cy="3698"/>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6" name="Rectangle: Rounded Corners 195">
              <a:extLst>
                <a:ext uri="{FF2B5EF4-FFF2-40B4-BE49-F238E27FC236}">
                  <a16:creationId xmlns:a16="http://schemas.microsoft.com/office/drawing/2014/main" id="{D840D5F3-BD82-40CF-8B93-C8406105533E}"/>
                </a:ext>
              </a:extLst>
            </p:cNvPr>
            <p:cNvSpPr/>
            <p:nvPr/>
          </p:nvSpPr>
          <p:spPr>
            <a:xfrm>
              <a:off x="2128623" y="2523047"/>
              <a:ext cx="863600" cy="571494"/>
            </a:xfrm>
            <a:prstGeom prst="roundRect">
              <a:avLst/>
            </a:prstGeom>
            <a:solidFill>
              <a:schemeClr val="bg1"/>
            </a:solidFill>
            <a:ln w="190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167F1C34-C3F1-45EC-959C-EF64717495CB}"/>
                </a:ext>
              </a:extLst>
            </p:cNvPr>
            <p:cNvSpPr/>
            <p:nvPr/>
          </p:nvSpPr>
          <p:spPr>
            <a:xfrm>
              <a:off x="5364237" y="2523047"/>
              <a:ext cx="863600" cy="571494"/>
            </a:xfrm>
            <a:prstGeom prst="roundRect">
              <a:avLst/>
            </a:prstGeom>
            <a:solidFill>
              <a:schemeClr val="bg1"/>
            </a:solidFill>
            <a:ln w="190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3AAA4D38-74DF-4CED-BCFB-6B5C633BD391}"/>
                </a:ext>
              </a:extLst>
            </p:cNvPr>
            <p:cNvSpPr/>
            <p:nvPr/>
          </p:nvSpPr>
          <p:spPr>
            <a:xfrm>
              <a:off x="8540171" y="2522595"/>
              <a:ext cx="863600" cy="571494"/>
            </a:xfrm>
            <a:prstGeom prst="roundRect">
              <a:avLst/>
            </a:prstGeom>
            <a:solidFill>
              <a:schemeClr val="bg1"/>
            </a:solidFill>
            <a:ln w="190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5C6268F2-8A27-413D-AB53-46785E97B5E4}"/>
              </a:ext>
            </a:extLst>
          </p:cNvPr>
          <p:cNvGrpSpPr/>
          <p:nvPr/>
        </p:nvGrpSpPr>
        <p:grpSpPr>
          <a:xfrm>
            <a:off x="579357" y="3728875"/>
            <a:ext cx="8987831" cy="2998299"/>
            <a:chOff x="579357" y="3703374"/>
            <a:chExt cx="8987831" cy="2998299"/>
          </a:xfrm>
        </p:grpSpPr>
        <p:grpSp>
          <p:nvGrpSpPr>
            <p:cNvPr id="189" name="Group 188">
              <a:extLst>
                <a:ext uri="{FF2B5EF4-FFF2-40B4-BE49-F238E27FC236}">
                  <a16:creationId xmlns:a16="http://schemas.microsoft.com/office/drawing/2014/main" id="{E3D0C40A-3690-462B-85BC-BFC749750BF4}"/>
                </a:ext>
              </a:extLst>
            </p:cNvPr>
            <p:cNvGrpSpPr/>
            <p:nvPr/>
          </p:nvGrpSpPr>
          <p:grpSpPr>
            <a:xfrm>
              <a:off x="579357" y="3779313"/>
              <a:ext cx="2412868" cy="2649605"/>
              <a:chOff x="3593616" y="791901"/>
              <a:chExt cx="2412868" cy="2649605"/>
            </a:xfrm>
          </p:grpSpPr>
          <p:cxnSp>
            <p:nvCxnSpPr>
              <p:cNvPr id="54" name="Straight Connector 53">
                <a:extLst>
                  <a:ext uri="{FF2B5EF4-FFF2-40B4-BE49-F238E27FC236}">
                    <a16:creationId xmlns:a16="http://schemas.microsoft.com/office/drawing/2014/main" id="{37B5E918-F133-4000-A917-23CC6505E5CA}"/>
                  </a:ext>
                </a:extLst>
              </p:cNvPr>
              <p:cNvCxnSpPr>
                <a:cxnSpLocks/>
              </p:cNvCxnSpPr>
              <p:nvPr/>
            </p:nvCxnSpPr>
            <p:spPr>
              <a:xfrm>
                <a:off x="3593617" y="1097900"/>
                <a:ext cx="3" cy="1834286"/>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1ED473-DAC2-432D-84F5-323D4F4F2E2E}"/>
                  </a:ext>
                </a:extLst>
              </p:cNvPr>
              <p:cNvCxnSpPr>
                <a:cxnSpLocks/>
              </p:cNvCxnSpPr>
              <p:nvPr/>
            </p:nvCxnSpPr>
            <p:spPr>
              <a:xfrm>
                <a:off x="6006484" y="1097901"/>
                <a:ext cx="0" cy="1834286"/>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45DA51A3-5D66-4F62-A28D-705931DADB05}"/>
                  </a:ext>
                </a:extLst>
              </p:cNvPr>
              <p:cNvGrpSpPr/>
              <p:nvPr/>
            </p:nvGrpSpPr>
            <p:grpSpPr>
              <a:xfrm flipH="1">
                <a:off x="3593619" y="2435373"/>
                <a:ext cx="1111978" cy="993627"/>
                <a:chOff x="6882555" y="4370879"/>
                <a:chExt cx="2202526" cy="2128348"/>
              </a:xfrm>
            </p:grpSpPr>
            <p:cxnSp>
              <p:nvCxnSpPr>
                <p:cNvPr id="61" name="Straight Connector 60">
                  <a:extLst>
                    <a:ext uri="{FF2B5EF4-FFF2-40B4-BE49-F238E27FC236}">
                      <a16:creationId xmlns:a16="http://schemas.microsoft.com/office/drawing/2014/main" id="{AEBC86AB-2465-4178-AB93-ECDE1B8610E5}"/>
                    </a:ext>
                  </a:extLst>
                </p:cNvPr>
                <p:cNvCxnSpPr/>
                <p:nvPr/>
              </p:nvCxnSpPr>
              <p:spPr>
                <a:xfrm>
                  <a:off x="6882555" y="4370879"/>
                  <a:ext cx="0" cy="2128348"/>
                </a:xfrm>
                <a:prstGeom prst="line">
                  <a:avLst/>
                </a:prstGeom>
                <a:ln w="28575"/>
              </p:spPr>
              <p:style>
                <a:lnRef idx="1">
                  <a:schemeClr val="dk1"/>
                </a:lnRef>
                <a:fillRef idx="0">
                  <a:schemeClr val="dk1"/>
                </a:fillRef>
                <a:effectRef idx="0">
                  <a:schemeClr val="dk1"/>
                </a:effectRef>
                <a:fontRef idx="minor">
                  <a:schemeClr val="tx1"/>
                </a:fontRef>
              </p:style>
            </p:cxnSp>
            <p:grpSp>
              <p:nvGrpSpPr>
                <p:cNvPr id="58" name="Group 57">
                  <a:extLst>
                    <a:ext uri="{FF2B5EF4-FFF2-40B4-BE49-F238E27FC236}">
                      <a16:creationId xmlns:a16="http://schemas.microsoft.com/office/drawing/2014/main" id="{63349370-3577-4A41-847C-47FAA69F8530}"/>
                    </a:ext>
                  </a:extLst>
                </p:cNvPr>
                <p:cNvGrpSpPr/>
                <p:nvPr/>
              </p:nvGrpSpPr>
              <p:grpSpPr>
                <a:xfrm flipH="1">
                  <a:off x="7114463" y="5006983"/>
                  <a:ext cx="1970618" cy="909723"/>
                  <a:chOff x="4911937" y="5029979"/>
                  <a:chExt cx="1970618" cy="909723"/>
                </a:xfrm>
              </p:grpSpPr>
              <p:cxnSp>
                <p:nvCxnSpPr>
                  <p:cNvPr id="59" name="Straight Connector 58">
                    <a:extLst>
                      <a:ext uri="{FF2B5EF4-FFF2-40B4-BE49-F238E27FC236}">
                        <a16:creationId xmlns:a16="http://schemas.microsoft.com/office/drawing/2014/main" id="{5E0B3F26-842D-4447-BD55-A796D704E4A7}"/>
                      </a:ext>
                    </a:extLst>
                  </p:cNvPr>
                  <p:cNvCxnSpPr>
                    <a:cxnSpLocks/>
                  </p:cNvCxnSpPr>
                  <p:nvPr/>
                </p:nvCxnSpPr>
                <p:spPr>
                  <a:xfrm flipH="1">
                    <a:off x="6882554" y="5029979"/>
                    <a:ext cx="0" cy="909723"/>
                  </a:xfrm>
                  <a:prstGeom prst="line">
                    <a:avLst/>
                  </a:prstGeom>
                  <a:ln w="5715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D49B679E-1D4F-4F53-9077-8349A4CB2F73}"/>
                      </a:ext>
                    </a:extLst>
                  </p:cNvPr>
                  <p:cNvCxnSpPr>
                    <a:cxnSpLocks/>
                  </p:cNvCxnSpPr>
                  <p:nvPr/>
                </p:nvCxnSpPr>
                <p:spPr>
                  <a:xfrm>
                    <a:off x="4911937" y="5458437"/>
                    <a:ext cx="1970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3" name="Group 62">
                <a:extLst>
                  <a:ext uri="{FF2B5EF4-FFF2-40B4-BE49-F238E27FC236}">
                    <a16:creationId xmlns:a16="http://schemas.microsoft.com/office/drawing/2014/main" id="{59B548BD-6D33-45ED-BC69-F32C7A40270E}"/>
                  </a:ext>
                </a:extLst>
              </p:cNvPr>
              <p:cNvGrpSpPr/>
              <p:nvPr/>
            </p:nvGrpSpPr>
            <p:grpSpPr>
              <a:xfrm>
                <a:off x="3593616" y="791901"/>
                <a:ext cx="2392367" cy="612000"/>
                <a:chOff x="5338715" y="3102629"/>
                <a:chExt cx="4120780" cy="1223999"/>
              </a:xfrm>
            </p:grpSpPr>
            <p:sp>
              <p:nvSpPr>
                <p:cNvPr id="64" name="Flowchart: Summing Junction 63">
                  <a:extLst>
                    <a:ext uri="{FF2B5EF4-FFF2-40B4-BE49-F238E27FC236}">
                      <a16:creationId xmlns:a16="http://schemas.microsoft.com/office/drawing/2014/main" id="{4F167FF7-CE54-41C0-B93D-B0A58CF92263}"/>
                    </a:ext>
                  </a:extLst>
                </p:cNvPr>
                <p:cNvSpPr/>
                <p:nvPr/>
              </p:nvSpPr>
              <p:spPr>
                <a:xfrm>
                  <a:off x="6866650" y="3102629"/>
                  <a:ext cx="1049973" cy="1223999"/>
                </a:xfrm>
                <a:prstGeom prst="flowChartSummingJunction">
                  <a:avLst/>
                </a:prstGeom>
                <a:solidFill>
                  <a:schemeClr val="bg1"/>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F430CA07-07BD-40C1-8C37-86F66215B324}"/>
                    </a:ext>
                  </a:extLst>
                </p:cNvPr>
                <p:cNvCxnSpPr>
                  <a:cxnSpLocks/>
                </p:cNvCxnSpPr>
                <p:nvPr/>
              </p:nvCxnSpPr>
              <p:spPr>
                <a:xfrm>
                  <a:off x="5338715" y="3714629"/>
                  <a:ext cx="1497970" cy="0"/>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332FDB0-1F45-4BC6-A42D-E728DF95397F}"/>
                    </a:ext>
                  </a:extLst>
                </p:cNvPr>
                <p:cNvCxnSpPr>
                  <a:cxnSpLocks/>
                  <a:stCxn id="64" idx="6"/>
                </p:cNvCxnSpPr>
                <p:nvPr/>
              </p:nvCxnSpPr>
              <p:spPr>
                <a:xfrm>
                  <a:off x="7916623" y="3714629"/>
                  <a:ext cx="1542872" cy="0"/>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F896B37F-1B2E-4E7B-9DEE-88A5126DE063}"/>
                  </a:ext>
                </a:extLst>
              </p:cNvPr>
              <p:cNvGrpSpPr/>
              <p:nvPr/>
            </p:nvGrpSpPr>
            <p:grpSpPr>
              <a:xfrm flipH="1">
                <a:off x="4705596" y="2447879"/>
                <a:ext cx="1300881" cy="993627"/>
                <a:chOff x="4874648" y="4370879"/>
                <a:chExt cx="2572524" cy="2128348"/>
              </a:xfrm>
            </p:grpSpPr>
            <p:grpSp>
              <p:nvGrpSpPr>
                <p:cNvPr id="68" name="Group 67">
                  <a:extLst>
                    <a:ext uri="{FF2B5EF4-FFF2-40B4-BE49-F238E27FC236}">
                      <a16:creationId xmlns:a16="http://schemas.microsoft.com/office/drawing/2014/main" id="{4AAC0A68-4D8C-42A6-B0C6-D188282F3763}"/>
                    </a:ext>
                  </a:extLst>
                </p:cNvPr>
                <p:cNvGrpSpPr/>
                <p:nvPr/>
              </p:nvGrpSpPr>
              <p:grpSpPr>
                <a:xfrm>
                  <a:off x="4874648" y="4370879"/>
                  <a:ext cx="2007907" cy="2128348"/>
                  <a:chOff x="4874648" y="4370879"/>
                  <a:chExt cx="2007907" cy="2128348"/>
                </a:xfrm>
              </p:grpSpPr>
              <p:cxnSp>
                <p:nvCxnSpPr>
                  <p:cNvPr id="72" name="Straight Connector 71">
                    <a:extLst>
                      <a:ext uri="{FF2B5EF4-FFF2-40B4-BE49-F238E27FC236}">
                        <a16:creationId xmlns:a16="http://schemas.microsoft.com/office/drawing/2014/main" id="{1B12FA12-7E5D-4B8C-92C6-935E9A96DEA9}"/>
                      </a:ext>
                    </a:extLst>
                  </p:cNvPr>
                  <p:cNvCxnSpPr/>
                  <p:nvPr/>
                </p:nvCxnSpPr>
                <p:spPr>
                  <a:xfrm>
                    <a:off x="6882555" y="4370879"/>
                    <a:ext cx="0" cy="2128348"/>
                  </a:xfrm>
                  <a:prstGeom prst="line">
                    <a:avLst/>
                  </a:prstGeom>
                  <a:ln w="28575"/>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4FCC9441-5609-4E40-8BAE-3E9525D4BD60}"/>
                      </a:ext>
                    </a:extLst>
                  </p:cNvPr>
                  <p:cNvCxnSpPr>
                    <a:cxnSpLocks/>
                  </p:cNvCxnSpPr>
                  <p:nvPr/>
                </p:nvCxnSpPr>
                <p:spPr>
                  <a:xfrm>
                    <a:off x="4874648" y="5437288"/>
                    <a:ext cx="2007907" cy="0"/>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1E7AD450-6A54-4815-9AE3-DE571B68AE88}"/>
                    </a:ext>
                  </a:extLst>
                </p:cNvPr>
                <p:cNvGrpSpPr/>
                <p:nvPr/>
              </p:nvGrpSpPr>
              <p:grpSpPr>
                <a:xfrm flipH="1">
                  <a:off x="7114463" y="5006983"/>
                  <a:ext cx="332709" cy="909723"/>
                  <a:chOff x="6549846" y="5029979"/>
                  <a:chExt cx="332709" cy="909723"/>
                </a:xfrm>
              </p:grpSpPr>
              <p:cxnSp>
                <p:nvCxnSpPr>
                  <p:cNvPr id="70" name="Straight Connector 69">
                    <a:extLst>
                      <a:ext uri="{FF2B5EF4-FFF2-40B4-BE49-F238E27FC236}">
                        <a16:creationId xmlns:a16="http://schemas.microsoft.com/office/drawing/2014/main" id="{882D7F09-AD12-4AC4-84F2-4E6A4BD071E2}"/>
                      </a:ext>
                    </a:extLst>
                  </p:cNvPr>
                  <p:cNvCxnSpPr>
                    <a:cxnSpLocks/>
                  </p:cNvCxnSpPr>
                  <p:nvPr/>
                </p:nvCxnSpPr>
                <p:spPr>
                  <a:xfrm flipH="1">
                    <a:off x="6882554" y="5029979"/>
                    <a:ext cx="0" cy="909723"/>
                  </a:xfrm>
                  <a:prstGeom prst="line">
                    <a:avLst/>
                  </a:prstGeom>
                  <a:ln w="5715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55B77006-96AD-4A6D-B858-19D4255A3FE4}"/>
                      </a:ext>
                    </a:extLst>
                  </p:cNvPr>
                  <p:cNvCxnSpPr>
                    <a:cxnSpLocks/>
                  </p:cNvCxnSpPr>
                  <p:nvPr/>
                </p:nvCxnSpPr>
                <p:spPr>
                  <a:xfrm>
                    <a:off x="6549846" y="5458437"/>
                    <a:ext cx="3327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90" name="Group 189">
              <a:extLst>
                <a:ext uri="{FF2B5EF4-FFF2-40B4-BE49-F238E27FC236}">
                  <a16:creationId xmlns:a16="http://schemas.microsoft.com/office/drawing/2014/main" id="{1BCC7AD8-E6C4-4813-93CD-B7F76172BF9E}"/>
                </a:ext>
              </a:extLst>
            </p:cNvPr>
            <p:cNvGrpSpPr/>
            <p:nvPr/>
          </p:nvGrpSpPr>
          <p:grpSpPr>
            <a:xfrm>
              <a:off x="7154321" y="3703374"/>
              <a:ext cx="2412867" cy="2649606"/>
              <a:chOff x="6425260" y="791899"/>
              <a:chExt cx="2412867" cy="2649606"/>
            </a:xfrm>
          </p:grpSpPr>
          <p:cxnSp>
            <p:nvCxnSpPr>
              <p:cNvPr id="96" name="Straight Connector 95">
                <a:extLst>
                  <a:ext uri="{FF2B5EF4-FFF2-40B4-BE49-F238E27FC236}">
                    <a16:creationId xmlns:a16="http://schemas.microsoft.com/office/drawing/2014/main" id="{D39B6E36-3FE6-481C-8864-FAEC2A32CB73}"/>
                  </a:ext>
                </a:extLst>
              </p:cNvPr>
              <p:cNvCxnSpPr>
                <a:cxnSpLocks/>
              </p:cNvCxnSpPr>
              <p:nvPr/>
            </p:nvCxnSpPr>
            <p:spPr>
              <a:xfrm>
                <a:off x="6425260" y="1097899"/>
                <a:ext cx="3" cy="1834286"/>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441C5EA-CFA9-4833-B0C5-B20825F9B457}"/>
                  </a:ext>
                </a:extLst>
              </p:cNvPr>
              <p:cNvCxnSpPr>
                <a:cxnSpLocks/>
              </p:cNvCxnSpPr>
              <p:nvPr/>
            </p:nvCxnSpPr>
            <p:spPr>
              <a:xfrm>
                <a:off x="8838127" y="1097900"/>
                <a:ext cx="0" cy="1834286"/>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2321F833-CA3D-48F3-A643-50C95DE02A50}"/>
                  </a:ext>
                </a:extLst>
              </p:cNvPr>
              <p:cNvGrpSpPr/>
              <p:nvPr/>
            </p:nvGrpSpPr>
            <p:grpSpPr>
              <a:xfrm flipH="1">
                <a:off x="6425262" y="2435372"/>
                <a:ext cx="1111978" cy="993627"/>
                <a:chOff x="6882555" y="4370879"/>
                <a:chExt cx="2202526" cy="2128348"/>
              </a:xfrm>
            </p:grpSpPr>
            <p:cxnSp>
              <p:nvCxnSpPr>
                <p:cNvPr id="99" name="Straight Connector 98">
                  <a:extLst>
                    <a:ext uri="{FF2B5EF4-FFF2-40B4-BE49-F238E27FC236}">
                      <a16:creationId xmlns:a16="http://schemas.microsoft.com/office/drawing/2014/main" id="{3730ED0E-0225-4F05-8AA4-92FAB72EDD8A}"/>
                    </a:ext>
                  </a:extLst>
                </p:cNvPr>
                <p:cNvCxnSpPr/>
                <p:nvPr/>
              </p:nvCxnSpPr>
              <p:spPr>
                <a:xfrm>
                  <a:off x="6882555" y="4370879"/>
                  <a:ext cx="0" cy="2128348"/>
                </a:xfrm>
                <a:prstGeom prst="line">
                  <a:avLst/>
                </a:prstGeom>
                <a:ln w="28575"/>
              </p:spPr>
              <p:style>
                <a:lnRef idx="1">
                  <a:schemeClr val="dk1"/>
                </a:lnRef>
                <a:fillRef idx="0">
                  <a:schemeClr val="dk1"/>
                </a:fillRef>
                <a:effectRef idx="0">
                  <a:schemeClr val="dk1"/>
                </a:effectRef>
                <a:fontRef idx="minor">
                  <a:schemeClr val="tx1"/>
                </a:fontRef>
              </p:style>
            </p:cxnSp>
            <p:grpSp>
              <p:nvGrpSpPr>
                <p:cNvPr id="100" name="Group 99">
                  <a:extLst>
                    <a:ext uri="{FF2B5EF4-FFF2-40B4-BE49-F238E27FC236}">
                      <a16:creationId xmlns:a16="http://schemas.microsoft.com/office/drawing/2014/main" id="{BA16629F-8FF7-4C11-BA63-CA99E02FE5AC}"/>
                    </a:ext>
                  </a:extLst>
                </p:cNvPr>
                <p:cNvGrpSpPr/>
                <p:nvPr/>
              </p:nvGrpSpPr>
              <p:grpSpPr>
                <a:xfrm flipH="1">
                  <a:off x="7114463" y="5006983"/>
                  <a:ext cx="1970618" cy="909723"/>
                  <a:chOff x="4911937" y="5029979"/>
                  <a:chExt cx="1970618" cy="909723"/>
                </a:xfrm>
              </p:grpSpPr>
              <p:cxnSp>
                <p:nvCxnSpPr>
                  <p:cNvPr id="101" name="Straight Connector 100">
                    <a:extLst>
                      <a:ext uri="{FF2B5EF4-FFF2-40B4-BE49-F238E27FC236}">
                        <a16:creationId xmlns:a16="http://schemas.microsoft.com/office/drawing/2014/main" id="{386B73A3-B78D-4D35-92FC-46D5A8F55CF2}"/>
                      </a:ext>
                    </a:extLst>
                  </p:cNvPr>
                  <p:cNvCxnSpPr>
                    <a:cxnSpLocks/>
                  </p:cNvCxnSpPr>
                  <p:nvPr/>
                </p:nvCxnSpPr>
                <p:spPr>
                  <a:xfrm flipH="1">
                    <a:off x="6882554" y="5029979"/>
                    <a:ext cx="0" cy="909723"/>
                  </a:xfrm>
                  <a:prstGeom prst="line">
                    <a:avLst/>
                  </a:prstGeom>
                  <a:ln w="57150"/>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A1EABBE0-A779-4D6D-9E97-2C8E8D1C5C95}"/>
                      </a:ext>
                    </a:extLst>
                  </p:cNvPr>
                  <p:cNvCxnSpPr>
                    <a:cxnSpLocks/>
                  </p:cNvCxnSpPr>
                  <p:nvPr/>
                </p:nvCxnSpPr>
                <p:spPr>
                  <a:xfrm>
                    <a:off x="4911937" y="5458437"/>
                    <a:ext cx="1970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3" name="Group 102">
                <a:extLst>
                  <a:ext uri="{FF2B5EF4-FFF2-40B4-BE49-F238E27FC236}">
                    <a16:creationId xmlns:a16="http://schemas.microsoft.com/office/drawing/2014/main" id="{03EFA6C4-6DB3-4335-A0C1-0F3798D2E865}"/>
                  </a:ext>
                </a:extLst>
              </p:cNvPr>
              <p:cNvGrpSpPr/>
              <p:nvPr/>
            </p:nvGrpSpPr>
            <p:grpSpPr>
              <a:xfrm flipH="1">
                <a:off x="7537239" y="2447878"/>
                <a:ext cx="1300881" cy="993627"/>
                <a:chOff x="4874648" y="4370879"/>
                <a:chExt cx="2572524" cy="2128348"/>
              </a:xfrm>
            </p:grpSpPr>
            <p:grpSp>
              <p:nvGrpSpPr>
                <p:cNvPr id="104" name="Group 103">
                  <a:extLst>
                    <a:ext uri="{FF2B5EF4-FFF2-40B4-BE49-F238E27FC236}">
                      <a16:creationId xmlns:a16="http://schemas.microsoft.com/office/drawing/2014/main" id="{0C482182-C8CE-41F3-B4C2-1C68C108E40B}"/>
                    </a:ext>
                  </a:extLst>
                </p:cNvPr>
                <p:cNvGrpSpPr/>
                <p:nvPr/>
              </p:nvGrpSpPr>
              <p:grpSpPr>
                <a:xfrm>
                  <a:off x="4874648" y="4370879"/>
                  <a:ext cx="2007907" cy="2128348"/>
                  <a:chOff x="4874648" y="4370879"/>
                  <a:chExt cx="2007907" cy="2128348"/>
                </a:xfrm>
              </p:grpSpPr>
              <p:cxnSp>
                <p:nvCxnSpPr>
                  <p:cNvPr id="108" name="Straight Connector 107">
                    <a:extLst>
                      <a:ext uri="{FF2B5EF4-FFF2-40B4-BE49-F238E27FC236}">
                        <a16:creationId xmlns:a16="http://schemas.microsoft.com/office/drawing/2014/main" id="{6A1F53EA-0244-4951-BCE4-29C6B6C077AC}"/>
                      </a:ext>
                    </a:extLst>
                  </p:cNvPr>
                  <p:cNvCxnSpPr/>
                  <p:nvPr/>
                </p:nvCxnSpPr>
                <p:spPr>
                  <a:xfrm>
                    <a:off x="6882555" y="4370879"/>
                    <a:ext cx="0" cy="2128348"/>
                  </a:xfrm>
                  <a:prstGeom prst="line">
                    <a:avLst/>
                  </a:prstGeom>
                  <a:ln w="28575"/>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4B53DDC6-4E61-4F82-BD2C-31D0F9892A1C}"/>
                      </a:ext>
                    </a:extLst>
                  </p:cNvPr>
                  <p:cNvCxnSpPr>
                    <a:cxnSpLocks/>
                  </p:cNvCxnSpPr>
                  <p:nvPr/>
                </p:nvCxnSpPr>
                <p:spPr>
                  <a:xfrm>
                    <a:off x="4874648" y="5437288"/>
                    <a:ext cx="2007907" cy="0"/>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9FF2A365-0ED2-42D0-8E51-DD0454B32327}"/>
                    </a:ext>
                  </a:extLst>
                </p:cNvPr>
                <p:cNvGrpSpPr/>
                <p:nvPr/>
              </p:nvGrpSpPr>
              <p:grpSpPr>
                <a:xfrm flipH="1">
                  <a:off x="7114463" y="5006983"/>
                  <a:ext cx="332709" cy="909723"/>
                  <a:chOff x="6549846" y="5029979"/>
                  <a:chExt cx="332709" cy="909723"/>
                </a:xfrm>
              </p:grpSpPr>
              <p:cxnSp>
                <p:nvCxnSpPr>
                  <p:cNvPr id="106" name="Straight Connector 105">
                    <a:extLst>
                      <a:ext uri="{FF2B5EF4-FFF2-40B4-BE49-F238E27FC236}">
                        <a16:creationId xmlns:a16="http://schemas.microsoft.com/office/drawing/2014/main" id="{23EC65B6-FDFF-4D25-9858-914743F932F8}"/>
                      </a:ext>
                    </a:extLst>
                  </p:cNvPr>
                  <p:cNvCxnSpPr>
                    <a:cxnSpLocks/>
                  </p:cNvCxnSpPr>
                  <p:nvPr/>
                </p:nvCxnSpPr>
                <p:spPr>
                  <a:xfrm flipH="1">
                    <a:off x="6882554" y="5029979"/>
                    <a:ext cx="0" cy="909723"/>
                  </a:xfrm>
                  <a:prstGeom prst="line">
                    <a:avLst/>
                  </a:prstGeom>
                  <a:ln w="57150"/>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61233AE7-B66C-41E0-8094-22603AB267DC}"/>
                      </a:ext>
                    </a:extLst>
                  </p:cNvPr>
                  <p:cNvCxnSpPr>
                    <a:cxnSpLocks/>
                  </p:cNvCxnSpPr>
                  <p:nvPr/>
                </p:nvCxnSpPr>
                <p:spPr>
                  <a:xfrm>
                    <a:off x="6549846" y="5458437"/>
                    <a:ext cx="3327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1" name="Flowchart: Summing Junction 110">
                <a:extLst>
                  <a:ext uri="{FF2B5EF4-FFF2-40B4-BE49-F238E27FC236}">
                    <a16:creationId xmlns:a16="http://schemas.microsoft.com/office/drawing/2014/main" id="{72EB955A-5364-4DA2-A72D-D2BAAD710A9C}"/>
                  </a:ext>
                </a:extLst>
              </p:cNvPr>
              <p:cNvSpPr/>
              <p:nvPr/>
            </p:nvSpPr>
            <p:spPr>
              <a:xfrm>
                <a:off x="7760272" y="791901"/>
                <a:ext cx="609574" cy="612000"/>
              </a:xfrm>
              <a:prstGeom prst="flowChartSummingJunction">
                <a:avLst/>
              </a:prstGeom>
              <a:solidFill>
                <a:schemeClr val="bg1"/>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a:extLst>
                  <a:ext uri="{FF2B5EF4-FFF2-40B4-BE49-F238E27FC236}">
                    <a16:creationId xmlns:a16="http://schemas.microsoft.com/office/drawing/2014/main" id="{2E53D6F9-42E7-430F-A6E7-0E46D259BC7F}"/>
                  </a:ext>
                </a:extLst>
              </p:cNvPr>
              <p:cNvCxnSpPr>
                <a:cxnSpLocks/>
                <a:endCxn id="111" idx="2"/>
              </p:cNvCxnSpPr>
              <p:nvPr/>
            </p:nvCxnSpPr>
            <p:spPr>
              <a:xfrm>
                <a:off x="6425260" y="1097899"/>
                <a:ext cx="1335012" cy="2"/>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61FF30C-D681-43DE-B83D-FCABA2921474}"/>
                  </a:ext>
                </a:extLst>
              </p:cNvPr>
              <p:cNvCxnSpPr>
                <a:cxnSpLocks/>
                <a:stCxn id="111" idx="6"/>
              </p:cNvCxnSpPr>
              <p:nvPr/>
            </p:nvCxnSpPr>
            <p:spPr>
              <a:xfrm flipV="1">
                <a:off x="8369846" y="1097899"/>
                <a:ext cx="468274" cy="2"/>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Flowchart: Summing Junction 115">
                <a:extLst>
                  <a:ext uri="{FF2B5EF4-FFF2-40B4-BE49-F238E27FC236}">
                    <a16:creationId xmlns:a16="http://schemas.microsoft.com/office/drawing/2014/main" id="{2C0DD0DF-DF22-4746-AEE2-19045E06FC65}"/>
                  </a:ext>
                </a:extLst>
              </p:cNvPr>
              <p:cNvSpPr/>
              <p:nvPr/>
            </p:nvSpPr>
            <p:spPr>
              <a:xfrm>
                <a:off x="6824178" y="791899"/>
                <a:ext cx="609574" cy="612000"/>
              </a:xfrm>
              <a:prstGeom prst="flowChartSummingJunction">
                <a:avLst/>
              </a:prstGeom>
              <a:solidFill>
                <a:schemeClr val="bg1"/>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a:extLst>
                <a:ext uri="{FF2B5EF4-FFF2-40B4-BE49-F238E27FC236}">
                  <a16:creationId xmlns:a16="http://schemas.microsoft.com/office/drawing/2014/main" id="{A27FEBB6-186E-40F3-8ABB-994ECC6B3342}"/>
                </a:ext>
              </a:extLst>
            </p:cNvPr>
            <p:cNvGrpSpPr/>
            <p:nvPr/>
          </p:nvGrpSpPr>
          <p:grpSpPr>
            <a:xfrm>
              <a:off x="3480367" y="3792349"/>
              <a:ext cx="3038144" cy="2694876"/>
              <a:chOff x="3282544" y="3880542"/>
              <a:chExt cx="3038144" cy="2694876"/>
            </a:xfrm>
          </p:grpSpPr>
          <p:grpSp>
            <p:nvGrpSpPr>
              <p:cNvPr id="119" name="Group 118">
                <a:extLst>
                  <a:ext uri="{FF2B5EF4-FFF2-40B4-BE49-F238E27FC236}">
                    <a16:creationId xmlns:a16="http://schemas.microsoft.com/office/drawing/2014/main" id="{1B36334D-A9FC-4520-92A4-52D57C6CC6A6}"/>
                  </a:ext>
                </a:extLst>
              </p:cNvPr>
              <p:cNvGrpSpPr/>
              <p:nvPr/>
            </p:nvGrpSpPr>
            <p:grpSpPr>
              <a:xfrm flipH="1">
                <a:off x="3593618" y="5569285"/>
                <a:ext cx="1111978" cy="993627"/>
                <a:chOff x="6882555" y="4370879"/>
                <a:chExt cx="2202526" cy="2128348"/>
              </a:xfrm>
            </p:grpSpPr>
            <p:cxnSp>
              <p:nvCxnSpPr>
                <p:cNvPr id="120" name="Straight Connector 119">
                  <a:extLst>
                    <a:ext uri="{FF2B5EF4-FFF2-40B4-BE49-F238E27FC236}">
                      <a16:creationId xmlns:a16="http://schemas.microsoft.com/office/drawing/2014/main" id="{73460308-7273-46E8-8D28-9161EC9D24B3}"/>
                    </a:ext>
                  </a:extLst>
                </p:cNvPr>
                <p:cNvCxnSpPr/>
                <p:nvPr/>
              </p:nvCxnSpPr>
              <p:spPr>
                <a:xfrm>
                  <a:off x="6882555" y="4370879"/>
                  <a:ext cx="0" cy="2128348"/>
                </a:xfrm>
                <a:prstGeom prst="line">
                  <a:avLst/>
                </a:prstGeom>
                <a:ln w="28575"/>
              </p:spPr>
              <p:style>
                <a:lnRef idx="1">
                  <a:schemeClr val="dk1"/>
                </a:lnRef>
                <a:fillRef idx="0">
                  <a:schemeClr val="dk1"/>
                </a:fillRef>
                <a:effectRef idx="0">
                  <a:schemeClr val="dk1"/>
                </a:effectRef>
                <a:fontRef idx="minor">
                  <a:schemeClr val="tx1"/>
                </a:fontRef>
              </p:style>
            </p:cxnSp>
            <p:grpSp>
              <p:nvGrpSpPr>
                <p:cNvPr id="121" name="Group 120">
                  <a:extLst>
                    <a:ext uri="{FF2B5EF4-FFF2-40B4-BE49-F238E27FC236}">
                      <a16:creationId xmlns:a16="http://schemas.microsoft.com/office/drawing/2014/main" id="{B77E8F47-D1C0-43F4-9BA5-E3F21B7F1849}"/>
                    </a:ext>
                  </a:extLst>
                </p:cNvPr>
                <p:cNvGrpSpPr/>
                <p:nvPr/>
              </p:nvGrpSpPr>
              <p:grpSpPr>
                <a:xfrm flipH="1">
                  <a:off x="7114463" y="5006983"/>
                  <a:ext cx="1970618" cy="909723"/>
                  <a:chOff x="4911937" y="5029979"/>
                  <a:chExt cx="1970618" cy="909723"/>
                </a:xfrm>
              </p:grpSpPr>
              <p:cxnSp>
                <p:nvCxnSpPr>
                  <p:cNvPr id="122" name="Straight Connector 121">
                    <a:extLst>
                      <a:ext uri="{FF2B5EF4-FFF2-40B4-BE49-F238E27FC236}">
                        <a16:creationId xmlns:a16="http://schemas.microsoft.com/office/drawing/2014/main" id="{92BDE7CF-CE78-4DE9-8096-C040E53234A1}"/>
                      </a:ext>
                    </a:extLst>
                  </p:cNvPr>
                  <p:cNvCxnSpPr>
                    <a:cxnSpLocks/>
                  </p:cNvCxnSpPr>
                  <p:nvPr/>
                </p:nvCxnSpPr>
                <p:spPr>
                  <a:xfrm flipH="1">
                    <a:off x="6882554" y="5029979"/>
                    <a:ext cx="0" cy="909723"/>
                  </a:xfrm>
                  <a:prstGeom prst="line">
                    <a:avLst/>
                  </a:prstGeom>
                  <a:ln w="57150"/>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4357DD8B-AE2B-4D88-B659-5B868FE783AC}"/>
                      </a:ext>
                    </a:extLst>
                  </p:cNvPr>
                  <p:cNvCxnSpPr>
                    <a:cxnSpLocks/>
                  </p:cNvCxnSpPr>
                  <p:nvPr/>
                </p:nvCxnSpPr>
                <p:spPr>
                  <a:xfrm>
                    <a:off x="4911937" y="5458437"/>
                    <a:ext cx="1970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4" name="Group 123">
                <a:extLst>
                  <a:ext uri="{FF2B5EF4-FFF2-40B4-BE49-F238E27FC236}">
                    <a16:creationId xmlns:a16="http://schemas.microsoft.com/office/drawing/2014/main" id="{8D2E2488-B4CD-45A5-A078-A2A6DBC4DACB}"/>
                  </a:ext>
                </a:extLst>
              </p:cNvPr>
              <p:cNvGrpSpPr/>
              <p:nvPr/>
            </p:nvGrpSpPr>
            <p:grpSpPr>
              <a:xfrm flipH="1">
                <a:off x="4705595" y="5581791"/>
                <a:ext cx="1300881" cy="993627"/>
                <a:chOff x="4874648" y="4370879"/>
                <a:chExt cx="2572524" cy="2128348"/>
              </a:xfrm>
            </p:grpSpPr>
            <p:grpSp>
              <p:nvGrpSpPr>
                <p:cNvPr id="125" name="Group 124">
                  <a:extLst>
                    <a:ext uri="{FF2B5EF4-FFF2-40B4-BE49-F238E27FC236}">
                      <a16:creationId xmlns:a16="http://schemas.microsoft.com/office/drawing/2014/main" id="{B57FA8CA-674E-48F0-A721-D1A8F8F3B3F0}"/>
                    </a:ext>
                  </a:extLst>
                </p:cNvPr>
                <p:cNvGrpSpPr/>
                <p:nvPr/>
              </p:nvGrpSpPr>
              <p:grpSpPr>
                <a:xfrm>
                  <a:off x="4874648" y="4370879"/>
                  <a:ext cx="2007907" cy="2128348"/>
                  <a:chOff x="4874648" y="4370879"/>
                  <a:chExt cx="2007907" cy="2128348"/>
                </a:xfrm>
              </p:grpSpPr>
              <p:cxnSp>
                <p:nvCxnSpPr>
                  <p:cNvPr id="129" name="Straight Connector 128">
                    <a:extLst>
                      <a:ext uri="{FF2B5EF4-FFF2-40B4-BE49-F238E27FC236}">
                        <a16:creationId xmlns:a16="http://schemas.microsoft.com/office/drawing/2014/main" id="{27FC0F8D-35FB-4FFD-BAC8-A1E1AAB93965}"/>
                      </a:ext>
                    </a:extLst>
                  </p:cNvPr>
                  <p:cNvCxnSpPr/>
                  <p:nvPr/>
                </p:nvCxnSpPr>
                <p:spPr>
                  <a:xfrm>
                    <a:off x="6882555" y="4370879"/>
                    <a:ext cx="0" cy="2128348"/>
                  </a:xfrm>
                  <a:prstGeom prst="line">
                    <a:avLst/>
                  </a:prstGeom>
                  <a:ln w="28575"/>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95D5C54C-095C-4BD9-9269-00BED611031C}"/>
                      </a:ext>
                    </a:extLst>
                  </p:cNvPr>
                  <p:cNvCxnSpPr>
                    <a:cxnSpLocks/>
                  </p:cNvCxnSpPr>
                  <p:nvPr/>
                </p:nvCxnSpPr>
                <p:spPr>
                  <a:xfrm>
                    <a:off x="4874648" y="5437288"/>
                    <a:ext cx="2007907" cy="0"/>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826C2254-6E98-4F40-920E-2A970BFB6DAD}"/>
                    </a:ext>
                  </a:extLst>
                </p:cNvPr>
                <p:cNvGrpSpPr/>
                <p:nvPr/>
              </p:nvGrpSpPr>
              <p:grpSpPr>
                <a:xfrm flipH="1">
                  <a:off x="7114463" y="5006983"/>
                  <a:ext cx="332709" cy="909723"/>
                  <a:chOff x="6549846" y="5029979"/>
                  <a:chExt cx="332709" cy="909723"/>
                </a:xfrm>
              </p:grpSpPr>
              <p:cxnSp>
                <p:nvCxnSpPr>
                  <p:cNvPr id="127" name="Straight Connector 126">
                    <a:extLst>
                      <a:ext uri="{FF2B5EF4-FFF2-40B4-BE49-F238E27FC236}">
                        <a16:creationId xmlns:a16="http://schemas.microsoft.com/office/drawing/2014/main" id="{CC1315FA-1393-4769-9365-61217797D8C2}"/>
                      </a:ext>
                    </a:extLst>
                  </p:cNvPr>
                  <p:cNvCxnSpPr>
                    <a:cxnSpLocks/>
                  </p:cNvCxnSpPr>
                  <p:nvPr/>
                </p:nvCxnSpPr>
                <p:spPr>
                  <a:xfrm flipH="1">
                    <a:off x="6882554" y="5029979"/>
                    <a:ext cx="0" cy="909723"/>
                  </a:xfrm>
                  <a:prstGeom prst="line">
                    <a:avLst/>
                  </a:prstGeom>
                  <a:ln w="57150"/>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9A42DE6-F656-446A-9B89-6EABE9F8A85D}"/>
                      </a:ext>
                    </a:extLst>
                  </p:cNvPr>
                  <p:cNvCxnSpPr>
                    <a:cxnSpLocks/>
                  </p:cNvCxnSpPr>
                  <p:nvPr/>
                </p:nvCxnSpPr>
                <p:spPr>
                  <a:xfrm>
                    <a:off x="6549846" y="5458437"/>
                    <a:ext cx="3327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31" name="Flowchart: Summing Junction 130">
                <a:extLst>
                  <a:ext uri="{FF2B5EF4-FFF2-40B4-BE49-F238E27FC236}">
                    <a16:creationId xmlns:a16="http://schemas.microsoft.com/office/drawing/2014/main" id="{0C9AE464-C086-4777-8B58-966FD08C74E5}"/>
                  </a:ext>
                </a:extLst>
              </p:cNvPr>
              <p:cNvSpPr/>
              <p:nvPr/>
            </p:nvSpPr>
            <p:spPr>
              <a:xfrm>
                <a:off x="4928628" y="3880544"/>
                <a:ext cx="609574" cy="612000"/>
              </a:xfrm>
              <a:prstGeom prst="flowChartSummingJunction">
                <a:avLst/>
              </a:prstGeom>
              <a:solidFill>
                <a:schemeClr val="bg1"/>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a:extLst>
                  <a:ext uri="{FF2B5EF4-FFF2-40B4-BE49-F238E27FC236}">
                    <a16:creationId xmlns:a16="http://schemas.microsoft.com/office/drawing/2014/main" id="{13FF89CD-12E8-4AA7-B1A4-3B5769C0434C}"/>
                  </a:ext>
                </a:extLst>
              </p:cNvPr>
              <p:cNvCxnSpPr>
                <a:cxnSpLocks/>
                <a:endCxn id="131" idx="2"/>
              </p:cNvCxnSpPr>
              <p:nvPr/>
            </p:nvCxnSpPr>
            <p:spPr>
              <a:xfrm>
                <a:off x="3593616" y="4186542"/>
                <a:ext cx="1335012" cy="2"/>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230390C-1651-4B3A-9A9B-BAAEAB953052}"/>
                  </a:ext>
                </a:extLst>
              </p:cNvPr>
              <p:cNvCxnSpPr>
                <a:cxnSpLocks/>
                <a:stCxn id="131" idx="6"/>
              </p:cNvCxnSpPr>
              <p:nvPr/>
            </p:nvCxnSpPr>
            <p:spPr>
              <a:xfrm flipV="1">
                <a:off x="5538202" y="4186542"/>
                <a:ext cx="468274" cy="2"/>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Flowchart: Summing Junction 133">
                <a:extLst>
                  <a:ext uri="{FF2B5EF4-FFF2-40B4-BE49-F238E27FC236}">
                    <a16:creationId xmlns:a16="http://schemas.microsoft.com/office/drawing/2014/main" id="{4C62A6F1-CC80-44CC-BCB3-9783D9B61A11}"/>
                  </a:ext>
                </a:extLst>
              </p:cNvPr>
              <p:cNvSpPr/>
              <p:nvPr/>
            </p:nvSpPr>
            <p:spPr>
              <a:xfrm>
                <a:off x="3992534" y="3880542"/>
                <a:ext cx="609574" cy="612000"/>
              </a:xfrm>
              <a:prstGeom prst="flowChartSummingJunction">
                <a:avLst/>
              </a:prstGeom>
              <a:solidFill>
                <a:schemeClr val="bg1"/>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a:extLst>
                  <a:ext uri="{FF2B5EF4-FFF2-40B4-BE49-F238E27FC236}">
                    <a16:creationId xmlns:a16="http://schemas.microsoft.com/office/drawing/2014/main" id="{39E9C10B-A84E-4100-BC5C-F844AFEB8CE5}"/>
                  </a:ext>
                </a:extLst>
              </p:cNvPr>
              <p:cNvGrpSpPr/>
              <p:nvPr/>
            </p:nvGrpSpPr>
            <p:grpSpPr>
              <a:xfrm rot="5400000">
                <a:off x="2648675" y="4820411"/>
                <a:ext cx="1879738" cy="612000"/>
                <a:chOff x="5753737" y="3102629"/>
                <a:chExt cx="3237792" cy="1223999"/>
              </a:xfrm>
            </p:grpSpPr>
            <p:sp>
              <p:nvSpPr>
                <p:cNvPr id="136" name="Flowchart: Summing Junction 135">
                  <a:extLst>
                    <a:ext uri="{FF2B5EF4-FFF2-40B4-BE49-F238E27FC236}">
                      <a16:creationId xmlns:a16="http://schemas.microsoft.com/office/drawing/2014/main" id="{B6F0B277-82EF-451B-B92D-B26CE427B700}"/>
                    </a:ext>
                  </a:extLst>
                </p:cNvPr>
                <p:cNvSpPr/>
                <p:nvPr/>
              </p:nvSpPr>
              <p:spPr>
                <a:xfrm>
                  <a:off x="6866650" y="3102629"/>
                  <a:ext cx="1049973" cy="1223999"/>
                </a:xfrm>
                <a:prstGeom prst="flowChartSummingJunction">
                  <a:avLst/>
                </a:prstGeom>
                <a:solidFill>
                  <a:schemeClr val="bg1"/>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a:extLst>
                    <a:ext uri="{FF2B5EF4-FFF2-40B4-BE49-F238E27FC236}">
                      <a16:creationId xmlns:a16="http://schemas.microsoft.com/office/drawing/2014/main" id="{B1E00BA0-A89E-4C9F-B2F1-420A671C3723}"/>
                    </a:ext>
                  </a:extLst>
                </p:cNvPr>
                <p:cNvCxnSpPr>
                  <a:cxnSpLocks/>
                </p:cNvCxnSpPr>
                <p:nvPr/>
              </p:nvCxnSpPr>
              <p:spPr>
                <a:xfrm rot="16200000">
                  <a:off x="6295210" y="3173156"/>
                  <a:ext cx="2" cy="1082948"/>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69726445-0F47-456A-B195-9CAFA1994220}"/>
                    </a:ext>
                  </a:extLst>
                </p:cNvPr>
                <p:cNvCxnSpPr>
                  <a:cxnSpLocks/>
                  <a:stCxn id="136" idx="6"/>
                </p:cNvCxnSpPr>
                <p:nvPr/>
              </p:nvCxnSpPr>
              <p:spPr>
                <a:xfrm rot="16200000">
                  <a:off x="8454076" y="3177177"/>
                  <a:ext cx="0" cy="1074906"/>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713B4AE2-B646-4A87-ACEF-9F7AF18196AA}"/>
                  </a:ext>
                </a:extLst>
              </p:cNvPr>
              <p:cNvGrpSpPr/>
              <p:nvPr/>
            </p:nvGrpSpPr>
            <p:grpSpPr>
              <a:xfrm rot="16200000">
                <a:off x="5068567" y="4826663"/>
                <a:ext cx="1892242" cy="612000"/>
                <a:chOff x="5843703" y="3096875"/>
                <a:chExt cx="3259329" cy="1223999"/>
              </a:xfrm>
            </p:grpSpPr>
            <p:sp>
              <p:nvSpPr>
                <p:cNvPr id="140" name="Flowchart: Summing Junction 139">
                  <a:extLst>
                    <a:ext uri="{FF2B5EF4-FFF2-40B4-BE49-F238E27FC236}">
                      <a16:creationId xmlns:a16="http://schemas.microsoft.com/office/drawing/2014/main" id="{7821FCA3-BBF4-48E9-8DE2-D07A1BA9A243}"/>
                    </a:ext>
                  </a:extLst>
                </p:cNvPr>
                <p:cNvSpPr/>
                <p:nvPr/>
              </p:nvSpPr>
              <p:spPr>
                <a:xfrm>
                  <a:off x="6957893" y="3096875"/>
                  <a:ext cx="1049973" cy="1223999"/>
                </a:xfrm>
                <a:prstGeom prst="flowChartSummingJunction">
                  <a:avLst/>
                </a:prstGeom>
                <a:solidFill>
                  <a:schemeClr val="bg1"/>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0CB808FF-5274-412B-9A49-8F7C45F58480}"/>
                    </a:ext>
                  </a:extLst>
                </p:cNvPr>
                <p:cNvCxnSpPr>
                  <a:cxnSpLocks/>
                </p:cNvCxnSpPr>
                <p:nvPr/>
              </p:nvCxnSpPr>
              <p:spPr>
                <a:xfrm rot="5400000" flipV="1">
                  <a:off x="6391925" y="3166407"/>
                  <a:ext cx="0" cy="1096443"/>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DF3DDDE-79D8-40A6-A9B1-29D3EFC56CD6}"/>
                    </a:ext>
                  </a:extLst>
                </p:cNvPr>
                <p:cNvCxnSpPr>
                  <a:cxnSpLocks/>
                  <a:stCxn id="140" idx="6"/>
                </p:cNvCxnSpPr>
                <p:nvPr/>
              </p:nvCxnSpPr>
              <p:spPr>
                <a:xfrm rot="5400000" flipV="1">
                  <a:off x="8552572" y="3164168"/>
                  <a:ext cx="5754" cy="1095167"/>
                </a:xfrm>
                <a:prstGeom prst="line">
                  <a:avLst/>
                </a:prstGeom>
                <a:ln w="28575" cap="sq">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9" name="Rectangle: Rounded Corners 198">
              <a:extLst>
                <a:ext uri="{FF2B5EF4-FFF2-40B4-BE49-F238E27FC236}">
                  <a16:creationId xmlns:a16="http://schemas.microsoft.com/office/drawing/2014/main" id="{E7DC4160-786E-4083-BA8A-A0928DD1AB8C}"/>
                </a:ext>
              </a:extLst>
            </p:cNvPr>
            <p:cNvSpPr/>
            <p:nvPr/>
          </p:nvSpPr>
          <p:spPr>
            <a:xfrm>
              <a:off x="2120705" y="6128391"/>
              <a:ext cx="863600" cy="571494"/>
            </a:xfrm>
            <a:prstGeom prst="roundRect">
              <a:avLst/>
            </a:prstGeom>
            <a:solidFill>
              <a:schemeClr val="bg1"/>
            </a:solidFill>
            <a:ln w="190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93E8BC20-73D0-4E09-9335-B9C6EA2B3ED0}"/>
                </a:ext>
              </a:extLst>
            </p:cNvPr>
            <p:cNvSpPr/>
            <p:nvPr/>
          </p:nvSpPr>
          <p:spPr>
            <a:xfrm>
              <a:off x="5364237" y="6130179"/>
              <a:ext cx="863600" cy="571494"/>
            </a:xfrm>
            <a:prstGeom prst="roundRect">
              <a:avLst/>
            </a:prstGeom>
            <a:solidFill>
              <a:schemeClr val="bg1"/>
            </a:solidFill>
            <a:ln w="190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B9D19A61-96DD-45BB-9D2B-654AE554C583}"/>
                </a:ext>
              </a:extLst>
            </p:cNvPr>
            <p:cNvSpPr/>
            <p:nvPr/>
          </p:nvSpPr>
          <p:spPr>
            <a:xfrm>
              <a:off x="8667107" y="6130179"/>
              <a:ext cx="863600" cy="571494"/>
            </a:xfrm>
            <a:prstGeom prst="roundRect">
              <a:avLst/>
            </a:prstGeom>
            <a:solidFill>
              <a:schemeClr val="bg1"/>
            </a:solidFill>
            <a:ln w="190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1860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2ABDE3C-4366-47CB-ABF5-7AB48A5B5F9F}"/>
              </a:ext>
            </a:extLst>
          </p:cNvPr>
          <p:cNvSpPr/>
          <p:nvPr/>
        </p:nvSpPr>
        <p:spPr>
          <a:xfrm>
            <a:off x="1149160" y="1589928"/>
            <a:ext cx="7753984" cy="4475368"/>
          </a:xfrm>
          <a:custGeom>
            <a:avLst/>
            <a:gdLst>
              <a:gd name="connsiteX0" fmla="*/ 0 w 8458200"/>
              <a:gd name="connsiteY0" fmla="*/ 744851 h 4469018"/>
              <a:gd name="connsiteX1" fmla="*/ 744851 w 8458200"/>
              <a:gd name="connsiteY1" fmla="*/ 0 h 4469018"/>
              <a:gd name="connsiteX2" fmla="*/ 7713349 w 8458200"/>
              <a:gd name="connsiteY2" fmla="*/ 0 h 4469018"/>
              <a:gd name="connsiteX3" fmla="*/ 8458200 w 8458200"/>
              <a:gd name="connsiteY3" fmla="*/ 744851 h 4469018"/>
              <a:gd name="connsiteX4" fmla="*/ 8458200 w 8458200"/>
              <a:gd name="connsiteY4" fmla="*/ 3724167 h 4469018"/>
              <a:gd name="connsiteX5" fmla="*/ 7713349 w 8458200"/>
              <a:gd name="connsiteY5" fmla="*/ 4469018 h 4469018"/>
              <a:gd name="connsiteX6" fmla="*/ 744851 w 8458200"/>
              <a:gd name="connsiteY6" fmla="*/ 4469018 h 4469018"/>
              <a:gd name="connsiteX7" fmla="*/ 0 w 8458200"/>
              <a:gd name="connsiteY7" fmla="*/ 3724167 h 4469018"/>
              <a:gd name="connsiteX8" fmla="*/ 0 w 8458200"/>
              <a:gd name="connsiteY8" fmla="*/ 744851 h 4469018"/>
              <a:gd name="connsiteX0" fmla="*/ 0 w 8458200"/>
              <a:gd name="connsiteY0" fmla="*/ 751201 h 4475368"/>
              <a:gd name="connsiteX1" fmla="*/ 744851 w 8458200"/>
              <a:gd name="connsiteY1" fmla="*/ 6350 h 4475368"/>
              <a:gd name="connsiteX2" fmla="*/ 6195699 w 8458200"/>
              <a:gd name="connsiteY2" fmla="*/ 0 h 4475368"/>
              <a:gd name="connsiteX3" fmla="*/ 8458200 w 8458200"/>
              <a:gd name="connsiteY3" fmla="*/ 751201 h 4475368"/>
              <a:gd name="connsiteX4" fmla="*/ 8458200 w 8458200"/>
              <a:gd name="connsiteY4" fmla="*/ 3730517 h 4475368"/>
              <a:gd name="connsiteX5" fmla="*/ 7713349 w 8458200"/>
              <a:gd name="connsiteY5" fmla="*/ 4475368 h 4475368"/>
              <a:gd name="connsiteX6" fmla="*/ 744851 w 8458200"/>
              <a:gd name="connsiteY6" fmla="*/ 4475368 h 4475368"/>
              <a:gd name="connsiteX7" fmla="*/ 0 w 8458200"/>
              <a:gd name="connsiteY7" fmla="*/ 3730517 h 4475368"/>
              <a:gd name="connsiteX8" fmla="*/ 0 w 8458200"/>
              <a:gd name="connsiteY8" fmla="*/ 751201 h 4475368"/>
              <a:gd name="connsiteX0" fmla="*/ 0 w 8458200"/>
              <a:gd name="connsiteY0" fmla="*/ 751201 h 4475368"/>
              <a:gd name="connsiteX1" fmla="*/ 744851 w 8458200"/>
              <a:gd name="connsiteY1" fmla="*/ 6350 h 4475368"/>
              <a:gd name="connsiteX2" fmla="*/ 6195699 w 8458200"/>
              <a:gd name="connsiteY2" fmla="*/ 0 h 4475368"/>
              <a:gd name="connsiteX3" fmla="*/ 6203950 w 8458200"/>
              <a:gd name="connsiteY3" fmla="*/ 3075301 h 4475368"/>
              <a:gd name="connsiteX4" fmla="*/ 8458200 w 8458200"/>
              <a:gd name="connsiteY4" fmla="*/ 3730517 h 4475368"/>
              <a:gd name="connsiteX5" fmla="*/ 7713349 w 8458200"/>
              <a:gd name="connsiteY5" fmla="*/ 4475368 h 4475368"/>
              <a:gd name="connsiteX6" fmla="*/ 744851 w 8458200"/>
              <a:gd name="connsiteY6" fmla="*/ 4475368 h 4475368"/>
              <a:gd name="connsiteX7" fmla="*/ 0 w 8458200"/>
              <a:gd name="connsiteY7" fmla="*/ 3730517 h 4475368"/>
              <a:gd name="connsiteX8" fmla="*/ 0 w 8458200"/>
              <a:gd name="connsiteY8" fmla="*/ 751201 h 4475368"/>
              <a:gd name="connsiteX0" fmla="*/ 0 w 8458200"/>
              <a:gd name="connsiteY0" fmla="*/ 751201 h 4475368"/>
              <a:gd name="connsiteX1" fmla="*/ 744851 w 8458200"/>
              <a:gd name="connsiteY1" fmla="*/ 6350 h 4475368"/>
              <a:gd name="connsiteX2" fmla="*/ 6195699 w 8458200"/>
              <a:gd name="connsiteY2" fmla="*/ 0 h 4475368"/>
              <a:gd name="connsiteX3" fmla="*/ 6203950 w 8458200"/>
              <a:gd name="connsiteY3" fmla="*/ 3075301 h 4475368"/>
              <a:gd name="connsiteX4" fmla="*/ 8458200 w 8458200"/>
              <a:gd name="connsiteY4" fmla="*/ 3730517 h 4475368"/>
              <a:gd name="connsiteX5" fmla="*/ 7713349 w 8458200"/>
              <a:gd name="connsiteY5" fmla="*/ 4475368 h 4475368"/>
              <a:gd name="connsiteX6" fmla="*/ 744851 w 8458200"/>
              <a:gd name="connsiteY6" fmla="*/ 4475368 h 4475368"/>
              <a:gd name="connsiteX7" fmla="*/ 0 w 8458200"/>
              <a:gd name="connsiteY7" fmla="*/ 3730517 h 4475368"/>
              <a:gd name="connsiteX8" fmla="*/ 0 w 8458200"/>
              <a:gd name="connsiteY8" fmla="*/ 751201 h 4475368"/>
              <a:gd name="connsiteX0" fmla="*/ 0 w 8458200"/>
              <a:gd name="connsiteY0" fmla="*/ 751201 h 4475368"/>
              <a:gd name="connsiteX1" fmla="*/ 744851 w 8458200"/>
              <a:gd name="connsiteY1" fmla="*/ 6350 h 4475368"/>
              <a:gd name="connsiteX2" fmla="*/ 6195699 w 8458200"/>
              <a:gd name="connsiteY2" fmla="*/ 0 h 4475368"/>
              <a:gd name="connsiteX3" fmla="*/ 6203950 w 8458200"/>
              <a:gd name="connsiteY3" fmla="*/ 3075301 h 4475368"/>
              <a:gd name="connsiteX4" fmla="*/ 8458200 w 8458200"/>
              <a:gd name="connsiteY4" fmla="*/ 3730517 h 4475368"/>
              <a:gd name="connsiteX5" fmla="*/ 7713349 w 8458200"/>
              <a:gd name="connsiteY5" fmla="*/ 4475368 h 4475368"/>
              <a:gd name="connsiteX6" fmla="*/ 744851 w 8458200"/>
              <a:gd name="connsiteY6" fmla="*/ 4475368 h 4475368"/>
              <a:gd name="connsiteX7" fmla="*/ 0 w 8458200"/>
              <a:gd name="connsiteY7" fmla="*/ 3730517 h 4475368"/>
              <a:gd name="connsiteX8" fmla="*/ 0 w 8458200"/>
              <a:gd name="connsiteY8" fmla="*/ 751201 h 4475368"/>
              <a:gd name="connsiteX0" fmla="*/ 0 w 8458200"/>
              <a:gd name="connsiteY0" fmla="*/ 751201 h 4475368"/>
              <a:gd name="connsiteX1" fmla="*/ 744851 w 8458200"/>
              <a:gd name="connsiteY1" fmla="*/ 6350 h 4475368"/>
              <a:gd name="connsiteX2" fmla="*/ 6195699 w 8458200"/>
              <a:gd name="connsiteY2" fmla="*/ 0 h 4475368"/>
              <a:gd name="connsiteX3" fmla="*/ 6203950 w 8458200"/>
              <a:gd name="connsiteY3" fmla="*/ 3176901 h 4475368"/>
              <a:gd name="connsiteX4" fmla="*/ 8458200 w 8458200"/>
              <a:gd name="connsiteY4" fmla="*/ 3730517 h 4475368"/>
              <a:gd name="connsiteX5" fmla="*/ 7713349 w 8458200"/>
              <a:gd name="connsiteY5" fmla="*/ 4475368 h 4475368"/>
              <a:gd name="connsiteX6" fmla="*/ 744851 w 8458200"/>
              <a:gd name="connsiteY6" fmla="*/ 4475368 h 4475368"/>
              <a:gd name="connsiteX7" fmla="*/ 0 w 8458200"/>
              <a:gd name="connsiteY7" fmla="*/ 3730517 h 4475368"/>
              <a:gd name="connsiteX8" fmla="*/ 0 w 8458200"/>
              <a:gd name="connsiteY8" fmla="*/ 751201 h 4475368"/>
              <a:gd name="connsiteX0" fmla="*/ 0 w 8458200"/>
              <a:gd name="connsiteY0" fmla="*/ 751201 h 4475368"/>
              <a:gd name="connsiteX1" fmla="*/ 744851 w 8458200"/>
              <a:gd name="connsiteY1" fmla="*/ 6350 h 4475368"/>
              <a:gd name="connsiteX2" fmla="*/ 6195699 w 8458200"/>
              <a:gd name="connsiteY2" fmla="*/ 0 h 4475368"/>
              <a:gd name="connsiteX3" fmla="*/ 6203950 w 8458200"/>
              <a:gd name="connsiteY3" fmla="*/ 3176901 h 4475368"/>
              <a:gd name="connsiteX4" fmla="*/ 8458200 w 8458200"/>
              <a:gd name="connsiteY4" fmla="*/ 3730517 h 4475368"/>
              <a:gd name="connsiteX5" fmla="*/ 7713349 w 8458200"/>
              <a:gd name="connsiteY5" fmla="*/ 4475368 h 4475368"/>
              <a:gd name="connsiteX6" fmla="*/ 744851 w 8458200"/>
              <a:gd name="connsiteY6" fmla="*/ 4475368 h 4475368"/>
              <a:gd name="connsiteX7" fmla="*/ 0 w 8458200"/>
              <a:gd name="connsiteY7" fmla="*/ 3730517 h 4475368"/>
              <a:gd name="connsiteX8" fmla="*/ 0 w 8458200"/>
              <a:gd name="connsiteY8" fmla="*/ 751201 h 4475368"/>
              <a:gd name="connsiteX0" fmla="*/ 0 w 7901774"/>
              <a:gd name="connsiteY0" fmla="*/ 751201 h 4475368"/>
              <a:gd name="connsiteX1" fmla="*/ 744851 w 7901774"/>
              <a:gd name="connsiteY1" fmla="*/ 6350 h 4475368"/>
              <a:gd name="connsiteX2" fmla="*/ 6195699 w 7901774"/>
              <a:gd name="connsiteY2" fmla="*/ 0 h 4475368"/>
              <a:gd name="connsiteX3" fmla="*/ 6203950 w 7901774"/>
              <a:gd name="connsiteY3" fmla="*/ 3176901 h 4475368"/>
              <a:gd name="connsiteX4" fmla="*/ 7734300 w 7901774"/>
              <a:gd name="connsiteY4" fmla="*/ 3171717 h 4475368"/>
              <a:gd name="connsiteX5" fmla="*/ 7713349 w 7901774"/>
              <a:gd name="connsiteY5" fmla="*/ 4475368 h 4475368"/>
              <a:gd name="connsiteX6" fmla="*/ 744851 w 7901774"/>
              <a:gd name="connsiteY6" fmla="*/ 4475368 h 4475368"/>
              <a:gd name="connsiteX7" fmla="*/ 0 w 7901774"/>
              <a:gd name="connsiteY7" fmla="*/ 3730517 h 4475368"/>
              <a:gd name="connsiteX8" fmla="*/ 0 w 7901774"/>
              <a:gd name="connsiteY8" fmla="*/ 751201 h 4475368"/>
              <a:gd name="connsiteX0" fmla="*/ 0 w 7817362"/>
              <a:gd name="connsiteY0" fmla="*/ 751201 h 4481718"/>
              <a:gd name="connsiteX1" fmla="*/ 744851 w 7817362"/>
              <a:gd name="connsiteY1" fmla="*/ 6350 h 4481718"/>
              <a:gd name="connsiteX2" fmla="*/ 6195699 w 7817362"/>
              <a:gd name="connsiteY2" fmla="*/ 0 h 4481718"/>
              <a:gd name="connsiteX3" fmla="*/ 6203950 w 7817362"/>
              <a:gd name="connsiteY3" fmla="*/ 3176901 h 4481718"/>
              <a:gd name="connsiteX4" fmla="*/ 7734300 w 7817362"/>
              <a:gd name="connsiteY4" fmla="*/ 3171717 h 4481718"/>
              <a:gd name="connsiteX5" fmla="*/ 7586349 w 7817362"/>
              <a:gd name="connsiteY5" fmla="*/ 4481718 h 4481718"/>
              <a:gd name="connsiteX6" fmla="*/ 744851 w 7817362"/>
              <a:gd name="connsiteY6" fmla="*/ 4475368 h 4481718"/>
              <a:gd name="connsiteX7" fmla="*/ 0 w 7817362"/>
              <a:gd name="connsiteY7" fmla="*/ 3730517 h 4481718"/>
              <a:gd name="connsiteX8" fmla="*/ 0 w 7817362"/>
              <a:gd name="connsiteY8" fmla="*/ 751201 h 4481718"/>
              <a:gd name="connsiteX0" fmla="*/ 0 w 7771070"/>
              <a:gd name="connsiteY0" fmla="*/ 751201 h 4475368"/>
              <a:gd name="connsiteX1" fmla="*/ 744851 w 7771070"/>
              <a:gd name="connsiteY1" fmla="*/ 6350 h 4475368"/>
              <a:gd name="connsiteX2" fmla="*/ 6195699 w 7771070"/>
              <a:gd name="connsiteY2" fmla="*/ 0 h 4475368"/>
              <a:gd name="connsiteX3" fmla="*/ 6203950 w 7771070"/>
              <a:gd name="connsiteY3" fmla="*/ 3176901 h 4475368"/>
              <a:gd name="connsiteX4" fmla="*/ 7734300 w 7771070"/>
              <a:gd name="connsiteY4" fmla="*/ 3171717 h 4475368"/>
              <a:gd name="connsiteX5" fmla="*/ 7497449 w 7771070"/>
              <a:gd name="connsiteY5" fmla="*/ 4462668 h 4475368"/>
              <a:gd name="connsiteX6" fmla="*/ 744851 w 7771070"/>
              <a:gd name="connsiteY6" fmla="*/ 4475368 h 4475368"/>
              <a:gd name="connsiteX7" fmla="*/ 0 w 7771070"/>
              <a:gd name="connsiteY7" fmla="*/ 3730517 h 4475368"/>
              <a:gd name="connsiteX8" fmla="*/ 0 w 7771070"/>
              <a:gd name="connsiteY8" fmla="*/ 751201 h 4475368"/>
              <a:gd name="connsiteX0" fmla="*/ 0 w 7756685"/>
              <a:gd name="connsiteY0" fmla="*/ 751201 h 4475368"/>
              <a:gd name="connsiteX1" fmla="*/ 744851 w 7756685"/>
              <a:gd name="connsiteY1" fmla="*/ 6350 h 4475368"/>
              <a:gd name="connsiteX2" fmla="*/ 6195699 w 7756685"/>
              <a:gd name="connsiteY2" fmla="*/ 0 h 4475368"/>
              <a:gd name="connsiteX3" fmla="*/ 6203950 w 7756685"/>
              <a:gd name="connsiteY3" fmla="*/ 3176901 h 4475368"/>
              <a:gd name="connsiteX4" fmla="*/ 7734300 w 7756685"/>
              <a:gd name="connsiteY4" fmla="*/ 3171717 h 4475368"/>
              <a:gd name="connsiteX5" fmla="*/ 7497449 w 7756685"/>
              <a:gd name="connsiteY5" fmla="*/ 4462668 h 4475368"/>
              <a:gd name="connsiteX6" fmla="*/ 744851 w 7756685"/>
              <a:gd name="connsiteY6" fmla="*/ 4475368 h 4475368"/>
              <a:gd name="connsiteX7" fmla="*/ 0 w 7756685"/>
              <a:gd name="connsiteY7" fmla="*/ 3730517 h 4475368"/>
              <a:gd name="connsiteX8" fmla="*/ 0 w 7756685"/>
              <a:gd name="connsiteY8" fmla="*/ 751201 h 4475368"/>
              <a:gd name="connsiteX0" fmla="*/ 0 w 7753984"/>
              <a:gd name="connsiteY0" fmla="*/ 751201 h 4475368"/>
              <a:gd name="connsiteX1" fmla="*/ 744851 w 7753984"/>
              <a:gd name="connsiteY1" fmla="*/ 6350 h 4475368"/>
              <a:gd name="connsiteX2" fmla="*/ 6195699 w 7753984"/>
              <a:gd name="connsiteY2" fmla="*/ 0 h 4475368"/>
              <a:gd name="connsiteX3" fmla="*/ 6203950 w 7753984"/>
              <a:gd name="connsiteY3" fmla="*/ 3176901 h 4475368"/>
              <a:gd name="connsiteX4" fmla="*/ 7734300 w 7753984"/>
              <a:gd name="connsiteY4" fmla="*/ 3171717 h 4475368"/>
              <a:gd name="connsiteX5" fmla="*/ 7497449 w 7753984"/>
              <a:gd name="connsiteY5" fmla="*/ 4462668 h 4475368"/>
              <a:gd name="connsiteX6" fmla="*/ 744851 w 7753984"/>
              <a:gd name="connsiteY6" fmla="*/ 4475368 h 4475368"/>
              <a:gd name="connsiteX7" fmla="*/ 0 w 7753984"/>
              <a:gd name="connsiteY7" fmla="*/ 3730517 h 4475368"/>
              <a:gd name="connsiteX8" fmla="*/ 0 w 7753984"/>
              <a:gd name="connsiteY8" fmla="*/ 751201 h 4475368"/>
              <a:gd name="connsiteX0" fmla="*/ 0 w 7756685"/>
              <a:gd name="connsiteY0" fmla="*/ 751201 h 4475368"/>
              <a:gd name="connsiteX1" fmla="*/ 744851 w 7756685"/>
              <a:gd name="connsiteY1" fmla="*/ 6350 h 4475368"/>
              <a:gd name="connsiteX2" fmla="*/ 6195699 w 7756685"/>
              <a:gd name="connsiteY2" fmla="*/ 0 h 4475368"/>
              <a:gd name="connsiteX3" fmla="*/ 6203950 w 7756685"/>
              <a:gd name="connsiteY3" fmla="*/ 3176901 h 4475368"/>
              <a:gd name="connsiteX4" fmla="*/ 7734300 w 7756685"/>
              <a:gd name="connsiteY4" fmla="*/ 3171717 h 4475368"/>
              <a:gd name="connsiteX5" fmla="*/ 7497449 w 7756685"/>
              <a:gd name="connsiteY5" fmla="*/ 4462668 h 4475368"/>
              <a:gd name="connsiteX6" fmla="*/ 744851 w 7756685"/>
              <a:gd name="connsiteY6" fmla="*/ 4475368 h 4475368"/>
              <a:gd name="connsiteX7" fmla="*/ 0 w 7756685"/>
              <a:gd name="connsiteY7" fmla="*/ 3730517 h 4475368"/>
              <a:gd name="connsiteX8" fmla="*/ 0 w 7756685"/>
              <a:gd name="connsiteY8" fmla="*/ 751201 h 4475368"/>
              <a:gd name="connsiteX0" fmla="*/ 0 w 7753984"/>
              <a:gd name="connsiteY0" fmla="*/ 751201 h 4475368"/>
              <a:gd name="connsiteX1" fmla="*/ 744851 w 7753984"/>
              <a:gd name="connsiteY1" fmla="*/ 6350 h 4475368"/>
              <a:gd name="connsiteX2" fmla="*/ 6195699 w 7753984"/>
              <a:gd name="connsiteY2" fmla="*/ 0 h 4475368"/>
              <a:gd name="connsiteX3" fmla="*/ 6203950 w 7753984"/>
              <a:gd name="connsiteY3" fmla="*/ 3176901 h 4475368"/>
              <a:gd name="connsiteX4" fmla="*/ 7734300 w 7753984"/>
              <a:gd name="connsiteY4" fmla="*/ 3171717 h 4475368"/>
              <a:gd name="connsiteX5" fmla="*/ 7497449 w 7753984"/>
              <a:gd name="connsiteY5" fmla="*/ 4462668 h 4475368"/>
              <a:gd name="connsiteX6" fmla="*/ 744851 w 7753984"/>
              <a:gd name="connsiteY6" fmla="*/ 4475368 h 4475368"/>
              <a:gd name="connsiteX7" fmla="*/ 0 w 7753984"/>
              <a:gd name="connsiteY7" fmla="*/ 3730517 h 4475368"/>
              <a:gd name="connsiteX8" fmla="*/ 0 w 7753984"/>
              <a:gd name="connsiteY8" fmla="*/ 751201 h 447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53984" h="4475368">
                <a:moveTo>
                  <a:pt x="0" y="751201"/>
                </a:moveTo>
                <a:cubicBezTo>
                  <a:pt x="0" y="339831"/>
                  <a:pt x="333481" y="6350"/>
                  <a:pt x="744851" y="6350"/>
                </a:cubicBezTo>
                <a:lnTo>
                  <a:pt x="6195699" y="0"/>
                </a:lnTo>
                <a:cubicBezTo>
                  <a:pt x="6175269" y="603250"/>
                  <a:pt x="6203950" y="2765531"/>
                  <a:pt x="6203950" y="3176901"/>
                </a:cubicBezTo>
                <a:lnTo>
                  <a:pt x="7734300" y="3171717"/>
                </a:lnTo>
                <a:cubicBezTo>
                  <a:pt x="7727950" y="4421287"/>
                  <a:pt x="7864369" y="4449968"/>
                  <a:pt x="7497449" y="4462668"/>
                </a:cubicBezTo>
                <a:lnTo>
                  <a:pt x="744851" y="4475368"/>
                </a:lnTo>
                <a:cubicBezTo>
                  <a:pt x="333481" y="4475368"/>
                  <a:pt x="0" y="4141887"/>
                  <a:pt x="0" y="3730517"/>
                </a:cubicBezTo>
                <a:lnTo>
                  <a:pt x="0" y="751201"/>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690CA44D-166F-4D86-BE1F-1171B5A736A8}"/>
              </a:ext>
            </a:extLst>
          </p:cNvPr>
          <p:cNvGrpSpPr/>
          <p:nvPr/>
        </p:nvGrpSpPr>
        <p:grpSpPr>
          <a:xfrm>
            <a:off x="7119914" y="1393899"/>
            <a:ext cx="432000" cy="432000"/>
            <a:chOff x="5981470" y="1253319"/>
            <a:chExt cx="654467" cy="653426"/>
          </a:xfrm>
        </p:grpSpPr>
        <p:pic>
          <p:nvPicPr>
            <p:cNvPr id="94" name="Picture 93">
              <a:extLst>
                <a:ext uri="{FF2B5EF4-FFF2-40B4-BE49-F238E27FC236}">
                  <a16:creationId xmlns:a16="http://schemas.microsoft.com/office/drawing/2014/main" id="{D0CD793A-01FB-49B4-9515-8BE9F074D35E}"/>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95" name="Rectangle: Rounded Corners 94">
              <a:extLst>
                <a:ext uri="{FF2B5EF4-FFF2-40B4-BE49-F238E27FC236}">
                  <a16:creationId xmlns:a16="http://schemas.microsoft.com/office/drawing/2014/main" id="{6E9D1521-2D06-4BD1-B9A0-D4A53C2C0862}"/>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76CA1FE8-2943-4732-81F7-DEFAA8EC974D}"/>
              </a:ext>
            </a:extLst>
          </p:cNvPr>
          <p:cNvGrpSpPr/>
          <p:nvPr/>
        </p:nvGrpSpPr>
        <p:grpSpPr>
          <a:xfrm>
            <a:off x="984682" y="5407108"/>
            <a:ext cx="432000" cy="432000"/>
            <a:chOff x="5981470" y="1253319"/>
            <a:chExt cx="654467" cy="653426"/>
          </a:xfrm>
        </p:grpSpPr>
        <p:pic>
          <p:nvPicPr>
            <p:cNvPr id="104" name="Picture 103">
              <a:extLst>
                <a:ext uri="{FF2B5EF4-FFF2-40B4-BE49-F238E27FC236}">
                  <a16:creationId xmlns:a16="http://schemas.microsoft.com/office/drawing/2014/main" id="{04C559DD-12A8-4E0F-BF0E-0317F7BAC151}"/>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105" name="Rectangle: Rounded Corners 104">
              <a:extLst>
                <a:ext uri="{FF2B5EF4-FFF2-40B4-BE49-F238E27FC236}">
                  <a16:creationId xmlns:a16="http://schemas.microsoft.com/office/drawing/2014/main" id="{56DF4F24-1CB7-40AC-8B12-475D54FD91D5}"/>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a:extLst>
              <a:ext uri="{FF2B5EF4-FFF2-40B4-BE49-F238E27FC236}">
                <a16:creationId xmlns:a16="http://schemas.microsoft.com/office/drawing/2014/main" id="{6841272C-FA22-4390-8EC3-42E2EEAB389C}"/>
              </a:ext>
            </a:extLst>
          </p:cNvPr>
          <p:cNvGrpSpPr/>
          <p:nvPr/>
        </p:nvGrpSpPr>
        <p:grpSpPr>
          <a:xfrm>
            <a:off x="7185820" y="2783826"/>
            <a:ext cx="1807453" cy="2123443"/>
            <a:chOff x="4827753" y="562099"/>
            <a:chExt cx="2113472" cy="2488108"/>
          </a:xfrm>
        </p:grpSpPr>
        <p:sp>
          <p:nvSpPr>
            <p:cNvPr id="222" name="Cylinder 221">
              <a:extLst>
                <a:ext uri="{FF2B5EF4-FFF2-40B4-BE49-F238E27FC236}">
                  <a16:creationId xmlns:a16="http://schemas.microsoft.com/office/drawing/2014/main" id="{B585D99D-D275-49DF-950C-3EE9BB46FE20}"/>
                </a:ext>
              </a:extLst>
            </p:cNvPr>
            <p:cNvSpPr/>
            <p:nvPr/>
          </p:nvSpPr>
          <p:spPr>
            <a:xfrm>
              <a:off x="4827753" y="2696524"/>
              <a:ext cx="2113472" cy="353683"/>
            </a:xfrm>
            <a:prstGeom prst="can">
              <a:avLst>
                <a:gd name="adj" fmla="val 37195"/>
              </a:avLst>
            </a:prstGeom>
            <a:gradFill flip="none" rotWithShape="1">
              <a:gsLst>
                <a:gs pos="0">
                  <a:schemeClr val="accent3">
                    <a:lumMod val="5000"/>
                    <a:lumOff val="95000"/>
                  </a:schemeClr>
                </a:gs>
                <a:gs pos="43000">
                  <a:schemeClr val="accent3">
                    <a:lumMod val="45000"/>
                    <a:lumOff val="55000"/>
                  </a:schemeClr>
                </a:gs>
                <a:gs pos="74000">
                  <a:schemeClr val="accent3">
                    <a:lumMod val="45000"/>
                    <a:lumOff val="55000"/>
                  </a:schemeClr>
                </a:gs>
                <a:gs pos="100000">
                  <a:schemeClr val="tx1">
                    <a:lumMod val="50000"/>
                    <a:lumOff val="50000"/>
                  </a:schemeClr>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ylinder 222">
              <a:extLst>
                <a:ext uri="{FF2B5EF4-FFF2-40B4-BE49-F238E27FC236}">
                  <a16:creationId xmlns:a16="http://schemas.microsoft.com/office/drawing/2014/main" id="{25469747-0509-46A6-AED1-30766378AB5A}"/>
                </a:ext>
              </a:extLst>
            </p:cNvPr>
            <p:cNvSpPr/>
            <p:nvPr/>
          </p:nvSpPr>
          <p:spPr>
            <a:xfrm>
              <a:off x="5390555" y="2433932"/>
              <a:ext cx="983412" cy="353683"/>
            </a:xfrm>
            <a:prstGeom prst="can">
              <a:avLst>
                <a:gd name="adj" fmla="val 37195"/>
              </a:avLst>
            </a:prstGeom>
            <a:gradFill flip="none" rotWithShape="1">
              <a:gsLst>
                <a:gs pos="0">
                  <a:schemeClr val="accent3">
                    <a:lumMod val="5000"/>
                    <a:lumOff val="95000"/>
                  </a:schemeClr>
                </a:gs>
                <a:gs pos="31000">
                  <a:schemeClr val="accent3">
                    <a:lumMod val="45000"/>
                    <a:lumOff val="55000"/>
                  </a:schemeClr>
                </a:gs>
                <a:gs pos="61000">
                  <a:schemeClr val="accent3">
                    <a:lumMod val="45000"/>
                    <a:lumOff val="55000"/>
                  </a:schemeClr>
                </a:gs>
                <a:gs pos="91000">
                  <a:schemeClr val="tx1">
                    <a:lumMod val="50000"/>
                    <a:lumOff val="50000"/>
                  </a:schemeClr>
                </a:gs>
              </a:gsLst>
              <a:lin ang="1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223">
              <a:extLst>
                <a:ext uri="{FF2B5EF4-FFF2-40B4-BE49-F238E27FC236}">
                  <a16:creationId xmlns:a16="http://schemas.microsoft.com/office/drawing/2014/main" id="{941BBD5C-7AED-44CD-91F1-69DA63A74BB9}"/>
                </a:ext>
              </a:extLst>
            </p:cNvPr>
            <p:cNvGrpSpPr/>
            <p:nvPr/>
          </p:nvGrpSpPr>
          <p:grpSpPr>
            <a:xfrm>
              <a:off x="4901295" y="2687070"/>
              <a:ext cx="239562" cy="86756"/>
              <a:chOff x="4974320" y="2713030"/>
              <a:chExt cx="239562" cy="86756"/>
            </a:xfrm>
          </p:grpSpPr>
          <p:sp>
            <p:nvSpPr>
              <p:cNvPr id="245" name="Cylinder 29">
                <a:extLst>
                  <a:ext uri="{FF2B5EF4-FFF2-40B4-BE49-F238E27FC236}">
                    <a16:creationId xmlns:a16="http://schemas.microsoft.com/office/drawing/2014/main" id="{B699B49F-D1E1-4902-BCE3-36D424A4FD36}"/>
                  </a:ext>
                </a:extLst>
              </p:cNvPr>
              <p:cNvSpPr/>
              <p:nvPr/>
            </p:nvSpPr>
            <p:spPr>
              <a:xfrm>
                <a:off x="4974320" y="2725649"/>
                <a:ext cx="239562" cy="74137"/>
              </a:xfrm>
              <a:custGeom>
                <a:avLst/>
                <a:gdLst>
                  <a:gd name="connsiteX0" fmla="*/ 0 w 239562"/>
                  <a:gd name="connsiteY0" fmla="*/ 8275 h 66199"/>
                  <a:gd name="connsiteX1" fmla="*/ 119781 w 239562"/>
                  <a:gd name="connsiteY1" fmla="*/ 16550 h 66199"/>
                  <a:gd name="connsiteX2" fmla="*/ 239562 w 239562"/>
                  <a:gd name="connsiteY2" fmla="*/ 8275 h 66199"/>
                  <a:gd name="connsiteX3" fmla="*/ 239562 w 239562"/>
                  <a:gd name="connsiteY3" fmla="*/ 57924 h 66199"/>
                  <a:gd name="connsiteX4" fmla="*/ 119781 w 239562"/>
                  <a:gd name="connsiteY4" fmla="*/ 66199 h 66199"/>
                  <a:gd name="connsiteX5" fmla="*/ 0 w 239562"/>
                  <a:gd name="connsiteY5" fmla="*/ 57924 h 66199"/>
                  <a:gd name="connsiteX6" fmla="*/ 0 w 239562"/>
                  <a:gd name="connsiteY6" fmla="*/ 8275 h 66199"/>
                  <a:gd name="connsiteX0" fmla="*/ 0 w 239562"/>
                  <a:gd name="connsiteY0" fmla="*/ 8275 h 66199"/>
                  <a:gd name="connsiteX1" fmla="*/ 119781 w 239562"/>
                  <a:gd name="connsiteY1" fmla="*/ 0 h 66199"/>
                  <a:gd name="connsiteX2" fmla="*/ 239562 w 239562"/>
                  <a:gd name="connsiteY2" fmla="*/ 8275 h 66199"/>
                  <a:gd name="connsiteX3" fmla="*/ 119781 w 239562"/>
                  <a:gd name="connsiteY3" fmla="*/ 16550 h 66199"/>
                  <a:gd name="connsiteX4" fmla="*/ 0 w 239562"/>
                  <a:gd name="connsiteY4" fmla="*/ 8275 h 66199"/>
                  <a:gd name="connsiteX0" fmla="*/ 239562 w 239562"/>
                  <a:gd name="connsiteY0" fmla="*/ 8275 h 66199"/>
                  <a:gd name="connsiteX1" fmla="*/ 119781 w 239562"/>
                  <a:gd name="connsiteY1" fmla="*/ 16550 h 66199"/>
                  <a:gd name="connsiteX2" fmla="*/ 0 w 239562"/>
                  <a:gd name="connsiteY2" fmla="*/ 8275 h 66199"/>
                  <a:gd name="connsiteX3" fmla="*/ 119781 w 239562"/>
                  <a:gd name="connsiteY3" fmla="*/ 0 h 66199"/>
                  <a:gd name="connsiteX4" fmla="*/ 239562 w 239562"/>
                  <a:gd name="connsiteY4" fmla="*/ 8275 h 66199"/>
                  <a:gd name="connsiteX5" fmla="*/ 239562 w 239562"/>
                  <a:gd name="connsiteY5" fmla="*/ 57924 h 66199"/>
                  <a:gd name="connsiteX6" fmla="*/ 119781 w 239562"/>
                  <a:gd name="connsiteY6" fmla="*/ 66199 h 66199"/>
                  <a:gd name="connsiteX7" fmla="*/ 0 w 239562"/>
                  <a:gd name="connsiteY7" fmla="*/ 57924 h 66199"/>
                  <a:gd name="connsiteX8" fmla="*/ 0 w 239562"/>
                  <a:gd name="connsiteY8" fmla="*/ 8275 h 66199"/>
                  <a:gd name="connsiteX0" fmla="*/ 0 w 239562"/>
                  <a:gd name="connsiteY0" fmla="*/ 8275 h 74137"/>
                  <a:gd name="connsiteX1" fmla="*/ 119781 w 239562"/>
                  <a:gd name="connsiteY1" fmla="*/ 16550 h 74137"/>
                  <a:gd name="connsiteX2" fmla="*/ 239562 w 239562"/>
                  <a:gd name="connsiteY2" fmla="*/ 8275 h 74137"/>
                  <a:gd name="connsiteX3" fmla="*/ 239562 w 239562"/>
                  <a:gd name="connsiteY3" fmla="*/ 57924 h 74137"/>
                  <a:gd name="connsiteX4" fmla="*/ 119781 w 239562"/>
                  <a:gd name="connsiteY4" fmla="*/ 66199 h 74137"/>
                  <a:gd name="connsiteX5" fmla="*/ 0 w 239562"/>
                  <a:gd name="connsiteY5" fmla="*/ 57924 h 74137"/>
                  <a:gd name="connsiteX6" fmla="*/ 0 w 239562"/>
                  <a:gd name="connsiteY6" fmla="*/ 8275 h 74137"/>
                  <a:gd name="connsiteX0" fmla="*/ 0 w 239562"/>
                  <a:gd name="connsiteY0" fmla="*/ 8275 h 74137"/>
                  <a:gd name="connsiteX1" fmla="*/ 119781 w 239562"/>
                  <a:gd name="connsiteY1" fmla="*/ 0 h 74137"/>
                  <a:gd name="connsiteX2" fmla="*/ 239562 w 239562"/>
                  <a:gd name="connsiteY2" fmla="*/ 8275 h 74137"/>
                  <a:gd name="connsiteX3" fmla="*/ 119781 w 239562"/>
                  <a:gd name="connsiteY3" fmla="*/ 16550 h 74137"/>
                  <a:gd name="connsiteX4" fmla="*/ 0 w 239562"/>
                  <a:gd name="connsiteY4" fmla="*/ 8275 h 74137"/>
                  <a:gd name="connsiteX0" fmla="*/ 239562 w 239562"/>
                  <a:gd name="connsiteY0" fmla="*/ 8275 h 74137"/>
                  <a:gd name="connsiteX1" fmla="*/ 119781 w 239562"/>
                  <a:gd name="connsiteY1" fmla="*/ 16550 h 74137"/>
                  <a:gd name="connsiteX2" fmla="*/ 0 w 239562"/>
                  <a:gd name="connsiteY2" fmla="*/ 8275 h 74137"/>
                  <a:gd name="connsiteX3" fmla="*/ 119781 w 239562"/>
                  <a:gd name="connsiteY3" fmla="*/ 0 h 74137"/>
                  <a:gd name="connsiteX4" fmla="*/ 239562 w 239562"/>
                  <a:gd name="connsiteY4" fmla="*/ 8275 h 74137"/>
                  <a:gd name="connsiteX5" fmla="*/ 239562 w 239562"/>
                  <a:gd name="connsiteY5" fmla="*/ 57924 h 74137"/>
                  <a:gd name="connsiteX6" fmla="*/ 119781 w 239562"/>
                  <a:gd name="connsiteY6" fmla="*/ 74137 h 74137"/>
                  <a:gd name="connsiteX7" fmla="*/ 0 w 239562"/>
                  <a:gd name="connsiteY7" fmla="*/ 57924 h 74137"/>
                  <a:gd name="connsiteX8" fmla="*/ 0 w 239562"/>
                  <a:gd name="connsiteY8" fmla="*/ 8275 h 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562" h="74137" stroke="0" extrusionOk="0">
                    <a:moveTo>
                      <a:pt x="0" y="8275"/>
                    </a:moveTo>
                    <a:cubicBezTo>
                      <a:pt x="0" y="12845"/>
                      <a:pt x="53628" y="16550"/>
                      <a:pt x="119781" y="16550"/>
                    </a:cubicBezTo>
                    <a:cubicBezTo>
                      <a:pt x="185934" y="16550"/>
                      <a:pt x="239562" y="12845"/>
                      <a:pt x="239562" y="8275"/>
                    </a:cubicBezTo>
                    <a:lnTo>
                      <a:pt x="239562" y="57924"/>
                    </a:lnTo>
                    <a:cubicBezTo>
                      <a:pt x="239562" y="62494"/>
                      <a:pt x="185934" y="66199"/>
                      <a:pt x="119781" y="66199"/>
                    </a:cubicBezTo>
                    <a:cubicBezTo>
                      <a:pt x="53628" y="66199"/>
                      <a:pt x="0" y="62494"/>
                      <a:pt x="0" y="57924"/>
                    </a:cubicBezTo>
                    <a:lnTo>
                      <a:pt x="0" y="8275"/>
                    </a:lnTo>
                    <a:close/>
                  </a:path>
                  <a:path w="239562" h="74137" fill="lighten" stroke="0" extrusionOk="0">
                    <a:moveTo>
                      <a:pt x="0" y="8275"/>
                    </a:moveTo>
                    <a:cubicBezTo>
                      <a:pt x="0" y="3705"/>
                      <a:pt x="53628" y="0"/>
                      <a:pt x="119781" y="0"/>
                    </a:cubicBezTo>
                    <a:cubicBezTo>
                      <a:pt x="185934" y="0"/>
                      <a:pt x="239562" y="3705"/>
                      <a:pt x="239562" y="8275"/>
                    </a:cubicBezTo>
                    <a:cubicBezTo>
                      <a:pt x="239562" y="12845"/>
                      <a:pt x="185934" y="16550"/>
                      <a:pt x="119781" y="16550"/>
                    </a:cubicBezTo>
                    <a:cubicBezTo>
                      <a:pt x="53628" y="16550"/>
                      <a:pt x="0" y="12845"/>
                      <a:pt x="0" y="8275"/>
                    </a:cubicBezTo>
                    <a:close/>
                  </a:path>
                  <a:path w="239562" h="74137" fill="none" extrusionOk="0">
                    <a:moveTo>
                      <a:pt x="239562" y="8275"/>
                    </a:moveTo>
                    <a:cubicBezTo>
                      <a:pt x="239562" y="12845"/>
                      <a:pt x="185934" y="16550"/>
                      <a:pt x="119781" y="16550"/>
                    </a:cubicBezTo>
                    <a:cubicBezTo>
                      <a:pt x="53628" y="16550"/>
                      <a:pt x="0" y="12845"/>
                      <a:pt x="0" y="8275"/>
                    </a:cubicBezTo>
                    <a:cubicBezTo>
                      <a:pt x="0" y="3705"/>
                      <a:pt x="53628" y="0"/>
                      <a:pt x="119781" y="0"/>
                    </a:cubicBezTo>
                    <a:cubicBezTo>
                      <a:pt x="185934" y="0"/>
                      <a:pt x="239562" y="3705"/>
                      <a:pt x="239562" y="8275"/>
                    </a:cubicBezTo>
                    <a:lnTo>
                      <a:pt x="239562" y="57924"/>
                    </a:lnTo>
                    <a:cubicBezTo>
                      <a:pt x="239562" y="62494"/>
                      <a:pt x="185934" y="74137"/>
                      <a:pt x="119781" y="74137"/>
                    </a:cubicBezTo>
                    <a:cubicBezTo>
                      <a:pt x="53628" y="74137"/>
                      <a:pt x="0" y="62494"/>
                      <a:pt x="0" y="57924"/>
                    </a:cubicBezTo>
                    <a:lnTo>
                      <a:pt x="0" y="8275"/>
                    </a:ln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lowchart: Summing Junction 245">
                <a:extLst>
                  <a:ext uri="{FF2B5EF4-FFF2-40B4-BE49-F238E27FC236}">
                    <a16:creationId xmlns:a16="http://schemas.microsoft.com/office/drawing/2014/main" id="{333D21A5-3F51-42DF-90E8-E0502B9AA4C4}"/>
                  </a:ext>
                </a:extLst>
              </p:cNvPr>
              <p:cNvSpPr/>
              <p:nvPr/>
            </p:nvSpPr>
            <p:spPr>
              <a:xfrm>
                <a:off x="4974320" y="2713030"/>
                <a:ext cx="239562" cy="45719"/>
              </a:xfrm>
              <a:prstGeom prst="flowChartSummingJunction">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a:extLst>
                <a:ext uri="{FF2B5EF4-FFF2-40B4-BE49-F238E27FC236}">
                  <a16:creationId xmlns:a16="http://schemas.microsoft.com/office/drawing/2014/main" id="{77AB65ED-3F71-49CD-858B-6EFE3B91D4AE}"/>
                </a:ext>
              </a:extLst>
            </p:cNvPr>
            <p:cNvGrpSpPr/>
            <p:nvPr/>
          </p:nvGrpSpPr>
          <p:grpSpPr>
            <a:xfrm>
              <a:off x="6623666" y="2687070"/>
              <a:ext cx="239562" cy="86756"/>
              <a:chOff x="4974320" y="2713030"/>
              <a:chExt cx="239562" cy="86756"/>
            </a:xfrm>
          </p:grpSpPr>
          <p:sp>
            <p:nvSpPr>
              <p:cNvPr id="243" name="Cylinder 29">
                <a:extLst>
                  <a:ext uri="{FF2B5EF4-FFF2-40B4-BE49-F238E27FC236}">
                    <a16:creationId xmlns:a16="http://schemas.microsoft.com/office/drawing/2014/main" id="{A7F076AC-55C4-4CFA-A894-B7FC0B58EF27}"/>
                  </a:ext>
                </a:extLst>
              </p:cNvPr>
              <p:cNvSpPr/>
              <p:nvPr/>
            </p:nvSpPr>
            <p:spPr>
              <a:xfrm>
                <a:off x="4974320" y="2725649"/>
                <a:ext cx="239562" cy="74137"/>
              </a:xfrm>
              <a:custGeom>
                <a:avLst/>
                <a:gdLst>
                  <a:gd name="connsiteX0" fmla="*/ 0 w 239562"/>
                  <a:gd name="connsiteY0" fmla="*/ 8275 h 66199"/>
                  <a:gd name="connsiteX1" fmla="*/ 119781 w 239562"/>
                  <a:gd name="connsiteY1" fmla="*/ 16550 h 66199"/>
                  <a:gd name="connsiteX2" fmla="*/ 239562 w 239562"/>
                  <a:gd name="connsiteY2" fmla="*/ 8275 h 66199"/>
                  <a:gd name="connsiteX3" fmla="*/ 239562 w 239562"/>
                  <a:gd name="connsiteY3" fmla="*/ 57924 h 66199"/>
                  <a:gd name="connsiteX4" fmla="*/ 119781 w 239562"/>
                  <a:gd name="connsiteY4" fmla="*/ 66199 h 66199"/>
                  <a:gd name="connsiteX5" fmla="*/ 0 w 239562"/>
                  <a:gd name="connsiteY5" fmla="*/ 57924 h 66199"/>
                  <a:gd name="connsiteX6" fmla="*/ 0 w 239562"/>
                  <a:gd name="connsiteY6" fmla="*/ 8275 h 66199"/>
                  <a:gd name="connsiteX0" fmla="*/ 0 w 239562"/>
                  <a:gd name="connsiteY0" fmla="*/ 8275 h 66199"/>
                  <a:gd name="connsiteX1" fmla="*/ 119781 w 239562"/>
                  <a:gd name="connsiteY1" fmla="*/ 0 h 66199"/>
                  <a:gd name="connsiteX2" fmla="*/ 239562 w 239562"/>
                  <a:gd name="connsiteY2" fmla="*/ 8275 h 66199"/>
                  <a:gd name="connsiteX3" fmla="*/ 119781 w 239562"/>
                  <a:gd name="connsiteY3" fmla="*/ 16550 h 66199"/>
                  <a:gd name="connsiteX4" fmla="*/ 0 w 239562"/>
                  <a:gd name="connsiteY4" fmla="*/ 8275 h 66199"/>
                  <a:gd name="connsiteX0" fmla="*/ 239562 w 239562"/>
                  <a:gd name="connsiteY0" fmla="*/ 8275 h 66199"/>
                  <a:gd name="connsiteX1" fmla="*/ 119781 w 239562"/>
                  <a:gd name="connsiteY1" fmla="*/ 16550 h 66199"/>
                  <a:gd name="connsiteX2" fmla="*/ 0 w 239562"/>
                  <a:gd name="connsiteY2" fmla="*/ 8275 h 66199"/>
                  <a:gd name="connsiteX3" fmla="*/ 119781 w 239562"/>
                  <a:gd name="connsiteY3" fmla="*/ 0 h 66199"/>
                  <a:gd name="connsiteX4" fmla="*/ 239562 w 239562"/>
                  <a:gd name="connsiteY4" fmla="*/ 8275 h 66199"/>
                  <a:gd name="connsiteX5" fmla="*/ 239562 w 239562"/>
                  <a:gd name="connsiteY5" fmla="*/ 57924 h 66199"/>
                  <a:gd name="connsiteX6" fmla="*/ 119781 w 239562"/>
                  <a:gd name="connsiteY6" fmla="*/ 66199 h 66199"/>
                  <a:gd name="connsiteX7" fmla="*/ 0 w 239562"/>
                  <a:gd name="connsiteY7" fmla="*/ 57924 h 66199"/>
                  <a:gd name="connsiteX8" fmla="*/ 0 w 239562"/>
                  <a:gd name="connsiteY8" fmla="*/ 8275 h 66199"/>
                  <a:gd name="connsiteX0" fmla="*/ 0 w 239562"/>
                  <a:gd name="connsiteY0" fmla="*/ 8275 h 74137"/>
                  <a:gd name="connsiteX1" fmla="*/ 119781 w 239562"/>
                  <a:gd name="connsiteY1" fmla="*/ 16550 h 74137"/>
                  <a:gd name="connsiteX2" fmla="*/ 239562 w 239562"/>
                  <a:gd name="connsiteY2" fmla="*/ 8275 h 74137"/>
                  <a:gd name="connsiteX3" fmla="*/ 239562 w 239562"/>
                  <a:gd name="connsiteY3" fmla="*/ 57924 h 74137"/>
                  <a:gd name="connsiteX4" fmla="*/ 119781 w 239562"/>
                  <a:gd name="connsiteY4" fmla="*/ 66199 h 74137"/>
                  <a:gd name="connsiteX5" fmla="*/ 0 w 239562"/>
                  <a:gd name="connsiteY5" fmla="*/ 57924 h 74137"/>
                  <a:gd name="connsiteX6" fmla="*/ 0 w 239562"/>
                  <a:gd name="connsiteY6" fmla="*/ 8275 h 74137"/>
                  <a:gd name="connsiteX0" fmla="*/ 0 w 239562"/>
                  <a:gd name="connsiteY0" fmla="*/ 8275 h 74137"/>
                  <a:gd name="connsiteX1" fmla="*/ 119781 w 239562"/>
                  <a:gd name="connsiteY1" fmla="*/ 0 h 74137"/>
                  <a:gd name="connsiteX2" fmla="*/ 239562 w 239562"/>
                  <a:gd name="connsiteY2" fmla="*/ 8275 h 74137"/>
                  <a:gd name="connsiteX3" fmla="*/ 119781 w 239562"/>
                  <a:gd name="connsiteY3" fmla="*/ 16550 h 74137"/>
                  <a:gd name="connsiteX4" fmla="*/ 0 w 239562"/>
                  <a:gd name="connsiteY4" fmla="*/ 8275 h 74137"/>
                  <a:gd name="connsiteX0" fmla="*/ 239562 w 239562"/>
                  <a:gd name="connsiteY0" fmla="*/ 8275 h 74137"/>
                  <a:gd name="connsiteX1" fmla="*/ 119781 w 239562"/>
                  <a:gd name="connsiteY1" fmla="*/ 16550 h 74137"/>
                  <a:gd name="connsiteX2" fmla="*/ 0 w 239562"/>
                  <a:gd name="connsiteY2" fmla="*/ 8275 h 74137"/>
                  <a:gd name="connsiteX3" fmla="*/ 119781 w 239562"/>
                  <a:gd name="connsiteY3" fmla="*/ 0 h 74137"/>
                  <a:gd name="connsiteX4" fmla="*/ 239562 w 239562"/>
                  <a:gd name="connsiteY4" fmla="*/ 8275 h 74137"/>
                  <a:gd name="connsiteX5" fmla="*/ 239562 w 239562"/>
                  <a:gd name="connsiteY5" fmla="*/ 57924 h 74137"/>
                  <a:gd name="connsiteX6" fmla="*/ 119781 w 239562"/>
                  <a:gd name="connsiteY6" fmla="*/ 74137 h 74137"/>
                  <a:gd name="connsiteX7" fmla="*/ 0 w 239562"/>
                  <a:gd name="connsiteY7" fmla="*/ 57924 h 74137"/>
                  <a:gd name="connsiteX8" fmla="*/ 0 w 239562"/>
                  <a:gd name="connsiteY8" fmla="*/ 8275 h 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562" h="74137" stroke="0" extrusionOk="0">
                    <a:moveTo>
                      <a:pt x="0" y="8275"/>
                    </a:moveTo>
                    <a:cubicBezTo>
                      <a:pt x="0" y="12845"/>
                      <a:pt x="53628" y="16550"/>
                      <a:pt x="119781" y="16550"/>
                    </a:cubicBezTo>
                    <a:cubicBezTo>
                      <a:pt x="185934" y="16550"/>
                      <a:pt x="239562" y="12845"/>
                      <a:pt x="239562" y="8275"/>
                    </a:cubicBezTo>
                    <a:lnTo>
                      <a:pt x="239562" y="57924"/>
                    </a:lnTo>
                    <a:cubicBezTo>
                      <a:pt x="239562" y="62494"/>
                      <a:pt x="185934" y="66199"/>
                      <a:pt x="119781" y="66199"/>
                    </a:cubicBezTo>
                    <a:cubicBezTo>
                      <a:pt x="53628" y="66199"/>
                      <a:pt x="0" y="62494"/>
                      <a:pt x="0" y="57924"/>
                    </a:cubicBezTo>
                    <a:lnTo>
                      <a:pt x="0" y="8275"/>
                    </a:lnTo>
                    <a:close/>
                  </a:path>
                  <a:path w="239562" h="74137" fill="lighten" stroke="0" extrusionOk="0">
                    <a:moveTo>
                      <a:pt x="0" y="8275"/>
                    </a:moveTo>
                    <a:cubicBezTo>
                      <a:pt x="0" y="3705"/>
                      <a:pt x="53628" y="0"/>
                      <a:pt x="119781" y="0"/>
                    </a:cubicBezTo>
                    <a:cubicBezTo>
                      <a:pt x="185934" y="0"/>
                      <a:pt x="239562" y="3705"/>
                      <a:pt x="239562" y="8275"/>
                    </a:cubicBezTo>
                    <a:cubicBezTo>
                      <a:pt x="239562" y="12845"/>
                      <a:pt x="185934" y="16550"/>
                      <a:pt x="119781" y="16550"/>
                    </a:cubicBezTo>
                    <a:cubicBezTo>
                      <a:pt x="53628" y="16550"/>
                      <a:pt x="0" y="12845"/>
                      <a:pt x="0" y="8275"/>
                    </a:cubicBezTo>
                    <a:close/>
                  </a:path>
                  <a:path w="239562" h="74137" fill="none" extrusionOk="0">
                    <a:moveTo>
                      <a:pt x="239562" y="8275"/>
                    </a:moveTo>
                    <a:cubicBezTo>
                      <a:pt x="239562" y="12845"/>
                      <a:pt x="185934" y="16550"/>
                      <a:pt x="119781" y="16550"/>
                    </a:cubicBezTo>
                    <a:cubicBezTo>
                      <a:pt x="53628" y="16550"/>
                      <a:pt x="0" y="12845"/>
                      <a:pt x="0" y="8275"/>
                    </a:cubicBezTo>
                    <a:cubicBezTo>
                      <a:pt x="0" y="3705"/>
                      <a:pt x="53628" y="0"/>
                      <a:pt x="119781" y="0"/>
                    </a:cubicBezTo>
                    <a:cubicBezTo>
                      <a:pt x="185934" y="0"/>
                      <a:pt x="239562" y="3705"/>
                      <a:pt x="239562" y="8275"/>
                    </a:cubicBezTo>
                    <a:lnTo>
                      <a:pt x="239562" y="57924"/>
                    </a:lnTo>
                    <a:cubicBezTo>
                      <a:pt x="239562" y="62494"/>
                      <a:pt x="185934" y="74137"/>
                      <a:pt x="119781" y="74137"/>
                    </a:cubicBezTo>
                    <a:cubicBezTo>
                      <a:pt x="53628" y="74137"/>
                      <a:pt x="0" y="62494"/>
                      <a:pt x="0" y="57924"/>
                    </a:cubicBezTo>
                    <a:lnTo>
                      <a:pt x="0" y="8275"/>
                    </a:ln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Summing Junction 243">
                <a:extLst>
                  <a:ext uri="{FF2B5EF4-FFF2-40B4-BE49-F238E27FC236}">
                    <a16:creationId xmlns:a16="http://schemas.microsoft.com/office/drawing/2014/main" id="{75CF2548-E0D1-4AF8-8488-F2BFCD187ECA}"/>
                  </a:ext>
                </a:extLst>
              </p:cNvPr>
              <p:cNvSpPr/>
              <p:nvPr/>
            </p:nvSpPr>
            <p:spPr>
              <a:xfrm>
                <a:off x="4974320" y="2713030"/>
                <a:ext cx="239562" cy="45719"/>
              </a:xfrm>
              <a:prstGeom prst="flowChartSummingJunction">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6" name="Teardrop 36">
              <a:extLst>
                <a:ext uri="{FF2B5EF4-FFF2-40B4-BE49-F238E27FC236}">
                  <a16:creationId xmlns:a16="http://schemas.microsoft.com/office/drawing/2014/main" id="{AE572B78-2A01-4358-BFF1-8195BC3177AF}"/>
                </a:ext>
              </a:extLst>
            </p:cNvPr>
            <p:cNvSpPr/>
            <p:nvPr/>
          </p:nvSpPr>
          <p:spPr>
            <a:xfrm rot="8161019">
              <a:off x="5106437" y="562099"/>
              <a:ext cx="1637553" cy="1640360"/>
            </a:xfrm>
            <a:custGeom>
              <a:avLst/>
              <a:gdLst>
                <a:gd name="connsiteX0" fmla="*/ 0 w 1574923"/>
                <a:gd name="connsiteY0" fmla="*/ 787516 h 1575032"/>
                <a:gd name="connsiteX1" fmla="*/ 787462 w 1574923"/>
                <a:gd name="connsiteY1" fmla="*/ 0 h 1575032"/>
                <a:gd name="connsiteX2" fmla="*/ 1574923 w 1574923"/>
                <a:gd name="connsiteY2" fmla="*/ 0 h 1575032"/>
                <a:gd name="connsiteX3" fmla="*/ 1574923 w 1574923"/>
                <a:gd name="connsiteY3" fmla="*/ 787516 h 1575032"/>
                <a:gd name="connsiteX4" fmla="*/ 787461 w 1574923"/>
                <a:gd name="connsiteY4" fmla="*/ 1575032 h 1575032"/>
                <a:gd name="connsiteX5" fmla="*/ -1 w 1574923"/>
                <a:gd name="connsiteY5" fmla="*/ 787516 h 1575032"/>
                <a:gd name="connsiteX6" fmla="*/ 0 w 1574923"/>
                <a:gd name="connsiteY6" fmla="*/ 787516 h 1575032"/>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40487"/>
                <a:gd name="connsiteX1" fmla="*/ 787463 w 1574924"/>
                <a:gd name="connsiteY1" fmla="*/ 0 h 1540487"/>
                <a:gd name="connsiteX2" fmla="*/ 1574924 w 1574924"/>
                <a:gd name="connsiteY2" fmla="*/ 0 h 1540487"/>
                <a:gd name="connsiteX3" fmla="*/ 1574924 w 1574924"/>
                <a:gd name="connsiteY3" fmla="*/ 787516 h 1540487"/>
                <a:gd name="connsiteX4" fmla="*/ 801546 w 1574924"/>
                <a:gd name="connsiteY4" fmla="*/ 1540487 h 1540487"/>
                <a:gd name="connsiteX5" fmla="*/ 0 w 1574924"/>
                <a:gd name="connsiteY5" fmla="*/ 787516 h 1540487"/>
                <a:gd name="connsiteX6" fmla="*/ 1 w 1574924"/>
                <a:gd name="connsiteY6" fmla="*/ 787516 h 1540487"/>
                <a:gd name="connsiteX0" fmla="*/ 1 w 1574924"/>
                <a:gd name="connsiteY0" fmla="*/ 839070 h 1592041"/>
                <a:gd name="connsiteX1" fmla="*/ 793897 w 1574924"/>
                <a:gd name="connsiteY1" fmla="*/ 0 h 1592041"/>
                <a:gd name="connsiteX2" fmla="*/ 1574924 w 1574924"/>
                <a:gd name="connsiteY2" fmla="*/ 51554 h 1592041"/>
                <a:gd name="connsiteX3" fmla="*/ 1574924 w 1574924"/>
                <a:gd name="connsiteY3" fmla="*/ 839070 h 1592041"/>
                <a:gd name="connsiteX4" fmla="*/ 801546 w 1574924"/>
                <a:gd name="connsiteY4" fmla="*/ 1592041 h 1592041"/>
                <a:gd name="connsiteX5" fmla="*/ 0 w 1574924"/>
                <a:gd name="connsiteY5" fmla="*/ 839070 h 1592041"/>
                <a:gd name="connsiteX6" fmla="*/ 1 w 1574924"/>
                <a:gd name="connsiteY6" fmla="*/ 839070 h 1592041"/>
                <a:gd name="connsiteX0" fmla="*/ 1 w 1574924"/>
                <a:gd name="connsiteY0" fmla="*/ 845736 h 1598707"/>
                <a:gd name="connsiteX1" fmla="*/ 793897 w 1574924"/>
                <a:gd name="connsiteY1" fmla="*/ 6666 h 1598707"/>
                <a:gd name="connsiteX2" fmla="*/ 1574924 w 1574924"/>
                <a:gd name="connsiteY2" fmla="*/ 58220 h 1598707"/>
                <a:gd name="connsiteX3" fmla="*/ 1574924 w 1574924"/>
                <a:gd name="connsiteY3" fmla="*/ 845736 h 1598707"/>
                <a:gd name="connsiteX4" fmla="*/ 801546 w 1574924"/>
                <a:gd name="connsiteY4" fmla="*/ 1598707 h 1598707"/>
                <a:gd name="connsiteX5" fmla="*/ 0 w 1574924"/>
                <a:gd name="connsiteY5" fmla="*/ 845736 h 1598707"/>
                <a:gd name="connsiteX6" fmla="*/ 1 w 1574924"/>
                <a:gd name="connsiteY6" fmla="*/ 845736 h 1598707"/>
                <a:gd name="connsiteX0" fmla="*/ 1 w 1588921"/>
                <a:gd name="connsiteY0" fmla="*/ 845736 h 1598707"/>
                <a:gd name="connsiteX1" fmla="*/ 793897 w 1588921"/>
                <a:gd name="connsiteY1" fmla="*/ 6666 h 1598707"/>
                <a:gd name="connsiteX2" fmla="*/ 1574924 w 1588921"/>
                <a:gd name="connsiteY2" fmla="*/ 58220 h 1598707"/>
                <a:gd name="connsiteX3" fmla="*/ 1588921 w 1588921"/>
                <a:gd name="connsiteY3" fmla="*/ 806295 h 1598707"/>
                <a:gd name="connsiteX4" fmla="*/ 801546 w 1588921"/>
                <a:gd name="connsiteY4" fmla="*/ 1598707 h 1598707"/>
                <a:gd name="connsiteX5" fmla="*/ 0 w 1588921"/>
                <a:gd name="connsiteY5" fmla="*/ 845736 h 1598707"/>
                <a:gd name="connsiteX6" fmla="*/ 1 w 1588921"/>
                <a:gd name="connsiteY6" fmla="*/ 845736 h 1598707"/>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823974"/>
                <a:gd name="connsiteY0" fmla="*/ 841290 h 1594261"/>
                <a:gd name="connsiteX1" fmla="*/ 793897 w 1823974"/>
                <a:gd name="connsiteY1" fmla="*/ 2220 h 1594261"/>
                <a:gd name="connsiteX2" fmla="*/ 1697827 w 1823974"/>
                <a:gd name="connsiteY2" fmla="*/ 215713 h 1594261"/>
                <a:gd name="connsiteX3" fmla="*/ 1588921 w 1823974"/>
                <a:gd name="connsiteY3" fmla="*/ 801849 h 1594261"/>
                <a:gd name="connsiteX4" fmla="*/ 801546 w 1823974"/>
                <a:gd name="connsiteY4" fmla="*/ 1594261 h 1594261"/>
                <a:gd name="connsiteX5" fmla="*/ 0 w 1823974"/>
                <a:gd name="connsiteY5" fmla="*/ 841290 h 1594261"/>
                <a:gd name="connsiteX6" fmla="*/ 1 w 1823974"/>
                <a:gd name="connsiteY6" fmla="*/ 841290 h 1594261"/>
                <a:gd name="connsiteX0" fmla="*/ 1 w 1714513"/>
                <a:gd name="connsiteY0" fmla="*/ 847455 h 1600426"/>
                <a:gd name="connsiteX1" fmla="*/ 793897 w 1714513"/>
                <a:gd name="connsiteY1" fmla="*/ 8385 h 1600426"/>
                <a:gd name="connsiteX2" fmla="*/ 1562377 w 1714513"/>
                <a:gd name="connsiteY2" fmla="*/ 43016 h 1600426"/>
                <a:gd name="connsiteX3" fmla="*/ 1588921 w 1714513"/>
                <a:gd name="connsiteY3" fmla="*/ 808014 h 1600426"/>
                <a:gd name="connsiteX4" fmla="*/ 801546 w 1714513"/>
                <a:gd name="connsiteY4" fmla="*/ 1600426 h 1600426"/>
                <a:gd name="connsiteX5" fmla="*/ 0 w 1714513"/>
                <a:gd name="connsiteY5" fmla="*/ 847455 h 1600426"/>
                <a:gd name="connsiteX6" fmla="*/ 1 w 1714513"/>
                <a:gd name="connsiteY6" fmla="*/ 847455 h 1600426"/>
                <a:gd name="connsiteX0" fmla="*/ 1 w 1714513"/>
                <a:gd name="connsiteY0" fmla="*/ 964337 h 1717308"/>
                <a:gd name="connsiteX1" fmla="*/ 793897 w 1714513"/>
                <a:gd name="connsiteY1" fmla="*/ 125267 h 1717308"/>
                <a:gd name="connsiteX2" fmla="*/ 1562377 w 1714513"/>
                <a:gd name="connsiteY2" fmla="*/ 159898 h 1717308"/>
                <a:gd name="connsiteX3" fmla="*/ 1588921 w 1714513"/>
                <a:gd name="connsiteY3" fmla="*/ 924896 h 1717308"/>
                <a:gd name="connsiteX4" fmla="*/ 801546 w 1714513"/>
                <a:gd name="connsiteY4" fmla="*/ 1717308 h 1717308"/>
                <a:gd name="connsiteX5" fmla="*/ 0 w 1714513"/>
                <a:gd name="connsiteY5" fmla="*/ 964337 h 1717308"/>
                <a:gd name="connsiteX6" fmla="*/ 1 w 1714513"/>
                <a:gd name="connsiteY6" fmla="*/ 964337 h 1717308"/>
                <a:gd name="connsiteX0" fmla="*/ 1 w 1719115"/>
                <a:gd name="connsiteY0" fmla="*/ 964337 h 1717308"/>
                <a:gd name="connsiteX1" fmla="*/ 793897 w 1719115"/>
                <a:gd name="connsiteY1" fmla="*/ 125267 h 1717308"/>
                <a:gd name="connsiteX2" fmla="*/ 1562377 w 1719115"/>
                <a:gd name="connsiteY2" fmla="*/ 159898 h 1717308"/>
                <a:gd name="connsiteX3" fmla="*/ 1608163 w 1719115"/>
                <a:gd name="connsiteY3" fmla="*/ 904959 h 1717308"/>
                <a:gd name="connsiteX4" fmla="*/ 801546 w 1719115"/>
                <a:gd name="connsiteY4" fmla="*/ 1717308 h 1717308"/>
                <a:gd name="connsiteX5" fmla="*/ 0 w 1719115"/>
                <a:gd name="connsiteY5" fmla="*/ 964337 h 1717308"/>
                <a:gd name="connsiteX6" fmla="*/ 1 w 1719115"/>
                <a:gd name="connsiteY6" fmla="*/ 964337 h 1717308"/>
                <a:gd name="connsiteX0" fmla="*/ 1 w 1719115"/>
                <a:gd name="connsiteY0" fmla="*/ 919888 h 1672859"/>
                <a:gd name="connsiteX1" fmla="*/ 793897 w 1719115"/>
                <a:gd name="connsiteY1" fmla="*/ 80818 h 1672859"/>
                <a:gd name="connsiteX2" fmla="*/ 1562377 w 1719115"/>
                <a:gd name="connsiteY2" fmla="*/ 115449 h 1672859"/>
                <a:gd name="connsiteX3" fmla="*/ 1608163 w 1719115"/>
                <a:gd name="connsiteY3" fmla="*/ 860510 h 1672859"/>
                <a:gd name="connsiteX4" fmla="*/ 801546 w 1719115"/>
                <a:gd name="connsiteY4" fmla="*/ 1672859 h 1672859"/>
                <a:gd name="connsiteX5" fmla="*/ 0 w 1719115"/>
                <a:gd name="connsiteY5" fmla="*/ 919888 h 1672859"/>
                <a:gd name="connsiteX6" fmla="*/ 1 w 1719115"/>
                <a:gd name="connsiteY6" fmla="*/ 919888 h 1672859"/>
                <a:gd name="connsiteX0" fmla="*/ 1 w 1703992"/>
                <a:gd name="connsiteY0" fmla="*/ 919888 h 1672859"/>
                <a:gd name="connsiteX1" fmla="*/ 793897 w 1703992"/>
                <a:gd name="connsiteY1" fmla="*/ 80818 h 1672859"/>
                <a:gd name="connsiteX2" fmla="*/ 1562377 w 1703992"/>
                <a:gd name="connsiteY2" fmla="*/ 115449 h 1672859"/>
                <a:gd name="connsiteX3" fmla="*/ 1608163 w 1703992"/>
                <a:gd name="connsiteY3" fmla="*/ 860510 h 1672859"/>
                <a:gd name="connsiteX4" fmla="*/ 801546 w 1703992"/>
                <a:gd name="connsiteY4" fmla="*/ 1672859 h 1672859"/>
                <a:gd name="connsiteX5" fmla="*/ 0 w 1703992"/>
                <a:gd name="connsiteY5" fmla="*/ 919888 h 1672859"/>
                <a:gd name="connsiteX6" fmla="*/ 1 w 1703992"/>
                <a:gd name="connsiteY6" fmla="*/ 919888 h 1672859"/>
                <a:gd name="connsiteX0" fmla="*/ 1 w 1703992"/>
                <a:gd name="connsiteY0" fmla="*/ 839070 h 1592041"/>
                <a:gd name="connsiteX1" fmla="*/ 793897 w 1703992"/>
                <a:gd name="connsiteY1" fmla="*/ 0 h 1592041"/>
                <a:gd name="connsiteX2" fmla="*/ 1562377 w 1703992"/>
                <a:gd name="connsiteY2" fmla="*/ 34631 h 1592041"/>
                <a:gd name="connsiteX3" fmla="*/ 1608163 w 1703992"/>
                <a:gd name="connsiteY3" fmla="*/ 779692 h 1592041"/>
                <a:gd name="connsiteX4" fmla="*/ 801546 w 1703992"/>
                <a:gd name="connsiteY4" fmla="*/ 1592041 h 1592041"/>
                <a:gd name="connsiteX5" fmla="*/ 0 w 1703992"/>
                <a:gd name="connsiteY5" fmla="*/ 839070 h 1592041"/>
                <a:gd name="connsiteX6" fmla="*/ 1 w 1703992"/>
                <a:gd name="connsiteY6" fmla="*/ 839070 h 1592041"/>
                <a:gd name="connsiteX0" fmla="*/ 1 w 1608163"/>
                <a:gd name="connsiteY0" fmla="*/ 839070 h 1592041"/>
                <a:gd name="connsiteX1" fmla="*/ 793897 w 1608163"/>
                <a:gd name="connsiteY1" fmla="*/ 0 h 1592041"/>
                <a:gd name="connsiteX2" fmla="*/ 1562377 w 1608163"/>
                <a:gd name="connsiteY2" fmla="*/ 34631 h 1592041"/>
                <a:gd name="connsiteX3" fmla="*/ 1608163 w 1608163"/>
                <a:gd name="connsiteY3" fmla="*/ 779692 h 1592041"/>
                <a:gd name="connsiteX4" fmla="*/ 801546 w 1608163"/>
                <a:gd name="connsiteY4" fmla="*/ 1592041 h 1592041"/>
                <a:gd name="connsiteX5" fmla="*/ 0 w 1608163"/>
                <a:gd name="connsiteY5" fmla="*/ 839070 h 1592041"/>
                <a:gd name="connsiteX6" fmla="*/ 1 w 1608163"/>
                <a:gd name="connsiteY6" fmla="*/ 839070 h 1592041"/>
                <a:gd name="connsiteX0" fmla="*/ 1 w 1724633"/>
                <a:gd name="connsiteY0" fmla="*/ 839070 h 1592041"/>
                <a:gd name="connsiteX1" fmla="*/ 793897 w 1724633"/>
                <a:gd name="connsiteY1" fmla="*/ 0 h 1592041"/>
                <a:gd name="connsiteX2" fmla="*/ 1702812 w 1724633"/>
                <a:gd name="connsiteY2" fmla="*/ 218303 h 1592041"/>
                <a:gd name="connsiteX3" fmla="*/ 1608163 w 1724633"/>
                <a:gd name="connsiteY3" fmla="*/ 779692 h 1592041"/>
                <a:gd name="connsiteX4" fmla="*/ 801546 w 1724633"/>
                <a:gd name="connsiteY4" fmla="*/ 1592041 h 1592041"/>
                <a:gd name="connsiteX5" fmla="*/ 0 w 1724633"/>
                <a:gd name="connsiteY5" fmla="*/ 839070 h 1592041"/>
                <a:gd name="connsiteX6" fmla="*/ 1 w 1724633"/>
                <a:gd name="connsiteY6" fmla="*/ 839070 h 1592041"/>
                <a:gd name="connsiteX0" fmla="*/ 1 w 1724633"/>
                <a:gd name="connsiteY0" fmla="*/ 964663 h 1717634"/>
                <a:gd name="connsiteX1" fmla="*/ 793897 w 1724633"/>
                <a:gd name="connsiteY1" fmla="*/ 125593 h 1717634"/>
                <a:gd name="connsiteX2" fmla="*/ 1350722 w 1724633"/>
                <a:gd name="connsiteY2" fmla="*/ 14438 h 1717634"/>
                <a:gd name="connsiteX3" fmla="*/ 1702812 w 1724633"/>
                <a:gd name="connsiteY3" fmla="*/ 343896 h 1717634"/>
                <a:gd name="connsiteX4" fmla="*/ 1608163 w 1724633"/>
                <a:gd name="connsiteY4" fmla="*/ 905285 h 1717634"/>
                <a:gd name="connsiteX5" fmla="*/ 801546 w 1724633"/>
                <a:gd name="connsiteY5" fmla="*/ 1717634 h 1717634"/>
                <a:gd name="connsiteX6" fmla="*/ 0 w 1724633"/>
                <a:gd name="connsiteY6" fmla="*/ 964663 h 1717634"/>
                <a:gd name="connsiteX7" fmla="*/ 1 w 1724633"/>
                <a:gd name="connsiteY7" fmla="*/ 964663 h 1717634"/>
                <a:gd name="connsiteX0" fmla="*/ 1 w 1724633"/>
                <a:gd name="connsiteY0" fmla="*/ 950225 h 1703196"/>
                <a:gd name="connsiteX1" fmla="*/ 793897 w 1724633"/>
                <a:gd name="connsiteY1" fmla="*/ 111155 h 1703196"/>
                <a:gd name="connsiteX2" fmla="*/ 1350722 w 1724633"/>
                <a:gd name="connsiteY2" fmla="*/ 0 h 1703196"/>
                <a:gd name="connsiteX3" fmla="*/ 1702812 w 1724633"/>
                <a:gd name="connsiteY3" fmla="*/ 329458 h 1703196"/>
                <a:gd name="connsiteX4" fmla="*/ 1608163 w 1724633"/>
                <a:gd name="connsiteY4" fmla="*/ 890847 h 1703196"/>
                <a:gd name="connsiteX5" fmla="*/ 801546 w 1724633"/>
                <a:gd name="connsiteY5" fmla="*/ 1703196 h 1703196"/>
                <a:gd name="connsiteX6" fmla="*/ 0 w 1724633"/>
                <a:gd name="connsiteY6" fmla="*/ 950225 h 1703196"/>
                <a:gd name="connsiteX7" fmla="*/ 1 w 1724633"/>
                <a:gd name="connsiteY7" fmla="*/ 950225 h 1703196"/>
                <a:gd name="connsiteX0" fmla="*/ 1 w 1702812"/>
                <a:gd name="connsiteY0" fmla="*/ 950225 h 1703196"/>
                <a:gd name="connsiteX1" fmla="*/ 793897 w 1702812"/>
                <a:gd name="connsiteY1" fmla="*/ 111155 h 1703196"/>
                <a:gd name="connsiteX2" fmla="*/ 1350722 w 1702812"/>
                <a:gd name="connsiteY2" fmla="*/ 0 h 1703196"/>
                <a:gd name="connsiteX3" fmla="*/ 1702812 w 1702812"/>
                <a:gd name="connsiteY3" fmla="*/ 329458 h 1703196"/>
                <a:gd name="connsiteX4" fmla="*/ 1608163 w 1702812"/>
                <a:gd name="connsiteY4" fmla="*/ 890847 h 1703196"/>
                <a:gd name="connsiteX5" fmla="*/ 801546 w 1702812"/>
                <a:gd name="connsiteY5" fmla="*/ 1703196 h 1703196"/>
                <a:gd name="connsiteX6" fmla="*/ 0 w 1702812"/>
                <a:gd name="connsiteY6" fmla="*/ 950225 h 1703196"/>
                <a:gd name="connsiteX7" fmla="*/ 1 w 170281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89261 w 1725155"/>
                <a:gd name="connsiteY1" fmla="*/ 12593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683692"/>
                <a:gd name="connsiteX1" fmla="*/ 778858 w 1725155"/>
                <a:gd name="connsiteY1" fmla="*/ 91826 h 1683692"/>
                <a:gd name="connsiteX2" fmla="*/ 1350722 w 1725155"/>
                <a:gd name="connsiteY2" fmla="*/ 0 h 1683692"/>
                <a:gd name="connsiteX3" fmla="*/ 1725155 w 1725155"/>
                <a:gd name="connsiteY3" fmla="*/ 346208 h 1683692"/>
                <a:gd name="connsiteX4" fmla="*/ 1608163 w 1725155"/>
                <a:gd name="connsiteY4" fmla="*/ 890847 h 1683692"/>
                <a:gd name="connsiteX5" fmla="*/ 796301 w 1725155"/>
                <a:gd name="connsiteY5" fmla="*/ 1683692 h 1683692"/>
                <a:gd name="connsiteX6" fmla="*/ 0 w 1725155"/>
                <a:gd name="connsiteY6" fmla="*/ 950225 h 1683692"/>
                <a:gd name="connsiteX7" fmla="*/ 1 w 1725155"/>
                <a:gd name="connsiteY7" fmla="*/ 950225 h 1683692"/>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83844 w 1712695"/>
                <a:gd name="connsiteY1" fmla="*/ 96637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2694" h="1692989">
                  <a:moveTo>
                    <a:pt x="1" y="957354"/>
                  </a:moveTo>
                  <a:cubicBezTo>
                    <a:pt x="1" y="522421"/>
                    <a:pt x="357287" y="159958"/>
                    <a:pt x="783844" y="103766"/>
                  </a:cubicBezTo>
                  <a:cubicBezTo>
                    <a:pt x="951048" y="63594"/>
                    <a:pt x="1137596" y="224144"/>
                    <a:pt x="1338347" y="0"/>
                  </a:cubicBezTo>
                  <a:cubicBezTo>
                    <a:pt x="1492585" y="53482"/>
                    <a:pt x="1647517" y="249163"/>
                    <a:pt x="1712694" y="341311"/>
                  </a:cubicBezTo>
                  <a:cubicBezTo>
                    <a:pt x="1670791" y="451053"/>
                    <a:pt x="1570836" y="326675"/>
                    <a:pt x="1608163" y="897976"/>
                  </a:cubicBezTo>
                  <a:cubicBezTo>
                    <a:pt x="1573533" y="1313927"/>
                    <a:pt x="1257574" y="1658508"/>
                    <a:pt x="796301" y="1690821"/>
                  </a:cubicBezTo>
                  <a:cubicBezTo>
                    <a:pt x="339924" y="1723047"/>
                    <a:pt x="0" y="1392287"/>
                    <a:pt x="0" y="957354"/>
                  </a:cubicBezTo>
                  <a:lnTo>
                    <a:pt x="1" y="957354"/>
                  </a:lnTo>
                  <a:close/>
                </a:path>
              </a:pathLst>
            </a:custGeom>
            <a:solidFill>
              <a:schemeClr val="accent4">
                <a:lumMod val="60000"/>
                <a:lumOff val="40000"/>
              </a:schemeClr>
            </a:solidFill>
            <a:ln>
              <a:solidFill>
                <a:srgbClr val="FFC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Freeform: Shape 226">
              <a:extLst>
                <a:ext uri="{FF2B5EF4-FFF2-40B4-BE49-F238E27FC236}">
                  <a16:creationId xmlns:a16="http://schemas.microsoft.com/office/drawing/2014/main" id="{30888544-5160-463C-A3B9-508C7D8BBC81}"/>
                </a:ext>
              </a:extLst>
            </p:cNvPr>
            <p:cNvSpPr/>
            <p:nvPr/>
          </p:nvSpPr>
          <p:spPr>
            <a:xfrm rot="170803">
              <a:off x="5640488" y="1611751"/>
              <a:ext cx="548156" cy="316570"/>
            </a:xfrm>
            <a:custGeom>
              <a:avLst/>
              <a:gdLst>
                <a:gd name="connsiteX0" fmla="*/ 0 w 909553"/>
                <a:gd name="connsiteY0" fmla="*/ 429785 h 440374"/>
                <a:gd name="connsiteX1" fmla="*/ 235527 w 909553"/>
                <a:gd name="connsiteY1" fmla="*/ 156157 h 440374"/>
                <a:gd name="connsiteX2" fmla="*/ 142009 w 909553"/>
                <a:gd name="connsiteY2" fmla="*/ 41857 h 440374"/>
                <a:gd name="connsiteX3" fmla="*/ 83127 w 909553"/>
                <a:gd name="connsiteY3" fmla="*/ 173476 h 440374"/>
                <a:gd name="connsiteX4" fmla="*/ 263236 w 909553"/>
                <a:gd name="connsiteY4" fmla="*/ 440176 h 440374"/>
                <a:gd name="connsiteX5" fmla="*/ 547255 w 909553"/>
                <a:gd name="connsiteY5" fmla="*/ 128448 h 440374"/>
                <a:gd name="connsiteX6" fmla="*/ 477982 w 909553"/>
                <a:gd name="connsiteY6" fmla="*/ 7221 h 440374"/>
                <a:gd name="connsiteX7" fmla="*/ 384464 w 909553"/>
                <a:gd name="connsiteY7" fmla="*/ 159621 h 440374"/>
                <a:gd name="connsiteX8" fmla="*/ 578427 w 909553"/>
                <a:gd name="connsiteY8" fmla="*/ 429785 h 440374"/>
                <a:gd name="connsiteX9" fmla="*/ 900545 w 909553"/>
                <a:gd name="connsiteY9" fmla="*/ 142303 h 440374"/>
                <a:gd name="connsiteX10" fmla="*/ 810491 w 909553"/>
                <a:gd name="connsiteY10" fmla="*/ 294 h 440374"/>
                <a:gd name="connsiteX11" fmla="*/ 706582 w 909553"/>
                <a:gd name="connsiteY11" fmla="*/ 114594 h 440374"/>
                <a:gd name="connsiteX12" fmla="*/ 862445 w 909553"/>
                <a:gd name="connsiteY12" fmla="*/ 412466 h 440374"/>
                <a:gd name="connsiteX13" fmla="*/ 862445 w 909553"/>
                <a:gd name="connsiteY13" fmla="*/ 412466 h 440374"/>
                <a:gd name="connsiteX0" fmla="*/ 0 w 905713"/>
                <a:gd name="connsiteY0" fmla="*/ 446355 h 456944"/>
                <a:gd name="connsiteX1" fmla="*/ 235527 w 905713"/>
                <a:gd name="connsiteY1" fmla="*/ 172727 h 456944"/>
                <a:gd name="connsiteX2" fmla="*/ 142009 w 905713"/>
                <a:gd name="connsiteY2" fmla="*/ 58427 h 456944"/>
                <a:gd name="connsiteX3" fmla="*/ 83127 w 905713"/>
                <a:gd name="connsiteY3" fmla="*/ 190046 h 456944"/>
                <a:gd name="connsiteX4" fmla="*/ 263236 w 905713"/>
                <a:gd name="connsiteY4" fmla="*/ 456746 h 456944"/>
                <a:gd name="connsiteX5" fmla="*/ 547255 w 905713"/>
                <a:gd name="connsiteY5" fmla="*/ 145018 h 456944"/>
                <a:gd name="connsiteX6" fmla="*/ 477982 w 905713"/>
                <a:gd name="connsiteY6" fmla="*/ 23791 h 456944"/>
                <a:gd name="connsiteX7" fmla="*/ 384464 w 905713"/>
                <a:gd name="connsiteY7" fmla="*/ 176191 h 456944"/>
                <a:gd name="connsiteX8" fmla="*/ 578427 w 905713"/>
                <a:gd name="connsiteY8" fmla="*/ 446355 h 456944"/>
                <a:gd name="connsiteX9" fmla="*/ 900545 w 905713"/>
                <a:gd name="connsiteY9" fmla="*/ 158873 h 456944"/>
                <a:gd name="connsiteX10" fmla="*/ 772181 w 905713"/>
                <a:gd name="connsiteY10" fmla="*/ 235 h 456944"/>
                <a:gd name="connsiteX11" fmla="*/ 706582 w 905713"/>
                <a:gd name="connsiteY11" fmla="*/ 131164 h 456944"/>
                <a:gd name="connsiteX12" fmla="*/ 862445 w 905713"/>
                <a:gd name="connsiteY12" fmla="*/ 429036 h 456944"/>
                <a:gd name="connsiteX13" fmla="*/ 862445 w 905713"/>
                <a:gd name="connsiteY13" fmla="*/ 429036 h 456944"/>
                <a:gd name="connsiteX0" fmla="*/ 0 w 905952"/>
                <a:gd name="connsiteY0" fmla="*/ 446304 h 456893"/>
                <a:gd name="connsiteX1" fmla="*/ 235527 w 905952"/>
                <a:gd name="connsiteY1" fmla="*/ 172676 h 456893"/>
                <a:gd name="connsiteX2" fmla="*/ 142009 w 905952"/>
                <a:gd name="connsiteY2" fmla="*/ 58376 h 456893"/>
                <a:gd name="connsiteX3" fmla="*/ 83127 w 905952"/>
                <a:gd name="connsiteY3" fmla="*/ 189995 h 456893"/>
                <a:gd name="connsiteX4" fmla="*/ 263236 w 905952"/>
                <a:gd name="connsiteY4" fmla="*/ 456695 h 456893"/>
                <a:gd name="connsiteX5" fmla="*/ 547255 w 905952"/>
                <a:gd name="connsiteY5" fmla="*/ 144967 h 456893"/>
                <a:gd name="connsiteX6" fmla="*/ 477982 w 905952"/>
                <a:gd name="connsiteY6" fmla="*/ 23740 h 456893"/>
                <a:gd name="connsiteX7" fmla="*/ 384464 w 905952"/>
                <a:gd name="connsiteY7" fmla="*/ 176140 h 456893"/>
                <a:gd name="connsiteX8" fmla="*/ 578427 w 905952"/>
                <a:gd name="connsiteY8" fmla="*/ 446304 h 456893"/>
                <a:gd name="connsiteX9" fmla="*/ 900545 w 905952"/>
                <a:gd name="connsiteY9" fmla="*/ 158822 h 456893"/>
                <a:gd name="connsiteX10" fmla="*/ 772181 w 905952"/>
                <a:gd name="connsiteY10" fmla="*/ 184 h 456893"/>
                <a:gd name="connsiteX11" fmla="*/ 664019 w 905952"/>
                <a:gd name="connsiteY11" fmla="*/ 134058 h 456893"/>
                <a:gd name="connsiteX12" fmla="*/ 862445 w 905952"/>
                <a:gd name="connsiteY12" fmla="*/ 428985 h 456893"/>
                <a:gd name="connsiteX13" fmla="*/ 862445 w 905952"/>
                <a:gd name="connsiteY13" fmla="*/ 428985 h 456893"/>
                <a:gd name="connsiteX0" fmla="*/ 0 w 904563"/>
                <a:gd name="connsiteY0" fmla="*/ 446721 h 457310"/>
                <a:gd name="connsiteX1" fmla="*/ 235527 w 904563"/>
                <a:gd name="connsiteY1" fmla="*/ 173093 h 457310"/>
                <a:gd name="connsiteX2" fmla="*/ 142009 w 904563"/>
                <a:gd name="connsiteY2" fmla="*/ 58793 h 457310"/>
                <a:gd name="connsiteX3" fmla="*/ 83127 w 904563"/>
                <a:gd name="connsiteY3" fmla="*/ 190412 h 457310"/>
                <a:gd name="connsiteX4" fmla="*/ 263236 w 904563"/>
                <a:gd name="connsiteY4" fmla="*/ 457112 h 457310"/>
                <a:gd name="connsiteX5" fmla="*/ 547255 w 904563"/>
                <a:gd name="connsiteY5" fmla="*/ 145384 h 457310"/>
                <a:gd name="connsiteX6" fmla="*/ 477982 w 904563"/>
                <a:gd name="connsiteY6" fmla="*/ 24157 h 457310"/>
                <a:gd name="connsiteX7" fmla="*/ 384464 w 904563"/>
                <a:gd name="connsiteY7" fmla="*/ 176557 h 457310"/>
                <a:gd name="connsiteX8" fmla="*/ 578427 w 904563"/>
                <a:gd name="connsiteY8" fmla="*/ 446721 h 457310"/>
                <a:gd name="connsiteX9" fmla="*/ 899111 w 904563"/>
                <a:gd name="connsiteY9" fmla="*/ 101493 h 457310"/>
                <a:gd name="connsiteX10" fmla="*/ 772181 w 904563"/>
                <a:gd name="connsiteY10" fmla="*/ 601 h 457310"/>
                <a:gd name="connsiteX11" fmla="*/ 664019 w 904563"/>
                <a:gd name="connsiteY11" fmla="*/ 134475 h 457310"/>
                <a:gd name="connsiteX12" fmla="*/ 862445 w 904563"/>
                <a:gd name="connsiteY12" fmla="*/ 429402 h 457310"/>
                <a:gd name="connsiteX13" fmla="*/ 862445 w 904563"/>
                <a:gd name="connsiteY13" fmla="*/ 429402 h 457310"/>
                <a:gd name="connsiteX0" fmla="*/ 0 w 903849"/>
                <a:gd name="connsiteY0" fmla="*/ 492617 h 503206"/>
                <a:gd name="connsiteX1" fmla="*/ 235527 w 903849"/>
                <a:gd name="connsiteY1" fmla="*/ 218989 h 503206"/>
                <a:gd name="connsiteX2" fmla="*/ 142009 w 903849"/>
                <a:gd name="connsiteY2" fmla="*/ 104689 h 503206"/>
                <a:gd name="connsiteX3" fmla="*/ 83127 w 903849"/>
                <a:gd name="connsiteY3" fmla="*/ 236308 h 503206"/>
                <a:gd name="connsiteX4" fmla="*/ 263236 w 903849"/>
                <a:gd name="connsiteY4" fmla="*/ 503008 h 503206"/>
                <a:gd name="connsiteX5" fmla="*/ 547255 w 903849"/>
                <a:gd name="connsiteY5" fmla="*/ 191280 h 503206"/>
                <a:gd name="connsiteX6" fmla="*/ 477982 w 903849"/>
                <a:gd name="connsiteY6" fmla="*/ 70053 h 503206"/>
                <a:gd name="connsiteX7" fmla="*/ 384464 w 903849"/>
                <a:gd name="connsiteY7" fmla="*/ 222453 h 503206"/>
                <a:gd name="connsiteX8" fmla="*/ 578427 w 903849"/>
                <a:gd name="connsiteY8" fmla="*/ 492617 h 503206"/>
                <a:gd name="connsiteX9" fmla="*/ 899111 w 903849"/>
                <a:gd name="connsiteY9" fmla="*/ 147389 h 503206"/>
                <a:gd name="connsiteX10" fmla="*/ 763049 w 903849"/>
                <a:gd name="connsiteY10" fmla="*/ 302 h 503206"/>
                <a:gd name="connsiteX11" fmla="*/ 664019 w 903849"/>
                <a:gd name="connsiteY11" fmla="*/ 180371 h 503206"/>
                <a:gd name="connsiteX12" fmla="*/ 862445 w 903849"/>
                <a:gd name="connsiteY12" fmla="*/ 475298 h 503206"/>
                <a:gd name="connsiteX13" fmla="*/ 862445 w 903849"/>
                <a:gd name="connsiteY13" fmla="*/ 475298 h 503206"/>
                <a:gd name="connsiteX0" fmla="*/ 0 w 903817"/>
                <a:gd name="connsiteY0" fmla="*/ 492323 h 502912"/>
                <a:gd name="connsiteX1" fmla="*/ 235527 w 903817"/>
                <a:gd name="connsiteY1" fmla="*/ 218695 h 502912"/>
                <a:gd name="connsiteX2" fmla="*/ 142009 w 903817"/>
                <a:gd name="connsiteY2" fmla="*/ 104395 h 502912"/>
                <a:gd name="connsiteX3" fmla="*/ 83127 w 903817"/>
                <a:gd name="connsiteY3" fmla="*/ 236014 h 502912"/>
                <a:gd name="connsiteX4" fmla="*/ 263236 w 903817"/>
                <a:gd name="connsiteY4" fmla="*/ 502714 h 502912"/>
                <a:gd name="connsiteX5" fmla="*/ 547255 w 903817"/>
                <a:gd name="connsiteY5" fmla="*/ 190986 h 502912"/>
                <a:gd name="connsiteX6" fmla="*/ 477982 w 903817"/>
                <a:gd name="connsiteY6" fmla="*/ 69759 h 502912"/>
                <a:gd name="connsiteX7" fmla="*/ 384464 w 903817"/>
                <a:gd name="connsiteY7" fmla="*/ 222159 h 502912"/>
                <a:gd name="connsiteX8" fmla="*/ 578427 w 903817"/>
                <a:gd name="connsiteY8" fmla="*/ 492323 h 502912"/>
                <a:gd name="connsiteX9" fmla="*/ 899111 w 903817"/>
                <a:gd name="connsiteY9" fmla="*/ 147095 h 502912"/>
                <a:gd name="connsiteX10" fmla="*/ 763049 w 903817"/>
                <a:gd name="connsiteY10" fmla="*/ 8 h 502912"/>
                <a:gd name="connsiteX11" fmla="*/ 670498 w 903817"/>
                <a:gd name="connsiteY11" fmla="*/ 152079 h 502912"/>
                <a:gd name="connsiteX12" fmla="*/ 862445 w 903817"/>
                <a:gd name="connsiteY12" fmla="*/ 475004 h 502912"/>
                <a:gd name="connsiteX13" fmla="*/ 862445 w 903817"/>
                <a:gd name="connsiteY13" fmla="*/ 475004 h 502912"/>
                <a:gd name="connsiteX0" fmla="*/ 0 w 884138"/>
                <a:gd name="connsiteY0" fmla="*/ 492342 h 502931"/>
                <a:gd name="connsiteX1" fmla="*/ 235527 w 884138"/>
                <a:gd name="connsiteY1" fmla="*/ 218714 h 502931"/>
                <a:gd name="connsiteX2" fmla="*/ 142009 w 884138"/>
                <a:gd name="connsiteY2" fmla="*/ 104414 h 502931"/>
                <a:gd name="connsiteX3" fmla="*/ 83127 w 884138"/>
                <a:gd name="connsiteY3" fmla="*/ 236033 h 502931"/>
                <a:gd name="connsiteX4" fmla="*/ 263236 w 884138"/>
                <a:gd name="connsiteY4" fmla="*/ 502733 h 502931"/>
                <a:gd name="connsiteX5" fmla="*/ 547255 w 884138"/>
                <a:gd name="connsiteY5" fmla="*/ 191005 h 502931"/>
                <a:gd name="connsiteX6" fmla="*/ 477982 w 884138"/>
                <a:gd name="connsiteY6" fmla="*/ 69778 h 502931"/>
                <a:gd name="connsiteX7" fmla="*/ 384464 w 884138"/>
                <a:gd name="connsiteY7" fmla="*/ 222178 h 502931"/>
                <a:gd name="connsiteX8" fmla="*/ 578427 w 884138"/>
                <a:gd name="connsiteY8" fmla="*/ 492342 h 502931"/>
                <a:gd name="connsiteX9" fmla="*/ 878843 w 884138"/>
                <a:gd name="connsiteY9" fmla="*/ 143007 h 502931"/>
                <a:gd name="connsiteX10" fmla="*/ 763049 w 884138"/>
                <a:gd name="connsiteY10" fmla="*/ 27 h 502931"/>
                <a:gd name="connsiteX11" fmla="*/ 670498 w 884138"/>
                <a:gd name="connsiteY11" fmla="*/ 152098 h 502931"/>
                <a:gd name="connsiteX12" fmla="*/ 862445 w 884138"/>
                <a:gd name="connsiteY12" fmla="*/ 475023 h 502931"/>
                <a:gd name="connsiteX13" fmla="*/ 862445 w 884138"/>
                <a:gd name="connsiteY13" fmla="*/ 475023 h 502931"/>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77982 w 884642"/>
                <a:gd name="connsiteY6" fmla="*/ 70172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52028 w 884642"/>
                <a:gd name="connsiteY6" fmla="*/ 27895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52028 w 884642"/>
                <a:gd name="connsiteY6" fmla="*/ 27895 h 503456"/>
                <a:gd name="connsiteX7" fmla="*/ 384464 w 884642"/>
                <a:gd name="connsiteY7" fmla="*/ 222572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454"/>
                <a:gd name="connsiteX1" fmla="*/ 235527 w 884642"/>
                <a:gd name="connsiteY1" fmla="*/ 219108 h 503454"/>
                <a:gd name="connsiteX2" fmla="*/ 142009 w 884642"/>
                <a:gd name="connsiteY2" fmla="*/ 104808 h 503454"/>
                <a:gd name="connsiteX3" fmla="*/ 83127 w 884642"/>
                <a:gd name="connsiteY3" fmla="*/ 236427 h 503454"/>
                <a:gd name="connsiteX4" fmla="*/ 263236 w 884642"/>
                <a:gd name="connsiteY4" fmla="*/ 503127 h 503454"/>
                <a:gd name="connsiteX5" fmla="*/ 583328 w 884642"/>
                <a:gd name="connsiteY5" fmla="*/ 177883 h 503454"/>
                <a:gd name="connsiteX6" fmla="*/ 452028 w 884642"/>
                <a:gd name="connsiteY6" fmla="*/ 27895 h 503454"/>
                <a:gd name="connsiteX7" fmla="*/ 362362 w 884642"/>
                <a:gd name="connsiteY7" fmla="*/ 193803 h 503454"/>
                <a:gd name="connsiteX8" fmla="*/ 578427 w 884642"/>
                <a:gd name="connsiteY8" fmla="*/ 492736 h 503454"/>
                <a:gd name="connsiteX9" fmla="*/ 878843 w 884642"/>
                <a:gd name="connsiteY9" fmla="*/ 143401 h 503454"/>
                <a:gd name="connsiteX10" fmla="*/ 768722 w 884642"/>
                <a:gd name="connsiteY10" fmla="*/ 26 h 503454"/>
                <a:gd name="connsiteX11" fmla="*/ 670498 w 884642"/>
                <a:gd name="connsiteY11" fmla="*/ 152492 h 503454"/>
                <a:gd name="connsiteX12" fmla="*/ 862445 w 884642"/>
                <a:gd name="connsiteY12" fmla="*/ 475417 h 503454"/>
                <a:gd name="connsiteX13" fmla="*/ 862445 w 884642"/>
                <a:gd name="connsiteY13" fmla="*/ 475417 h 503454"/>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65607 w 884642"/>
                <a:gd name="connsiteY6" fmla="*/ 18691 h 503456"/>
                <a:gd name="connsiteX7" fmla="*/ 362362 w 884642"/>
                <a:gd name="connsiteY7" fmla="*/ 193803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640"/>
                <a:gd name="connsiteX1" fmla="*/ 235527 w 884642"/>
                <a:gd name="connsiteY1" fmla="*/ 219108 h 503640"/>
                <a:gd name="connsiteX2" fmla="*/ 142009 w 884642"/>
                <a:gd name="connsiteY2" fmla="*/ 104808 h 503640"/>
                <a:gd name="connsiteX3" fmla="*/ 83127 w 884642"/>
                <a:gd name="connsiteY3" fmla="*/ 236427 h 503640"/>
                <a:gd name="connsiteX4" fmla="*/ 263236 w 884642"/>
                <a:gd name="connsiteY4" fmla="*/ 503127 h 503640"/>
                <a:gd name="connsiteX5" fmla="*/ 565083 w 884642"/>
                <a:gd name="connsiteY5" fmla="*/ 162620 h 503640"/>
                <a:gd name="connsiteX6" fmla="*/ 465607 w 884642"/>
                <a:gd name="connsiteY6" fmla="*/ 18691 h 503640"/>
                <a:gd name="connsiteX7" fmla="*/ 362362 w 884642"/>
                <a:gd name="connsiteY7" fmla="*/ 193803 h 503640"/>
                <a:gd name="connsiteX8" fmla="*/ 578427 w 884642"/>
                <a:gd name="connsiteY8" fmla="*/ 492736 h 503640"/>
                <a:gd name="connsiteX9" fmla="*/ 878843 w 884642"/>
                <a:gd name="connsiteY9" fmla="*/ 143401 h 503640"/>
                <a:gd name="connsiteX10" fmla="*/ 768722 w 884642"/>
                <a:gd name="connsiteY10" fmla="*/ 26 h 503640"/>
                <a:gd name="connsiteX11" fmla="*/ 670498 w 884642"/>
                <a:gd name="connsiteY11" fmla="*/ 152492 h 503640"/>
                <a:gd name="connsiteX12" fmla="*/ 862445 w 884642"/>
                <a:gd name="connsiteY12" fmla="*/ 475417 h 503640"/>
                <a:gd name="connsiteX13" fmla="*/ 862445 w 884642"/>
                <a:gd name="connsiteY13" fmla="*/ 475417 h 503640"/>
                <a:gd name="connsiteX0" fmla="*/ 0 w 884642"/>
                <a:gd name="connsiteY0" fmla="*/ 492736 h 503638"/>
                <a:gd name="connsiteX1" fmla="*/ 235527 w 884642"/>
                <a:gd name="connsiteY1" fmla="*/ 219108 h 503638"/>
                <a:gd name="connsiteX2" fmla="*/ 142009 w 884642"/>
                <a:gd name="connsiteY2" fmla="*/ 104808 h 503638"/>
                <a:gd name="connsiteX3" fmla="*/ 83127 w 884642"/>
                <a:gd name="connsiteY3" fmla="*/ 236427 h 503638"/>
                <a:gd name="connsiteX4" fmla="*/ 263236 w 884642"/>
                <a:gd name="connsiteY4" fmla="*/ 503127 h 503638"/>
                <a:gd name="connsiteX5" fmla="*/ 565083 w 884642"/>
                <a:gd name="connsiteY5" fmla="*/ 162620 h 503638"/>
                <a:gd name="connsiteX6" fmla="*/ 443111 w 884642"/>
                <a:gd name="connsiteY6" fmla="*/ 23004 h 503638"/>
                <a:gd name="connsiteX7" fmla="*/ 362362 w 884642"/>
                <a:gd name="connsiteY7" fmla="*/ 193803 h 503638"/>
                <a:gd name="connsiteX8" fmla="*/ 578427 w 884642"/>
                <a:gd name="connsiteY8" fmla="*/ 492736 h 503638"/>
                <a:gd name="connsiteX9" fmla="*/ 878843 w 884642"/>
                <a:gd name="connsiteY9" fmla="*/ 143401 h 503638"/>
                <a:gd name="connsiteX10" fmla="*/ 768722 w 884642"/>
                <a:gd name="connsiteY10" fmla="*/ 26 h 503638"/>
                <a:gd name="connsiteX11" fmla="*/ 670498 w 884642"/>
                <a:gd name="connsiteY11" fmla="*/ 152492 h 503638"/>
                <a:gd name="connsiteX12" fmla="*/ 862445 w 884642"/>
                <a:gd name="connsiteY12" fmla="*/ 475417 h 503638"/>
                <a:gd name="connsiteX13" fmla="*/ 862445 w 884642"/>
                <a:gd name="connsiteY13" fmla="*/ 475417 h 503638"/>
                <a:gd name="connsiteX0" fmla="*/ 0 w 884642"/>
                <a:gd name="connsiteY0" fmla="*/ 492736 h 503668"/>
                <a:gd name="connsiteX1" fmla="*/ 235527 w 884642"/>
                <a:gd name="connsiteY1" fmla="*/ 219108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668"/>
                <a:gd name="connsiteX1" fmla="*/ 263699 w 884642"/>
                <a:gd name="connsiteY1" fmla="*/ 214403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732"/>
                <a:gd name="connsiteX1" fmla="*/ 263699 w 884642"/>
                <a:gd name="connsiteY1" fmla="*/ 214403 h 503732"/>
                <a:gd name="connsiteX2" fmla="*/ 150907 w 884642"/>
                <a:gd name="connsiteY2" fmla="*/ 32570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32"/>
                <a:gd name="connsiteX1" fmla="*/ 263699 w 884642"/>
                <a:gd name="connsiteY1" fmla="*/ 214403 h 503732"/>
                <a:gd name="connsiteX2" fmla="*/ 130839 w 884642"/>
                <a:gd name="connsiteY2" fmla="*/ 31204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29"/>
                <a:gd name="connsiteX1" fmla="*/ 263699 w 884642"/>
                <a:gd name="connsiteY1" fmla="*/ 214403 h 503729"/>
                <a:gd name="connsiteX2" fmla="*/ 151312 w 884642"/>
                <a:gd name="connsiteY2" fmla="*/ 38049 h 503729"/>
                <a:gd name="connsiteX3" fmla="*/ 69144 w 884642"/>
                <a:gd name="connsiteY3" fmla="*/ 240149 h 503729"/>
                <a:gd name="connsiteX4" fmla="*/ 263236 w 884642"/>
                <a:gd name="connsiteY4" fmla="*/ 503127 h 503729"/>
                <a:gd name="connsiteX5" fmla="*/ 565083 w 884642"/>
                <a:gd name="connsiteY5" fmla="*/ 162620 h 503729"/>
                <a:gd name="connsiteX6" fmla="*/ 443111 w 884642"/>
                <a:gd name="connsiteY6" fmla="*/ 23004 h 503729"/>
                <a:gd name="connsiteX7" fmla="*/ 362362 w 884642"/>
                <a:gd name="connsiteY7" fmla="*/ 193803 h 503729"/>
                <a:gd name="connsiteX8" fmla="*/ 578427 w 884642"/>
                <a:gd name="connsiteY8" fmla="*/ 492736 h 503729"/>
                <a:gd name="connsiteX9" fmla="*/ 878843 w 884642"/>
                <a:gd name="connsiteY9" fmla="*/ 143401 h 503729"/>
                <a:gd name="connsiteX10" fmla="*/ 768722 w 884642"/>
                <a:gd name="connsiteY10" fmla="*/ 26 h 503729"/>
                <a:gd name="connsiteX11" fmla="*/ 670498 w 884642"/>
                <a:gd name="connsiteY11" fmla="*/ 152492 h 503729"/>
                <a:gd name="connsiteX12" fmla="*/ 862445 w 884642"/>
                <a:gd name="connsiteY12" fmla="*/ 475417 h 503729"/>
                <a:gd name="connsiteX13" fmla="*/ 862445 w 884642"/>
                <a:gd name="connsiteY13" fmla="*/ 475417 h 503729"/>
                <a:gd name="connsiteX0" fmla="*/ 0 w 884642"/>
                <a:gd name="connsiteY0" fmla="*/ 492736 h 492961"/>
                <a:gd name="connsiteX1" fmla="*/ 263699 w 884642"/>
                <a:gd name="connsiteY1" fmla="*/ 214403 h 492961"/>
                <a:gd name="connsiteX2" fmla="*/ 151312 w 884642"/>
                <a:gd name="connsiteY2" fmla="*/ 38049 h 492961"/>
                <a:gd name="connsiteX3" fmla="*/ 69144 w 884642"/>
                <a:gd name="connsiteY3" fmla="*/ 240149 h 492961"/>
                <a:gd name="connsiteX4" fmla="*/ 305585 w 884642"/>
                <a:gd name="connsiteY4" fmla="*/ 458875 h 492961"/>
                <a:gd name="connsiteX5" fmla="*/ 565083 w 884642"/>
                <a:gd name="connsiteY5" fmla="*/ 162620 h 492961"/>
                <a:gd name="connsiteX6" fmla="*/ 443111 w 884642"/>
                <a:gd name="connsiteY6" fmla="*/ 23004 h 492961"/>
                <a:gd name="connsiteX7" fmla="*/ 362362 w 884642"/>
                <a:gd name="connsiteY7" fmla="*/ 193803 h 492961"/>
                <a:gd name="connsiteX8" fmla="*/ 578427 w 884642"/>
                <a:gd name="connsiteY8" fmla="*/ 492736 h 492961"/>
                <a:gd name="connsiteX9" fmla="*/ 878843 w 884642"/>
                <a:gd name="connsiteY9" fmla="*/ 143401 h 492961"/>
                <a:gd name="connsiteX10" fmla="*/ 768722 w 884642"/>
                <a:gd name="connsiteY10" fmla="*/ 26 h 492961"/>
                <a:gd name="connsiteX11" fmla="*/ 670498 w 884642"/>
                <a:gd name="connsiteY11" fmla="*/ 152492 h 492961"/>
                <a:gd name="connsiteX12" fmla="*/ 862445 w 884642"/>
                <a:gd name="connsiteY12" fmla="*/ 475417 h 492961"/>
                <a:gd name="connsiteX13" fmla="*/ 862445 w 884642"/>
                <a:gd name="connsiteY13" fmla="*/ 475417 h 492961"/>
                <a:gd name="connsiteX0" fmla="*/ 0 w 883375"/>
                <a:gd name="connsiteY0" fmla="*/ 492734 h 492734"/>
                <a:gd name="connsiteX1" fmla="*/ 263699 w 883375"/>
                <a:gd name="connsiteY1" fmla="*/ 214401 h 492734"/>
                <a:gd name="connsiteX2" fmla="*/ 151312 w 883375"/>
                <a:gd name="connsiteY2" fmla="*/ 38047 h 492734"/>
                <a:gd name="connsiteX3" fmla="*/ 69144 w 883375"/>
                <a:gd name="connsiteY3" fmla="*/ 240147 h 492734"/>
                <a:gd name="connsiteX4" fmla="*/ 305585 w 883375"/>
                <a:gd name="connsiteY4" fmla="*/ 458873 h 492734"/>
                <a:gd name="connsiteX5" fmla="*/ 565083 w 883375"/>
                <a:gd name="connsiteY5" fmla="*/ 162618 h 492734"/>
                <a:gd name="connsiteX6" fmla="*/ 443111 w 883375"/>
                <a:gd name="connsiteY6" fmla="*/ 23002 h 492734"/>
                <a:gd name="connsiteX7" fmla="*/ 362362 w 883375"/>
                <a:gd name="connsiteY7" fmla="*/ 193801 h 492734"/>
                <a:gd name="connsiteX8" fmla="*/ 605570 w 883375"/>
                <a:gd name="connsiteY8" fmla="*/ 435762 h 492734"/>
                <a:gd name="connsiteX9" fmla="*/ 878843 w 883375"/>
                <a:gd name="connsiteY9" fmla="*/ 143399 h 492734"/>
                <a:gd name="connsiteX10" fmla="*/ 768722 w 883375"/>
                <a:gd name="connsiteY10" fmla="*/ 24 h 492734"/>
                <a:gd name="connsiteX11" fmla="*/ 670498 w 883375"/>
                <a:gd name="connsiteY11" fmla="*/ 152490 h 492734"/>
                <a:gd name="connsiteX12" fmla="*/ 862445 w 883375"/>
                <a:gd name="connsiteY12" fmla="*/ 475415 h 492734"/>
                <a:gd name="connsiteX13" fmla="*/ 862445 w 883375"/>
                <a:gd name="connsiteY13" fmla="*/ 475415 h 49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375" h="492734">
                  <a:moveTo>
                    <a:pt x="0" y="492734"/>
                  </a:moveTo>
                  <a:cubicBezTo>
                    <a:pt x="105929" y="388247"/>
                    <a:pt x="238480" y="290182"/>
                    <a:pt x="263699" y="214401"/>
                  </a:cubicBezTo>
                  <a:cubicBezTo>
                    <a:pt x="288918" y="138620"/>
                    <a:pt x="183738" y="33756"/>
                    <a:pt x="151312" y="38047"/>
                  </a:cubicBezTo>
                  <a:cubicBezTo>
                    <a:pt x="118886" y="42338"/>
                    <a:pt x="43432" y="170009"/>
                    <a:pt x="69144" y="240147"/>
                  </a:cubicBezTo>
                  <a:cubicBezTo>
                    <a:pt x="94856" y="310285"/>
                    <a:pt x="222929" y="471795"/>
                    <a:pt x="305585" y="458873"/>
                  </a:cubicBezTo>
                  <a:cubicBezTo>
                    <a:pt x="388242" y="445952"/>
                    <a:pt x="542162" y="235263"/>
                    <a:pt x="565083" y="162618"/>
                  </a:cubicBezTo>
                  <a:cubicBezTo>
                    <a:pt x="588004" y="89973"/>
                    <a:pt x="476898" y="17805"/>
                    <a:pt x="443111" y="23002"/>
                  </a:cubicBezTo>
                  <a:cubicBezTo>
                    <a:pt x="409324" y="28199"/>
                    <a:pt x="335286" y="125008"/>
                    <a:pt x="362362" y="193801"/>
                  </a:cubicBezTo>
                  <a:cubicBezTo>
                    <a:pt x="389438" y="262594"/>
                    <a:pt x="519490" y="444162"/>
                    <a:pt x="605570" y="435762"/>
                  </a:cubicBezTo>
                  <a:cubicBezTo>
                    <a:pt x="691650" y="427362"/>
                    <a:pt x="851651" y="216022"/>
                    <a:pt x="878843" y="143399"/>
                  </a:cubicBezTo>
                  <a:cubicBezTo>
                    <a:pt x="906035" y="70776"/>
                    <a:pt x="803446" y="-1491"/>
                    <a:pt x="768722" y="24"/>
                  </a:cubicBezTo>
                  <a:cubicBezTo>
                    <a:pt x="733998" y="1539"/>
                    <a:pt x="654878" y="73258"/>
                    <a:pt x="670498" y="152490"/>
                  </a:cubicBezTo>
                  <a:cubicBezTo>
                    <a:pt x="686119" y="231722"/>
                    <a:pt x="830454" y="421594"/>
                    <a:pt x="862445" y="475415"/>
                  </a:cubicBezTo>
                  <a:lnTo>
                    <a:pt x="862445" y="475415"/>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228" name="Group 227">
              <a:extLst>
                <a:ext uri="{FF2B5EF4-FFF2-40B4-BE49-F238E27FC236}">
                  <a16:creationId xmlns:a16="http://schemas.microsoft.com/office/drawing/2014/main" id="{7E610BEE-545F-46D4-88D4-A91AA0288B41}"/>
                </a:ext>
              </a:extLst>
            </p:cNvPr>
            <p:cNvGrpSpPr/>
            <p:nvPr/>
          </p:nvGrpSpPr>
          <p:grpSpPr>
            <a:xfrm>
              <a:off x="5617255" y="2268864"/>
              <a:ext cx="587708" cy="225961"/>
              <a:chOff x="4510859" y="1951754"/>
              <a:chExt cx="587708" cy="225961"/>
            </a:xfrm>
          </p:grpSpPr>
          <p:sp>
            <p:nvSpPr>
              <p:cNvPr id="237" name="Rectangle: Rounded Corners 236">
                <a:extLst>
                  <a:ext uri="{FF2B5EF4-FFF2-40B4-BE49-F238E27FC236}">
                    <a16:creationId xmlns:a16="http://schemas.microsoft.com/office/drawing/2014/main" id="{EA300FEC-6E76-479C-9A6E-8478EB064C49}"/>
                  </a:ext>
                </a:extLst>
              </p:cNvPr>
              <p:cNvSpPr/>
              <p:nvPr/>
            </p:nvSpPr>
            <p:spPr>
              <a:xfrm>
                <a:off x="4510859" y="208892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8" name="Group 237">
                <a:extLst>
                  <a:ext uri="{FF2B5EF4-FFF2-40B4-BE49-F238E27FC236}">
                    <a16:creationId xmlns:a16="http://schemas.microsoft.com/office/drawing/2014/main" id="{2EE08738-6C60-425C-B65B-5B0003D95554}"/>
                  </a:ext>
                </a:extLst>
              </p:cNvPr>
              <p:cNvGrpSpPr/>
              <p:nvPr/>
            </p:nvGrpSpPr>
            <p:grpSpPr>
              <a:xfrm>
                <a:off x="4510859" y="1951754"/>
                <a:ext cx="587708" cy="225961"/>
                <a:chOff x="4447886" y="1453752"/>
                <a:chExt cx="587708" cy="225961"/>
              </a:xfrm>
            </p:grpSpPr>
            <p:sp>
              <p:nvSpPr>
                <p:cNvPr id="239" name="Rectangle: Rounded Corners 238">
                  <a:extLst>
                    <a:ext uri="{FF2B5EF4-FFF2-40B4-BE49-F238E27FC236}">
                      <a16:creationId xmlns:a16="http://schemas.microsoft.com/office/drawing/2014/main" id="{120E6A20-3A5B-4559-9EF2-B66877C1DABD}"/>
                    </a:ext>
                  </a:extLst>
                </p:cNvPr>
                <p:cNvSpPr/>
                <p:nvPr/>
              </p:nvSpPr>
              <p:spPr>
                <a:xfrm>
                  <a:off x="4447886" y="14537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Rounded Corners 239">
                  <a:extLst>
                    <a:ext uri="{FF2B5EF4-FFF2-40B4-BE49-F238E27FC236}">
                      <a16:creationId xmlns:a16="http://schemas.microsoft.com/office/drawing/2014/main" id="{2C9105B8-86F9-40E5-9846-B7E67784F45A}"/>
                    </a:ext>
                  </a:extLst>
                </p:cNvPr>
                <p:cNvSpPr/>
                <p:nvPr/>
              </p:nvSpPr>
              <p:spPr>
                <a:xfrm>
                  <a:off x="4447886" y="1498055"/>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Rounded Corners 240">
                  <a:extLst>
                    <a:ext uri="{FF2B5EF4-FFF2-40B4-BE49-F238E27FC236}">
                      <a16:creationId xmlns:a16="http://schemas.microsoft.com/office/drawing/2014/main" id="{1DF18112-3D1B-4574-957E-B38CB95E05FB}"/>
                    </a:ext>
                  </a:extLst>
                </p:cNvPr>
                <p:cNvSpPr/>
                <p:nvPr/>
              </p:nvSpPr>
              <p:spPr>
                <a:xfrm>
                  <a:off x="4447886" y="15451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Rounded Corners 241">
                  <a:extLst>
                    <a:ext uri="{FF2B5EF4-FFF2-40B4-BE49-F238E27FC236}">
                      <a16:creationId xmlns:a16="http://schemas.microsoft.com/office/drawing/2014/main" id="{F9DCD935-2992-4787-880F-B85609093AF8}"/>
                    </a:ext>
                  </a:extLst>
                </p:cNvPr>
                <p:cNvSpPr/>
                <p:nvPr/>
              </p:nvSpPr>
              <p:spPr>
                <a:xfrm>
                  <a:off x="4447886" y="1633994"/>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 name="Group 228">
              <a:extLst>
                <a:ext uri="{FF2B5EF4-FFF2-40B4-BE49-F238E27FC236}">
                  <a16:creationId xmlns:a16="http://schemas.microsoft.com/office/drawing/2014/main" id="{492D7C57-039C-4499-881C-CD939F8648B6}"/>
                </a:ext>
              </a:extLst>
            </p:cNvPr>
            <p:cNvGrpSpPr/>
            <p:nvPr/>
          </p:nvGrpSpPr>
          <p:grpSpPr>
            <a:xfrm flipH="1">
              <a:off x="6064748" y="1849582"/>
              <a:ext cx="103988" cy="416443"/>
              <a:chOff x="4444110" y="1298984"/>
              <a:chExt cx="260521" cy="710437"/>
            </a:xfrm>
          </p:grpSpPr>
          <p:cxnSp>
            <p:nvCxnSpPr>
              <p:cNvPr id="235" name="Straight Connector 234">
                <a:extLst>
                  <a:ext uri="{FF2B5EF4-FFF2-40B4-BE49-F238E27FC236}">
                    <a16:creationId xmlns:a16="http://schemas.microsoft.com/office/drawing/2014/main" id="{17825C8C-6999-4670-9E6F-A7641C81B3FE}"/>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Oval 235">
                <a:extLst>
                  <a:ext uri="{FF2B5EF4-FFF2-40B4-BE49-F238E27FC236}">
                    <a16:creationId xmlns:a16="http://schemas.microsoft.com/office/drawing/2014/main" id="{2754B3D4-1959-4FC6-AC6B-3B63A36D2280}"/>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229">
              <a:extLst>
                <a:ext uri="{FF2B5EF4-FFF2-40B4-BE49-F238E27FC236}">
                  <a16:creationId xmlns:a16="http://schemas.microsoft.com/office/drawing/2014/main" id="{7A7DC2CE-8A9A-4EED-B88B-E34A221F170E}"/>
                </a:ext>
              </a:extLst>
            </p:cNvPr>
            <p:cNvGrpSpPr/>
            <p:nvPr/>
          </p:nvGrpSpPr>
          <p:grpSpPr>
            <a:xfrm>
              <a:off x="5642910" y="1848152"/>
              <a:ext cx="103988" cy="416443"/>
              <a:chOff x="4444110" y="1298984"/>
              <a:chExt cx="260521" cy="710437"/>
            </a:xfrm>
          </p:grpSpPr>
          <p:cxnSp>
            <p:nvCxnSpPr>
              <p:cNvPr id="233" name="Straight Connector 232">
                <a:extLst>
                  <a:ext uri="{FF2B5EF4-FFF2-40B4-BE49-F238E27FC236}">
                    <a16:creationId xmlns:a16="http://schemas.microsoft.com/office/drawing/2014/main" id="{9D2DE212-797B-4EB1-A56E-52A7EC215CCE}"/>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Oval 233">
                <a:extLst>
                  <a:ext uri="{FF2B5EF4-FFF2-40B4-BE49-F238E27FC236}">
                    <a16:creationId xmlns:a16="http://schemas.microsoft.com/office/drawing/2014/main" id="{547BD8D8-9131-40DC-BD6C-1C58107611D2}"/>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1" name="Diamond 230">
              <a:extLst>
                <a:ext uri="{FF2B5EF4-FFF2-40B4-BE49-F238E27FC236}">
                  <a16:creationId xmlns:a16="http://schemas.microsoft.com/office/drawing/2014/main" id="{84422537-3C3C-42E2-934A-C8B8096818E1}"/>
                </a:ext>
              </a:extLst>
            </p:cNvPr>
            <p:cNvSpPr/>
            <p:nvPr/>
          </p:nvSpPr>
          <p:spPr>
            <a:xfrm>
              <a:off x="6105689" y="683388"/>
              <a:ext cx="228628" cy="20203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67">
              <a:extLst>
                <a:ext uri="{FF2B5EF4-FFF2-40B4-BE49-F238E27FC236}">
                  <a16:creationId xmlns:a16="http://schemas.microsoft.com/office/drawing/2014/main" id="{ECA09BB5-0890-437E-A03B-BE08F7CDAF59}"/>
                </a:ext>
              </a:extLst>
            </p:cNvPr>
            <p:cNvSpPr/>
            <p:nvPr/>
          </p:nvSpPr>
          <p:spPr>
            <a:xfrm rot="413123">
              <a:off x="6251407" y="869516"/>
              <a:ext cx="287486" cy="377763"/>
            </a:xfrm>
            <a:custGeom>
              <a:avLst/>
              <a:gdLst>
                <a:gd name="connsiteX0" fmla="*/ 0 w 228628"/>
                <a:gd name="connsiteY0" fmla="*/ 101018 h 202036"/>
                <a:gd name="connsiteX1" fmla="*/ 114314 w 228628"/>
                <a:gd name="connsiteY1" fmla="*/ 0 h 202036"/>
                <a:gd name="connsiteX2" fmla="*/ 228628 w 228628"/>
                <a:gd name="connsiteY2" fmla="*/ 101018 h 202036"/>
                <a:gd name="connsiteX3" fmla="*/ 114314 w 228628"/>
                <a:gd name="connsiteY3" fmla="*/ 202036 h 202036"/>
                <a:gd name="connsiteX4" fmla="*/ 0 w 228628"/>
                <a:gd name="connsiteY4" fmla="*/ 101018 h 202036"/>
                <a:gd name="connsiteX0" fmla="*/ 0 w 228628"/>
                <a:gd name="connsiteY0" fmla="*/ 101018 h 352082"/>
                <a:gd name="connsiteX1" fmla="*/ 114314 w 228628"/>
                <a:gd name="connsiteY1" fmla="*/ 0 h 352082"/>
                <a:gd name="connsiteX2" fmla="*/ 228628 w 228628"/>
                <a:gd name="connsiteY2" fmla="*/ 101018 h 352082"/>
                <a:gd name="connsiteX3" fmla="*/ 191985 w 228628"/>
                <a:gd name="connsiteY3" fmla="*/ 352082 h 352082"/>
                <a:gd name="connsiteX4" fmla="*/ 0 w 228628"/>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95" h="352082">
                  <a:moveTo>
                    <a:pt x="0" y="101018"/>
                  </a:moveTo>
                  <a:lnTo>
                    <a:pt x="114314" y="0"/>
                  </a:lnTo>
                  <a:cubicBezTo>
                    <a:pt x="225971" y="24258"/>
                    <a:pt x="311148" y="143839"/>
                    <a:pt x="311595" y="268716"/>
                  </a:cubicBezTo>
                  <a:lnTo>
                    <a:pt x="191985" y="352082"/>
                  </a:lnTo>
                  <a:cubicBezTo>
                    <a:pt x="168591" y="231324"/>
                    <a:pt x="116953" y="156462"/>
                    <a:pt x="0" y="1010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 name="Connector: Elbow 30">
            <a:extLst>
              <a:ext uri="{FF2B5EF4-FFF2-40B4-BE49-F238E27FC236}">
                <a16:creationId xmlns:a16="http://schemas.microsoft.com/office/drawing/2014/main" id="{C62336C7-2E28-434C-942F-B57D18AADC48}"/>
              </a:ext>
            </a:extLst>
          </p:cNvPr>
          <p:cNvCxnSpPr>
            <a:cxnSpLocks/>
          </p:cNvCxnSpPr>
          <p:nvPr/>
        </p:nvCxnSpPr>
        <p:spPr>
          <a:xfrm rot="16200000" flipH="1">
            <a:off x="3266231" y="3054258"/>
            <a:ext cx="4475368" cy="1546708"/>
          </a:xfrm>
          <a:prstGeom prst="bentConnector3">
            <a:avLst>
              <a:gd name="adj1" fmla="val 70432"/>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3" name="Group 272">
            <a:extLst>
              <a:ext uri="{FF2B5EF4-FFF2-40B4-BE49-F238E27FC236}">
                <a16:creationId xmlns:a16="http://schemas.microsoft.com/office/drawing/2014/main" id="{534CD787-6618-41FD-9F3D-FC7E05A2F18C}"/>
              </a:ext>
            </a:extLst>
          </p:cNvPr>
          <p:cNvGrpSpPr/>
          <p:nvPr/>
        </p:nvGrpSpPr>
        <p:grpSpPr>
          <a:xfrm>
            <a:off x="4553410" y="2775695"/>
            <a:ext cx="1807453" cy="2123443"/>
            <a:chOff x="4827753" y="562099"/>
            <a:chExt cx="2113472" cy="2488108"/>
          </a:xfrm>
        </p:grpSpPr>
        <p:sp>
          <p:nvSpPr>
            <p:cNvPr id="274" name="Cylinder 273">
              <a:extLst>
                <a:ext uri="{FF2B5EF4-FFF2-40B4-BE49-F238E27FC236}">
                  <a16:creationId xmlns:a16="http://schemas.microsoft.com/office/drawing/2014/main" id="{CCF0F1DB-ECEB-499F-A29D-E641BE718AA0}"/>
                </a:ext>
              </a:extLst>
            </p:cNvPr>
            <p:cNvSpPr/>
            <p:nvPr/>
          </p:nvSpPr>
          <p:spPr>
            <a:xfrm>
              <a:off x="4827753" y="2696524"/>
              <a:ext cx="2113472" cy="353683"/>
            </a:xfrm>
            <a:prstGeom prst="can">
              <a:avLst>
                <a:gd name="adj" fmla="val 37195"/>
              </a:avLst>
            </a:prstGeom>
            <a:gradFill flip="none" rotWithShape="1">
              <a:gsLst>
                <a:gs pos="0">
                  <a:schemeClr val="accent3">
                    <a:lumMod val="5000"/>
                    <a:lumOff val="95000"/>
                  </a:schemeClr>
                </a:gs>
                <a:gs pos="43000">
                  <a:schemeClr val="accent3">
                    <a:lumMod val="45000"/>
                    <a:lumOff val="55000"/>
                  </a:schemeClr>
                </a:gs>
                <a:gs pos="74000">
                  <a:schemeClr val="accent3">
                    <a:lumMod val="45000"/>
                    <a:lumOff val="55000"/>
                  </a:schemeClr>
                </a:gs>
                <a:gs pos="100000">
                  <a:schemeClr val="tx1">
                    <a:lumMod val="50000"/>
                    <a:lumOff val="50000"/>
                  </a:schemeClr>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Cylinder 274">
              <a:extLst>
                <a:ext uri="{FF2B5EF4-FFF2-40B4-BE49-F238E27FC236}">
                  <a16:creationId xmlns:a16="http://schemas.microsoft.com/office/drawing/2014/main" id="{62E15268-D5A6-4986-B559-7862FB4F2E83}"/>
                </a:ext>
              </a:extLst>
            </p:cNvPr>
            <p:cNvSpPr/>
            <p:nvPr/>
          </p:nvSpPr>
          <p:spPr>
            <a:xfrm>
              <a:off x="5390555" y="2433932"/>
              <a:ext cx="983412" cy="353683"/>
            </a:xfrm>
            <a:prstGeom prst="can">
              <a:avLst>
                <a:gd name="adj" fmla="val 37195"/>
              </a:avLst>
            </a:prstGeom>
            <a:gradFill flip="none" rotWithShape="1">
              <a:gsLst>
                <a:gs pos="0">
                  <a:schemeClr val="accent3">
                    <a:lumMod val="5000"/>
                    <a:lumOff val="95000"/>
                  </a:schemeClr>
                </a:gs>
                <a:gs pos="31000">
                  <a:schemeClr val="accent3">
                    <a:lumMod val="45000"/>
                    <a:lumOff val="55000"/>
                  </a:schemeClr>
                </a:gs>
                <a:gs pos="61000">
                  <a:schemeClr val="accent3">
                    <a:lumMod val="45000"/>
                    <a:lumOff val="55000"/>
                  </a:schemeClr>
                </a:gs>
                <a:gs pos="91000">
                  <a:schemeClr val="tx1">
                    <a:lumMod val="50000"/>
                    <a:lumOff val="50000"/>
                  </a:schemeClr>
                </a:gs>
              </a:gsLst>
              <a:lin ang="1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 name="Group 275">
              <a:extLst>
                <a:ext uri="{FF2B5EF4-FFF2-40B4-BE49-F238E27FC236}">
                  <a16:creationId xmlns:a16="http://schemas.microsoft.com/office/drawing/2014/main" id="{EE1F95E8-41CB-4EFD-8708-8D067DC6853D}"/>
                </a:ext>
              </a:extLst>
            </p:cNvPr>
            <p:cNvGrpSpPr/>
            <p:nvPr/>
          </p:nvGrpSpPr>
          <p:grpSpPr>
            <a:xfrm>
              <a:off x="4901295" y="2687070"/>
              <a:ext cx="239562" cy="86756"/>
              <a:chOff x="4974320" y="2713030"/>
              <a:chExt cx="239562" cy="86756"/>
            </a:xfrm>
          </p:grpSpPr>
          <p:sp>
            <p:nvSpPr>
              <p:cNvPr id="297" name="Cylinder 29">
                <a:extLst>
                  <a:ext uri="{FF2B5EF4-FFF2-40B4-BE49-F238E27FC236}">
                    <a16:creationId xmlns:a16="http://schemas.microsoft.com/office/drawing/2014/main" id="{F89EF50D-3095-4BF2-84CF-00A9E3472A25}"/>
                  </a:ext>
                </a:extLst>
              </p:cNvPr>
              <p:cNvSpPr/>
              <p:nvPr/>
            </p:nvSpPr>
            <p:spPr>
              <a:xfrm>
                <a:off x="4974320" y="2725649"/>
                <a:ext cx="239562" cy="74137"/>
              </a:xfrm>
              <a:custGeom>
                <a:avLst/>
                <a:gdLst>
                  <a:gd name="connsiteX0" fmla="*/ 0 w 239562"/>
                  <a:gd name="connsiteY0" fmla="*/ 8275 h 66199"/>
                  <a:gd name="connsiteX1" fmla="*/ 119781 w 239562"/>
                  <a:gd name="connsiteY1" fmla="*/ 16550 h 66199"/>
                  <a:gd name="connsiteX2" fmla="*/ 239562 w 239562"/>
                  <a:gd name="connsiteY2" fmla="*/ 8275 h 66199"/>
                  <a:gd name="connsiteX3" fmla="*/ 239562 w 239562"/>
                  <a:gd name="connsiteY3" fmla="*/ 57924 h 66199"/>
                  <a:gd name="connsiteX4" fmla="*/ 119781 w 239562"/>
                  <a:gd name="connsiteY4" fmla="*/ 66199 h 66199"/>
                  <a:gd name="connsiteX5" fmla="*/ 0 w 239562"/>
                  <a:gd name="connsiteY5" fmla="*/ 57924 h 66199"/>
                  <a:gd name="connsiteX6" fmla="*/ 0 w 239562"/>
                  <a:gd name="connsiteY6" fmla="*/ 8275 h 66199"/>
                  <a:gd name="connsiteX0" fmla="*/ 0 w 239562"/>
                  <a:gd name="connsiteY0" fmla="*/ 8275 h 66199"/>
                  <a:gd name="connsiteX1" fmla="*/ 119781 w 239562"/>
                  <a:gd name="connsiteY1" fmla="*/ 0 h 66199"/>
                  <a:gd name="connsiteX2" fmla="*/ 239562 w 239562"/>
                  <a:gd name="connsiteY2" fmla="*/ 8275 h 66199"/>
                  <a:gd name="connsiteX3" fmla="*/ 119781 w 239562"/>
                  <a:gd name="connsiteY3" fmla="*/ 16550 h 66199"/>
                  <a:gd name="connsiteX4" fmla="*/ 0 w 239562"/>
                  <a:gd name="connsiteY4" fmla="*/ 8275 h 66199"/>
                  <a:gd name="connsiteX0" fmla="*/ 239562 w 239562"/>
                  <a:gd name="connsiteY0" fmla="*/ 8275 h 66199"/>
                  <a:gd name="connsiteX1" fmla="*/ 119781 w 239562"/>
                  <a:gd name="connsiteY1" fmla="*/ 16550 h 66199"/>
                  <a:gd name="connsiteX2" fmla="*/ 0 w 239562"/>
                  <a:gd name="connsiteY2" fmla="*/ 8275 h 66199"/>
                  <a:gd name="connsiteX3" fmla="*/ 119781 w 239562"/>
                  <a:gd name="connsiteY3" fmla="*/ 0 h 66199"/>
                  <a:gd name="connsiteX4" fmla="*/ 239562 w 239562"/>
                  <a:gd name="connsiteY4" fmla="*/ 8275 h 66199"/>
                  <a:gd name="connsiteX5" fmla="*/ 239562 w 239562"/>
                  <a:gd name="connsiteY5" fmla="*/ 57924 h 66199"/>
                  <a:gd name="connsiteX6" fmla="*/ 119781 w 239562"/>
                  <a:gd name="connsiteY6" fmla="*/ 66199 h 66199"/>
                  <a:gd name="connsiteX7" fmla="*/ 0 w 239562"/>
                  <a:gd name="connsiteY7" fmla="*/ 57924 h 66199"/>
                  <a:gd name="connsiteX8" fmla="*/ 0 w 239562"/>
                  <a:gd name="connsiteY8" fmla="*/ 8275 h 66199"/>
                  <a:gd name="connsiteX0" fmla="*/ 0 w 239562"/>
                  <a:gd name="connsiteY0" fmla="*/ 8275 h 74137"/>
                  <a:gd name="connsiteX1" fmla="*/ 119781 w 239562"/>
                  <a:gd name="connsiteY1" fmla="*/ 16550 h 74137"/>
                  <a:gd name="connsiteX2" fmla="*/ 239562 w 239562"/>
                  <a:gd name="connsiteY2" fmla="*/ 8275 h 74137"/>
                  <a:gd name="connsiteX3" fmla="*/ 239562 w 239562"/>
                  <a:gd name="connsiteY3" fmla="*/ 57924 h 74137"/>
                  <a:gd name="connsiteX4" fmla="*/ 119781 w 239562"/>
                  <a:gd name="connsiteY4" fmla="*/ 66199 h 74137"/>
                  <a:gd name="connsiteX5" fmla="*/ 0 w 239562"/>
                  <a:gd name="connsiteY5" fmla="*/ 57924 h 74137"/>
                  <a:gd name="connsiteX6" fmla="*/ 0 w 239562"/>
                  <a:gd name="connsiteY6" fmla="*/ 8275 h 74137"/>
                  <a:gd name="connsiteX0" fmla="*/ 0 w 239562"/>
                  <a:gd name="connsiteY0" fmla="*/ 8275 h 74137"/>
                  <a:gd name="connsiteX1" fmla="*/ 119781 w 239562"/>
                  <a:gd name="connsiteY1" fmla="*/ 0 h 74137"/>
                  <a:gd name="connsiteX2" fmla="*/ 239562 w 239562"/>
                  <a:gd name="connsiteY2" fmla="*/ 8275 h 74137"/>
                  <a:gd name="connsiteX3" fmla="*/ 119781 w 239562"/>
                  <a:gd name="connsiteY3" fmla="*/ 16550 h 74137"/>
                  <a:gd name="connsiteX4" fmla="*/ 0 w 239562"/>
                  <a:gd name="connsiteY4" fmla="*/ 8275 h 74137"/>
                  <a:gd name="connsiteX0" fmla="*/ 239562 w 239562"/>
                  <a:gd name="connsiteY0" fmla="*/ 8275 h 74137"/>
                  <a:gd name="connsiteX1" fmla="*/ 119781 w 239562"/>
                  <a:gd name="connsiteY1" fmla="*/ 16550 h 74137"/>
                  <a:gd name="connsiteX2" fmla="*/ 0 w 239562"/>
                  <a:gd name="connsiteY2" fmla="*/ 8275 h 74137"/>
                  <a:gd name="connsiteX3" fmla="*/ 119781 w 239562"/>
                  <a:gd name="connsiteY3" fmla="*/ 0 h 74137"/>
                  <a:gd name="connsiteX4" fmla="*/ 239562 w 239562"/>
                  <a:gd name="connsiteY4" fmla="*/ 8275 h 74137"/>
                  <a:gd name="connsiteX5" fmla="*/ 239562 w 239562"/>
                  <a:gd name="connsiteY5" fmla="*/ 57924 h 74137"/>
                  <a:gd name="connsiteX6" fmla="*/ 119781 w 239562"/>
                  <a:gd name="connsiteY6" fmla="*/ 74137 h 74137"/>
                  <a:gd name="connsiteX7" fmla="*/ 0 w 239562"/>
                  <a:gd name="connsiteY7" fmla="*/ 57924 h 74137"/>
                  <a:gd name="connsiteX8" fmla="*/ 0 w 239562"/>
                  <a:gd name="connsiteY8" fmla="*/ 8275 h 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562" h="74137" stroke="0" extrusionOk="0">
                    <a:moveTo>
                      <a:pt x="0" y="8275"/>
                    </a:moveTo>
                    <a:cubicBezTo>
                      <a:pt x="0" y="12845"/>
                      <a:pt x="53628" y="16550"/>
                      <a:pt x="119781" y="16550"/>
                    </a:cubicBezTo>
                    <a:cubicBezTo>
                      <a:pt x="185934" y="16550"/>
                      <a:pt x="239562" y="12845"/>
                      <a:pt x="239562" y="8275"/>
                    </a:cubicBezTo>
                    <a:lnTo>
                      <a:pt x="239562" y="57924"/>
                    </a:lnTo>
                    <a:cubicBezTo>
                      <a:pt x="239562" y="62494"/>
                      <a:pt x="185934" y="66199"/>
                      <a:pt x="119781" y="66199"/>
                    </a:cubicBezTo>
                    <a:cubicBezTo>
                      <a:pt x="53628" y="66199"/>
                      <a:pt x="0" y="62494"/>
                      <a:pt x="0" y="57924"/>
                    </a:cubicBezTo>
                    <a:lnTo>
                      <a:pt x="0" y="8275"/>
                    </a:lnTo>
                    <a:close/>
                  </a:path>
                  <a:path w="239562" h="74137" fill="lighten" stroke="0" extrusionOk="0">
                    <a:moveTo>
                      <a:pt x="0" y="8275"/>
                    </a:moveTo>
                    <a:cubicBezTo>
                      <a:pt x="0" y="3705"/>
                      <a:pt x="53628" y="0"/>
                      <a:pt x="119781" y="0"/>
                    </a:cubicBezTo>
                    <a:cubicBezTo>
                      <a:pt x="185934" y="0"/>
                      <a:pt x="239562" y="3705"/>
                      <a:pt x="239562" y="8275"/>
                    </a:cubicBezTo>
                    <a:cubicBezTo>
                      <a:pt x="239562" y="12845"/>
                      <a:pt x="185934" y="16550"/>
                      <a:pt x="119781" y="16550"/>
                    </a:cubicBezTo>
                    <a:cubicBezTo>
                      <a:pt x="53628" y="16550"/>
                      <a:pt x="0" y="12845"/>
                      <a:pt x="0" y="8275"/>
                    </a:cubicBezTo>
                    <a:close/>
                  </a:path>
                  <a:path w="239562" h="74137" fill="none" extrusionOk="0">
                    <a:moveTo>
                      <a:pt x="239562" y="8275"/>
                    </a:moveTo>
                    <a:cubicBezTo>
                      <a:pt x="239562" y="12845"/>
                      <a:pt x="185934" y="16550"/>
                      <a:pt x="119781" y="16550"/>
                    </a:cubicBezTo>
                    <a:cubicBezTo>
                      <a:pt x="53628" y="16550"/>
                      <a:pt x="0" y="12845"/>
                      <a:pt x="0" y="8275"/>
                    </a:cubicBezTo>
                    <a:cubicBezTo>
                      <a:pt x="0" y="3705"/>
                      <a:pt x="53628" y="0"/>
                      <a:pt x="119781" y="0"/>
                    </a:cubicBezTo>
                    <a:cubicBezTo>
                      <a:pt x="185934" y="0"/>
                      <a:pt x="239562" y="3705"/>
                      <a:pt x="239562" y="8275"/>
                    </a:cubicBezTo>
                    <a:lnTo>
                      <a:pt x="239562" y="57924"/>
                    </a:lnTo>
                    <a:cubicBezTo>
                      <a:pt x="239562" y="62494"/>
                      <a:pt x="185934" y="74137"/>
                      <a:pt x="119781" y="74137"/>
                    </a:cubicBezTo>
                    <a:cubicBezTo>
                      <a:pt x="53628" y="74137"/>
                      <a:pt x="0" y="62494"/>
                      <a:pt x="0" y="57924"/>
                    </a:cubicBezTo>
                    <a:lnTo>
                      <a:pt x="0" y="8275"/>
                    </a:ln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lowchart: Summing Junction 297">
                <a:extLst>
                  <a:ext uri="{FF2B5EF4-FFF2-40B4-BE49-F238E27FC236}">
                    <a16:creationId xmlns:a16="http://schemas.microsoft.com/office/drawing/2014/main" id="{8E74F53D-5E2F-4F8F-A6EC-674DA88C440B}"/>
                  </a:ext>
                </a:extLst>
              </p:cNvPr>
              <p:cNvSpPr/>
              <p:nvPr/>
            </p:nvSpPr>
            <p:spPr>
              <a:xfrm>
                <a:off x="4974320" y="2713030"/>
                <a:ext cx="239562" cy="45719"/>
              </a:xfrm>
              <a:prstGeom prst="flowChartSummingJunction">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276">
              <a:extLst>
                <a:ext uri="{FF2B5EF4-FFF2-40B4-BE49-F238E27FC236}">
                  <a16:creationId xmlns:a16="http://schemas.microsoft.com/office/drawing/2014/main" id="{49E1FE97-2978-46ED-B017-463569BDBE50}"/>
                </a:ext>
              </a:extLst>
            </p:cNvPr>
            <p:cNvGrpSpPr/>
            <p:nvPr/>
          </p:nvGrpSpPr>
          <p:grpSpPr>
            <a:xfrm>
              <a:off x="6623666" y="2687070"/>
              <a:ext cx="239562" cy="86756"/>
              <a:chOff x="4974320" y="2713030"/>
              <a:chExt cx="239562" cy="86756"/>
            </a:xfrm>
          </p:grpSpPr>
          <p:sp>
            <p:nvSpPr>
              <p:cNvPr id="295" name="Cylinder 29">
                <a:extLst>
                  <a:ext uri="{FF2B5EF4-FFF2-40B4-BE49-F238E27FC236}">
                    <a16:creationId xmlns:a16="http://schemas.microsoft.com/office/drawing/2014/main" id="{CBC376F6-36DA-4D02-9629-30B6AD8BFA2C}"/>
                  </a:ext>
                </a:extLst>
              </p:cNvPr>
              <p:cNvSpPr/>
              <p:nvPr/>
            </p:nvSpPr>
            <p:spPr>
              <a:xfrm>
                <a:off x="4974320" y="2725649"/>
                <a:ext cx="239562" cy="74137"/>
              </a:xfrm>
              <a:custGeom>
                <a:avLst/>
                <a:gdLst>
                  <a:gd name="connsiteX0" fmla="*/ 0 w 239562"/>
                  <a:gd name="connsiteY0" fmla="*/ 8275 h 66199"/>
                  <a:gd name="connsiteX1" fmla="*/ 119781 w 239562"/>
                  <a:gd name="connsiteY1" fmla="*/ 16550 h 66199"/>
                  <a:gd name="connsiteX2" fmla="*/ 239562 w 239562"/>
                  <a:gd name="connsiteY2" fmla="*/ 8275 h 66199"/>
                  <a:gd name="connsiteX3" fmla="*/ 239562 w 239562"/>
                  <a:gd name="connsiteY3" fmla="*/ 57924 h 66199"/>
                  <a:gd name="connsiteX4" fmla="*/ 119781 w 239562"/>
                  <a:gd name="connsiteY4" fmla="*/ 66199 h 66199"/>
                  <a:gd name="connsiteX5" fmla="*/ 0 w 239562"/>
                  <a:gd name="connsiteY5" fmla="*/ 57924 h 66199"/>
                  <a:gd name="connsiteX6" fmla="*/ 0 w 239562"/>
                  <a:gd name="connsiteY6" fmla="*/ 8275 h 66199"/>
                  <a:gd name="connsiteX0" fmla="*/ 0 w 239562"/>
                  <a:gd name="connsiteY0" fmla="*/ 8275 h 66199"/>
                  <a:gd name="connsiteX1" fmla="*/ 119781 w 239562"/>
                  <a:gd name="connsiteY1" fmla="*/ 0 h 66199"/>
                  <a:gd name="connsiteX2" fmla="*/ 239562 w 239562"/>
                  <a:gd name="connsiteY2" fmla="*/ 8275 h 66199"/>
                  <a:gd name="connsiteX3" fmla="*/ 119781 w 239562"/>
                  <a:gd name="connsiteY3" fmla="*/ 16550 h 66199"/>
                  <a:gd name="connsiteX4" fmla="*/ 0 w 239562"/>
                  <a:gd name="connsiteY4" fmla="*/ 8275 h 66199"/>
                  <a:gd name="connsiteX0" fmla="*/ 239562 w 239562"/>
                  <a:gd name="connsiteY0" fmla="*/ 8275 h 66199"/>
                  <a:gd name="connsiteX1" fmla="*/ 119781 w 239562"/>
                  <a:gd name="connsiteY1" fmla="*/ 16550 h 66199"/>
                  <a:gd name="connsiteX2" fmla="*/ 0 w 239562"/>
                  <a:gd name="connsiteY2" fmla="*/ 8275 h 66199"/>
                  <a:gd name="connsiteX3" fmla="*/ 119781 w 239562"/>
                  <a:gd name="connsiteY3" fmla="*/ 0 h 66199"/>
                  <a:gd name="connsiteX4" fmla="*/ 239562 w 239562"/>
                  <a:gd name="connsiteY4" fmla="*/ 8275 h 66199"/>
                  <a:gd name="connsiteX5" fmla="*/ 239562 w 239562"/>
                  <a:gd name="connsiteY5" fmla="*/ 57924 h 66199"/>
                  <a:gd name="connsiteX6" fmla="*/ 119781 w 239562"/>
                  <a:gd name="connsiteY6" fmla="*/ 66199 h 66199"/>
                  <a:gd name="connsiteX7" fmla="*/ 0 w 239562"/>
                  <a:gd name="connsiteY7" fmla="*/ 57924 h 66199"/>
                  <a:gd name="connsiteX8" fmla="*/ 0 w 239562"/>
                  <a:gd name="connsiteY8" fmla="*/ 8275 h 66199"/>
                  <a:gd name="connsiteX0" fmla="*/ 0 w 239562"/>
                  <a:gd name="connsiteY0" fmla="*/ 8275 h 74137"/>
                  <a:gd name="connsiteX1" fmla="*/ 119781 w 239562"/>
                  <a:gd name="connsiteY1" fmla="*/ 16550 h 74137"/>
                  <a:gd name="connsiteX2" fmla="*/ 239562 w 239562"/>
                  <a:gd name="connsiteY2" fmla="*/ 8275 h 74137"/>
                  <a:gd name="connsiteX3" fmla="*/ 239562 w 239562"/>
                  <a:gd name="connsiteY3" fmla="*/ 57924 h 74137"/>
                  <a:gd name="connsiteX4" fmla="*/ 119781 w 239562"/>
                  <a:gd name="connsiteY4" fmla="*/ 66199 h 74137"/>
                  <a:gd name="connsiteX5" fmla="*/ 0 w 239562"/>
                  <a:gd name="connsiteY5" fmla="*/ 57924 h 74137"/>
                  <a:gd name="connsiteX6" fmla="*/ 0 w 239562"/>
                  <a:gd name="connsiteY6" fmla="*/ 8275 h 74137"/>
                  <a:gd name="connsiteX0" fmla="*/ 0 w 239562"/>
                  <a:gd name="connsiteY0" fmla="*/ 8275 h 74137"/>
                  <a:gd name="connsiteX1" fmla="*/ 119781 w 239562"/>
                  <a:gd name="connsiteY1" fmla="*/ 0 h 74137"/>
                  <a:gd name="connsiteX2" fmla="*/ 239562 w 239562"/>
                  <a:gd name="connsiteY2" fmla="*/ 8275 h 74137"/>
                  <a:gd name="connsiteX3" fmla="*/ 119781 w 239562"/>
                  <a:gd name="connsiteY3" fmla="*/ 16550 h 74137"/>
                  <a:gd name="connsiteX4" fmla="*/ 0 w 239562"/>
                  <a:gd name="connsiteY4" fmla="*/ 8275 h 74137"/>
                  <a:gd name="connsiteX0" fmla="*/ 239562 w 239562"/>
                  <a:gd name="connsiteY0" fmla="*/ 8275 h 74137"/>
                  <a:gd name="connsiteX1" fmla="*/ 119781 w 239562"/>
                  <a:gd name="connsiteY1" fmla="*/ 16550 h 74137"/>
                  <a:gd name="connsiteX2" fmla="*/ 0 w 239562"/>
                  <a:gd name="connsiteY2" fmla="*/ 8275 h 74137"/>
                  <a:gd name="connsiteX3" fmla="*/ 119781 w 239562"/>
                  <a:gd name="connsiteY3" fmla="*/ 0 h 74137"/>
                  <a:gd name="connsiteX4" fmla="*/ 239562 w 239562"/>
                  <a:gd name="connsiteY4" fmla="*/ 8275 h 74137"/>
                  <a:gd name="connsiteX5" fmla="*/ 239562 w 239562"/>
                  <a:gd name="connsiteY5" fmla="*/ 57924 h 74137"/>
                  <a:gd name="connsiteX6" fmla="*/ 119781 w 239562"/>
                  <a:gd name="connsiteY6" fmla="*/ 74137 h 74137"/>
                  <a:gd name="connsiteX7" fmla="*/ 0 w 239562"/>
                  <a:gd name="connsiteY7" fmla="*/ 57924 h 74137"/>
                  <a:gd name="connsiteX8" fmla="*/ 0 w 239562"/>
                  <a:gd name="connsiteY8" fmla="*/ 8275 h 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562" h="74137" stroke="0" extrusionOk="0">
                    <a:moveTo>
                      <a:pt x="0" y="8275"/>
                    </a:moveTo>
                    <a:cubicBezTo>
                      <a:pt x="0" y="12845"/>
                      <a:pt x="53628" y="16550"/>
                      <a:pt x="119781" y="16550"/>
                    </a:cubicBezTo>
                    <a:cubicBezTo>
                      <a:pt x="185934" y="16550"/>
                      <a:pt x="239562" y="12845"/>
                      <a:pt x="239562" y="8275"/>
                    </a:cubicBezTo>
                    <a:lnTo>
                      <a:pt x="239562" y="57924"/>
                    </a:lnTo>
                    <a:cubicBezTo>
                      <a:pt x="239562" y="62494"/>
                      <a:pt x="185934" y="66199"/>
                      <a:pt x="119781" y="66199"/>
                    </a:cubicBezTo>
                    <a:cubicBezTo>
                      <a:pt x="53628" y="66199"/>
                      <a:pt x="0" y="62494"/>
                      <a:pt x="0" y="57924"/>
                    </a:cubicBezTo>
                    <a:lnTo>
                      <a:pt x="0" y="8275"/>
                    </a:lnTo>
                    <a:close/>
                  </a:path>
                  <a:path w="239562" h="74137" fill="lighten" stroke="0" extrusionOk="0">
                    <a:moveTo>
                      <a:pt x="0" y="8275"/>
                    </a:moveTo>
                    <a:cubicBezTo>
                      <a:pt x="0" y="3705"/>
                      <a:pt x="53628" y="0"/>
                      <a:pt x="119781" y="0"/>
                    </a:cubicBezTo>
                    <a:cubicBezTo>
                      <a:pt x="185934" y="0"/>
                      <a:pt x="239562" y="3705"/>
                      <a:pt x="239562" y="8275"/>
                    </a:cubicBezTo>
                    <a:cubicBezTo>
                      <a:pt x="239562" y="12845"/>
                      <a:pt x="185934" y="16550"/>
                      <a:pt x="119781" y="16550"/>
                    </a:cubicBezTo>
                    <a:cubicBezTo>
                      <a:pt x="53628" y="16550"/>
                      <a:pt x="0" y="12845"/>
                      <a:pt x="0" y="8275"/>
                    </a:cubicBezTo>
                    <a:close/>
                  </a:path>
                  <a:path w="239562" h="74137" fill="none" extrusionOk="0">
                    <a:moveTo>
                      <a:pt x="239562" y="8275"/>
                    </a:moveTo>
                    <a:cubicBezTo>
                      <a:pt x="239562" y="12845"/>
                      <a:pt x="185934" y="16550"/>
                      <a:pt x="119781" y="16550"/>
                    </a:cubicBezTo>
                    <a:cubicBezTo>
                      <a:pt x="53628" y="16550"/>
                      <a:pt x="0" y="12845"/>
                      <a:pt x="0" y="8275"/>
                    </a:cubicBezTo>
                    <a:cubicBezTo>
                      <a:pt x="0" y="3705"/>
                      <a:pt x="53628" y="0"/>
                      <a:pt x="119781" y="0"/>
                    </a:cubicBezTo>
                    <a:cubicBezTo>
                      <a:pt x="185934" y="0"/>
                      <a:pt x="239562" y="3705"/>
                      <a:pt x="239562" y="8275"/>
                    </a:cubicBezTo>
                    <a:lnTo>
                      <a:pt x="239562" y="57924"/>
                    </a:lnTo>
                    <a:cubicBezTo>
                      <a:pt x="239562" y="62494"/>
                      <a:pt x="185934" y="74137"/>
                      <a:pt x="119781" y="74137"/>
                    </a:cubicBezTo>
                    <a:cubicBezTo>
                      <a:pt x="53628" y="74137"/>
                      <a:pt x="0" y="62494"/>
                      <a:pt x="0" y="57924"/>
                    </a:cubicBezTo>
                    <a:lnTo>
                      <a:pt x="0" y="8275"/>
                    </a:ln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lowchart: Summing Junction 295">
                <a:extLst>
                  <a:ext uri="{FF2B5EF4-FFF2-40B4-BE49-F238E27FC236}">
                    <a16:creationId xmlns:a16="http://schemas.microsoft.com/office/drawing/2014/main" id="{3C9A3E6F-FB7C-46D2-9FFD-40D4390D900D}"/>
                  </a:ext>
                </a:extLst>
              </p:cNvPr>
              <p:cNvSpPr/>
              <p:nvPr/>
            </p:nvSpPr>
            <p:spPr>
              <a:xfrm>
                <a:off x="4974320" y="2713030"/>
                <a:ext cx="239562" cy="45719"/>
              </a:xfrm>
              <a:prstGeom prst="flowChartSummingJunction">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8" name="Teardrop 36">
              <a:extLst>
                <a:ext uri="{FF2B5EF4-FFF2-40B4-BE49-F238E27FC236}">
                  <a16:creationId xmlns:a16="http://schemas.microsoft.com/office/drawing/2014/main" id="{94385ED3-133D-4DEC-A043-52A349443862}"/>
                </a:ext>
              </a:extLst>
            </p:cNvPr>
            <p:cNvSpPr/>
            <p:nvPr/>
          </p:nvSpPr>
          <p:spPr>
            <a:xfrm rot="8161019">
              <a:off x="5106437" y="562099"/>
              <a:ext cx="1637553" cy="1640360"/>
            </a:xfrm>
            <a:custGeom>
              <a:avLst/>
              <a:gdLst>
                <a:gd name="connsiteX0" fmla="*/ 0 w 1574923"/>
                <a:gd name="connsiteY0" fmla="*/ 787516 h 1575032"/>
                <a:gd name="connsiteX1" fmla="*/ 787462 w 1574923"/>
                <a:gd name="connsiteY1" fmla="*/ 0 h 1575032"/>
                <a:gd name="connsiteX2" fmla="*/ 1574923 w 1574923"/>
                <a:gd name="connsiteY2" fmla="*/ 0 h 1575032"/>
                <a:gd name="connsiteX3" fmla="*/ 1574923 w 1574923"/>
                <a:gd name="connsiteY3" fmla="*/ 787516 h 1575032"/>
                <a:gd name="connsiteX4" fmla="*/ 787461 w 1574923"/>
                <a:gd name="connsiteY4" fmla="*/ 1575032 h 1575032"/>
                <a:gd name="connsiteX5" fmla="*/ -1 w 1574923"/>
                <a:gd name="connsiteY5" fmla="*/ 787516 h 1575032"/>
                <a:gd name="connsiteX6" fmla="*/ 0 w 1574923"/>
                <a:gd name="connsiteY6" fmla="*/ 787516 h 1575032"/>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40487"/>
                <a:gd name="connsiteX1" fmla="*/ 787463 w 1574924"/>
                <a:gd name="connsiteY1" fmla="*/ 0 h 1540487"/>
                <a:gd name="connsiteX2" fmla="*/ 1574924 w 1574924"/>
                <a:gd name="connsiteY2" fmla="*/ 0 h 1540487"/>
                <a:gd name="connsiteX3" fmla="*/ 1574924 w 1574924"/>
                <a:gd name="connsiteY3" fmla="*/ 787516 h 1540487"/>
                <a:gd name="connsiteX4" fmla="*/ 801546 w 1574924"/>
                <a:gd name="connsiteY4" fmla="*/ 1540487 h 1540487"/>
                <a:gd name="connsiteX5" fmla="*/ 0 w 1574924"/>
                <a:gd name="connsiteY5" fmla="*/ 787516 h 1540487"/>
                <a:gd name="connsiteX6" fmla="*/ 1 w 1574924"/>
                <a:gd name="connsiteY6" fmla="*/ 787516 h 1540487"/>
                <a:gd name="connsiteX0" fmla="*/ 1 w 1574924"/>
                <a:gd name="connsiteY0" fmla="*/ 839070 h 1592041"/>
                <a:gd name="connsiteX1" fmla="*/ 793897 w 1574924"/>
                <a:gd name="connsiteY1" fmla="*/ 0 h 1592041"/>
                <a:gd name="connsiteX2" fmla="*/ 1574924 w 1574924"/>
                <a:gd name="connsiteY2" fmla="*/ 51554 h 1592041"/>
                <a:gd name="connsiteX3" fmla="*/ 1574924 w 1574924"/>
                <a:gd name="connsiteY3" fmla="*/ 839070 h 1592041"/>
                <a:gd name="connsiteX4" fmla="*/ 801546 w 1574924"/>
                <a:gd name="connsiteY4" fmla="*/ 1592041 h 1592041"/>
                <a:gd name="connsiteX5" fmla="*/ 0 w 1574924"/>
                <a:gd name="connsiteY5" fmla="*/ 839070 h 1592041"/>
                <a:gd name="connsiteX6" fmla="*/ 1 w 1574924"/>
                <a:gd name="connsiteY6" fmla="*/ 839070 h 1592041"/>
                <a:gd name="connsiteX0" fmla="*/ 1 w 1574924"/>
                <a:gd name="connsiteY0" fmla="*/ 845736 h 1598707"/>
                <a:gd name="connsiteX1" fmla="*/ 793897 w 1574924"/>
                <a:gd name="connsiteY1" fmla="*/ 6666 h 1598707"/>
                <a:gd name="connsiteX2" fmla="*/ 1574924 w 1574924"/>
                <a:gd name="connsiteY2" fmla="*/ 58220 h 1598707"/>
                <a:gd name="connsiteX3" fmla="*/ 1574924 w 1574924"/>
                <a:gd name="connsiteY3" fmla="*/ 845736 h 1598707"/>
                <a:gd name="connsiteX4" fmla="*/ 801546 w 1574924"/>
                <a:gd name="connsiteY4" fmla="*/ 1598707 h 1598707"/>
                <a:gd name="connsiteX5" fmla="*/ 0 w 1574924"/>
                <a:gd name="connsiteY5" fmla="*/ 845736 h 1598707"/>
                <a:gd name="connsiteX6" fmla="*/ 1 w 1574924"/>
                <a:gd name="connsiteY6" fmla="*/ 845736 h 1598707"/>
                <a:gd name="connsiteX0" fmla="*/ 1 w 1588921"/>
                <a:gd name="connsiteY0" fmla="*/ 845736 h 1598707"/>
                <a:gd name="connsiteX1" fmla="*/ 793897 w 1588921"/>
                <a:gd name="connsiteY1" fmla="*/ 6666 h 1598707"/>
                <a:gd name="connsiteX2" fmla="*/ 1574924 w 1588921"/>
                <a:gd name="connsiteY2" fmla="*/ 58220 h 1598707"/>
                <a:gd name="connsiteX3" fmla="*/ 1588921 w 1588921"/>
                <a:gd name="connsiteY3" fmla="*/ 806295 h 1598707"/>
                <a:gd name="connsiteX4" fmla="*/ 801546 w 1588921"/>
                <a:gd name="connsiteY4" fmla="*/ 1598707 h 1598707"/>
                <a:gd name="connsiteX5" fmla="*/ 0 w 1588921"/>
                <a:gd name="connsiteY5" fmla="*/ 845736 h 1598707"/>
                <a:gd name="connsiteX6" fmla="*/ 1 w 1588921"/>
                <a:gd name="connsiteY6" fmla="*/ 845736 h 1598707"/>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823974"/>
                <a:gd name="connsiteY0" fmla="*/ 841290 h 1594261"/>
                <a:gd name="connsiteX1" fmla="*/ 793897 w 1823974"/>
                <a:gd name="connsiteY1" fmla="*/ 2220 h 1594261"/>
                <a:gd name="connsiteX2" fmla="*/ 1697827 w 1823974"/>
                <a:gd name="connsiteY2" fmla="*/ 215713 h 1594261"/>
                <a:gd name="connsiteX3" fmla="*/ 1588921 w 1823974"/>
                <a:gd name="connsiteY3" fmla="*/ 801849 h 1594261"/>
                <a:gd name="connsiteX4" fmla="*/ 801546 w 1823974"/>
                <a:gd name="connsiteY4" fmla="*/ 1594261 h 1594261"/>
                <a:gd name="connsiteX5" fmla="*/ 0 w 1823974"/>
                <a:gd name="connsiteY5" fmla="*/ 841290 h 1594261"/>
                <a:gd name="connsiteX6" fmla="*/ 1 w 1823974"/>
                <a:gd name="connsiteY6" fmla="*/ 841290 h 1594261"/>
                <a:gd name="connsiteX0" fmla="*/ 1 w 1714513"/>
                <a:gd name="connsiteY0" fmla="*/ 847455 h 1600426"/>
                <a:gd name="connsiteX1" fmla="*/ 793897 w 1714513"/>
                <a:gd name="connsiteY1" fmla="*/ 8385 h 1600426"/>
                <a:gd name="connsiteX2" fmla="*/ 1562377 w 1714513"/>
                <a:gd name="connsiteY2" fmla="*/ 43016 h 1600426"/>
                <a:gd name="connsiteX3" fmla="*/ 1588921 w 1714513"/>
                <a:gd name="connsiteY3" fmla="*/ 808014 h 1600426"/>
                <a:gd name="connsiteX4" fmla="*/ 801546 w 1714513"/>
                <a:gd name="connsiteY4" fmla="*/ 1600426 h 1600426"/>
                <a:gd name="connsiteX5" fmla="*/ 0 w 1714513"/>
                <a:gd name="connsiteY5" fmla="*/ 847455 h 1600426"/>
                <a:gd name="connsiteX6" fmla="*/ 1 w 1714513"/>
                <a:gd name="connsiteY6" fmla="*/ 847455 h 1600426"/>
                <a:gd name="connsiteX0" fmla="*/ 1 w 1714513"/>
                <a:gd name="connsiteY0" fmla="*/ 964337 h 1717308"/>
                <a:gd name="connsiteX1" fmla="*/ 793897 w 1714513"/>
                <a:gd name="connsiteY1" fmla="*/ 125267 h 1717308"/>
                <a:gd name="connsiteX2" fmla="*/ 1562377 w 1714513"/>
                <a:gd name="connsiteY2" fmla="*/ 159898 h 1717308"/>
                <a:gd name="connsiteX3" fmla="*/ 1588921 w 1714513"/>
                <a:gd name="connsiteY3" fmla="*/ 924896 h 1717308"/>
                <a:gd name="connsiteX4" fmla="*/ 801546 w 1714513"/>
                <a:gd name="connsiteY4" fmla="*/ 1717308 h 1717308"/>
                <a:gd name="connsiteX5" fmla="*/ 0 w 1714513"/>
                <a:gd name="connsiteY5" fmla="*/ 964337 h 1717308"/>
                <a:gd name="connsiteX6" fmla="*/ 1 w 1714513"/>
                <a:gd name="connsiteY6" fmla="*/ 964337 h 1717308"/>
                <a:gd name="connsiteX0" fmla="*/ 1 w 1719115"/>
                <a:gd name="connsiteY0" fmla="*/ 964337 h 1717308"/>
                <a:gd name="connsiteX1" fmla="*/ 793897 w 1719115"/>
                <a:gd name="connsiteY1" fmla="*/ 125267 h 1717308"/>
                <a:gd name="connsiteX2" fmla="*/ 1562377 w 1719115"/>
                <a:gd name="connsiteY2" fmla="*/ 159898 h 1717308"/>
                <a:gd name="connsiteX3" fmla="*/ 1608163 w 1719115"/>
                <a:gd name="connsiteY3" fmla="*/ 904959 h 1717308"/>
                <a:gd name="connsiteX4" fmla="*/ 801546 w 1719115"/>
                <a:gd name="connsiteY4" fmla="*/ 1717308 h 1717308"/>
                <a:gd name="connsiteX5" fmla="*/ 0 w 1719115"/>
                <a:gd name="connsiteY5" fmla="*/ 964337 h 1717308"/>
                <a:gd name="connsiteX6" fmla="*/ 1 w 1719115"/>
                <a:gd name="connsiteY6" fmla="*/ 964337 h 1717308"/>
                <a:gd name="connsiteX0" fmla="*/ 1 w 1719115"/>
                <a:gd name="connsiteY0" fmla="*/ 919888 h 1672859"/>
                <a:gd name="connsiteX1" fmla="*/ 793897 w 1719115"/>
                <a:gd name="connsiteY1" fmla="*/ 80818 h 1672859"/>
                <a:gd name="connsiteX2" fmla="*/ 1562377 w 1719115"/>
                <a:gd name="connsiteY2" fmla="*/ 115449 h 1672859"/>
                <a:gd name="connsiteX3" fmla="*/ 1608163 w 1719115"/>
                <a:gd name="connsiteY3" fmla="*/ 860510 h 1672859"/>
                <a:gd name="connsiteX4" fmla="*/ 801546 w 1719115"/>
                <a:gd name="connsiteY4" fmla="*/ 1672859 h 1672859"/>
                <a:gd name="connsiteX5" fmla="*/ 0 w 1719115"/>
                <a:gd name="connsiteY5" fmla="*/ 919888 h 1672859"/>
                <a:gd name="connsiteX6" fmla="*/ 1 w 1719115"/>
                <a:gd name="connsiteY6" fmla="*/ 919888 h 1672859"/>
                <a:gd name="connsiteX0" fmla="*/ 1 w 1703992"/>
                <a:gd name="connsiteY0" fmla="*/ 919888 h 1672859"/>
                <a:gd name="connsiteX1" fmla="*/ 793897 w 1703992"/>
                <a:gd name="connsiteY1" fmla="*/ 80818 h 1672859"/>
                <a:gd name="connsiteX2" fmla="*/ 1562377 w 1703992"/>
                <a:gd name="connsiteY2" fmla="*/ 115449 h 1672859"/>
                <a:gd name="connsiteX3" fmla="*/ 1608163 w 1703992"/>
                <a:gd name="connsiteY3" fmla="*/ 860510 h 1672859"/>
                <a:gd name="connsiteX4" fmla="*/ 801546 w 1703992"/>
                <a:gd name="connsiteY4" fmla="*/ 1672859 h 1672859"/>
                <a:gd name="connsiteX5" fmla="*/ 0 w 1703992"/>
                <a:gd name="connsiteY5" fmla="*/ 919888 h 1672859"/>
                <a:gd name="connsiteX6" fmla="*/ 1 w 1703992"/>
                <a:gd name="connsiteY6" fmla="*/ 919888 h 1672859"/>
                <a:gd name="connsiteX0" fmla="*/ 1 w 1703992"/>
                <a:gd name="connsiteY0" fmla="*/ 839070 h 1592041"/>
                <a:gd name="connsiteX1" fmla="*/ 793897 w 1703992"/>
                <a:gd name="connsiteY1" fmla="*/ 0 h 1592041"/>
                <a:gd name="connsiteX2" fmla="*/ 1562377 w 1703992"/>
                <a:gd name="connsiteY2" fmla="*/ 34631 h 1592041"/>
                <a:gd name="connsiteX3" fmla="*/ 1608163 w 1703992"/>
                <a:gd name="connsiteY3" fmla="*/ 779692 h 1592041"/>
                <a:gd name="connsiteX4" fmla="*/ 801546 w 1703992"/>
                <a:gd name="connsiteY4" fmla="*/ 1592041 h 1592041"/>
                <a:gd name="connsiteX5" fmla="*/ 0 w 1703992"/>
                <a:gd name="connsiteY5" fmla="*/ 839070 h 1592041"/>
                <a:gd name="connsiteX6" fmla="*/ 1 w 1703992"/>
                <a:gd name="connsiteY6" fmla="*/ 839070 h 1592041"/>
                <a:gd name="connsiteX0" fmla="*/ 1 w 1608163"/>
                <a:gd name="connsiteY0" fmla="*/ 839070 h 1592041"/>
                <a:gd name="connsiteX1" fmla="*/ 793897 w 1608163"/>
                <a:gd name="connsiteY1" fmla="*/ 0 h 1592041"/>
                <a:gd name="connsiteX2" fmla="*/ 1562377 w 1608163"/>
                <a:gd name="connsiteY2" fmla="*/ 34631 h 1592041"/>
                <a:gd name="connsiteX3" fmla="*/ 1608163 w 1608163"/>
                <a:gd name="connsiteY3" fmla="*/ 779692 h 1592041"/>
                <a:gd name="connsiteX4" fmla="*/ 801546 w 1608163"/>
                <a:gd name="connsiteY4" fmla="*/ 1592041 h 1592041"/>
                <a:gd name="connsiteX5" fmla="*/ 0 w 1608163"/>
                <a:gd name="connsiteY5" fmla="*/ 839070 h 1592041"/>
                <a:gd name="connsiteX6" fmla="*/ 1 w 1608163"/>
                <a:gd name="connsiteY6" fmla="*/ 839070 h 1592041"/>
                <a:gd name="connsiteX0" fmla="*/ 1 w 1724633"/>
                <a:gd name="connsiteY0" fmla="*/ 839070 h 1592041"/>
                <a:gd name="connsiteX1" fmla="*/ 793897 w 1724633"/>
                <a:gd name="connsiteY1" fmla="*/ 0 h 1592041"/>
                <a:gd name="connsiteX2" fmla="*/ 1702812 w 1724633"/>
                <a:gd name="connsiteY2" fmla="*/ 218303 h 1592041"/>
                <a:gd name="connsiteX3" fmla="*/ 1608163 w 1724633"/>
                <a:gd name="connsiteY3" fmla="*/ 779692 h 1592041"/>
                <a:gd name="connsiteX4" fmla="*/ 801546 w 1724633"/>
                <a:gd name="connsiteY4" fmla="*/ 1592041 h 1592041"/>
                <a:gd name="connsiteX5" fmla="*/ 0 w 1724633"/>
                <a:gd name="connsiteY5" fmla="*/ 839070 h 1592041"/>
                <a:gd name="connsiteX6" fmla="*/ 1 w 1724633"/>
                <a:gd name="connsiteY6" fmla="*/ 839070 h 1592041"/>
                <a:gd name="connsiteX0" fmla="*/ 1 w 1724633"/>
                <a:gd name="connsiteY0" fmla="*/ 964663 h 1717634"/>
                <a:gd name="connsiteX1" fmla="*/ 793897 w 1724633"/>
                <a:gd name="connsiteY1" fmla="*/ 125593 h 1717634"/>
                <a:gd name="connsiteX2" fmla="*/ 1350722 w 1724633"/>
                <a:gd name="connsiteY2" fmla="*/ 14438 h 1717634"/>
                <a:gd name="connsiteX3" fmla="*/ 1702812 w 1724633"/>
                <a:gd name="connsiteY3" fmla="*/ 343896 h 1717634"/>
                <a:gd name="connsiteX4" fmla="*/ 1608163 w 1724633"/>
                <a:gd name="connsiteY4" fmla="*/ 905285 h 1717634"/>
                <a:gd name="connsiteX5" fmla="*/ 801546 w 1724633"/>
                <a:gd name="connsiteY5" fmla="*/ 1717634 h 1717634"/>
                <a:gd name="connsiteX6" fmla="*/ 0 w 1724633"/>
                <a:gd name="connsiteY6" fmla="*/ 964663 h 1717634"/>
                <a:gd name="connsiteX7" fmla="*/ 1 w 1724633"/>
                <a:gd name="connsiteY7" fmla="*/ 964663 h 1717634"/>
                <a:gd name="connsiteX0" fmla="*/ 1 w 1724633"/>
                <a:gd name="connsiteY0" fmla="*/ 950225 h 1703196"/>
                <a:gd name="connsiteX1" fmla="*/ 793897 w 1724633"/>
                <a:gd name="connsiteY1" fmla="*/ 111155 h 1703196"/>
                <a:gd name="connsiteX2" fmla="*/ 1350722 w 1724633"/>
                <a:gd name="connsiteY2" fmla="*/ 0 h 1703196"/>
                <a:gd name="connsiteX3" fmla="*/ 1702812 w 1724633"/>
                <a:gd name="connsiteY3" fmla="*/ 329458 h 1703196"/>
                <a:gd name="connsiteX4" fmla="*/ 1608163 w 1724633"/>
                <a:gd name="connsiteY4" fmla="*/ 890847 h 1703196"/>
                <a:gd name="connsiteX5" fmla="*/ 801546 w 1724633"/>
                <a:gd name="connsiteY5" fmla="*/ 1703196 h 1703196"/>
                <a:gd name="connsiteX6" fmla="*/ 0 w 1724633"/>
                <a:gd name="connsiteY6" fmla="*/ 950225 h 1703196"/>
                <a:gd name="connsiteX7" fmla="*/ 1 w 1724633"/>
                <a:gd name="connsiteY7" fmla="*/ 950225 h 1703196"/>
                <a:gd name="connsiteX0" fmla="*/ 1 w 1702812"/>
                <a:gd name="connsiteY0" fmla="*/ 950225 h 1703196"/>
                <a:gd name="connsiteX1" fmla="*/ 793897 w 1702812"/>
                <a:gd name="connsiteY1" fmla="*/ 111155 h 1703196"/>
                <a:gd name="connsiteX2" fmla="*/ 1350722 w 1702812"/>
                <a:gd name="connsiteY2" fmla="*/ 0 h 1703196"/>
                <a:gd name="connsiteX3" fmla="*/ 1702812 w 1702812"/>
                <a:gd name="connsiteY3" fmla="*/ 329458 h 1703196"/>
                <a:gd name="connsiteX4" fmla="*/ 1608163 w 1702812"/>
                <a:gd name="connsiteY4" fmla="*/ 890847 h 1703196"/>
                <a:gd name="connsiteX5" fmla="*/ 801546 w 1702812"/>
                <a:gd name="connsiteY5" fmla="*/ 1703196 h 1703196"/>
                <a:gd name="connsiteX6" fmla="*/ 0 w 1702812"/>
                <a:gd name="connsiteY6" fmla="*/ 950225 h 1703196"/>
                <a:gd name="connsiteX7" fmla="*/ 1 w 170281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89261 w 1725155"/>
                <a:gd name="connsiteY1" fmla="*/ 12593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683692"/>
                <a:gd name="connsiteX1" fmla="*/ 778858 w 1725155"/>
                <a:gd name="connsiteY1" fmla="*/ 91826 h 1683692"/>
                <a:gd name="connsiteX2" fmla="*/ 1350722 w 1725155"/>
                <a:gd name="connsiteY2" fmla="*/ 0 h 1683692"/>
                <a:gd name="connsiteX3" fmla="*/ 1725155 w 1725155"/>
                <a:gd name="connsiteY3" fmla="*/ 346208 h 1683692"/>
                <a:gd name="connsiteX4" fmla="*/ 1608163 w 1725155"/>
                <a:gd name="connsiteY4" fmla="*/ 890847 h 1683692"/>
                <a:gd name="connsiteX5" fmla="*/ 796301 w 1725155"/>
                <a:gd name="connsiteY5" fmla="*/ 1683692 h 1683692"/>
                <a:gd name="connsiteX6" fmla="*/ 0 w 1725155"/>
                <a:gd name="connsiteY6" fmla="*/ 950225 h 1683692"/>
                <a:gd name="connsiteX7" fmla="*/ 1 w 1725155"/>
                <a:gd name="connsiteY7" fmla="*/ 950225 h 1683692"/>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83844 w 1712695"/>
                <a:gd name="connsiteY1" fmla="*/ 96637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2694" h="1692989">
                  <a:moveTo>
                    <a:pt x="1" y="957354"/>
                  </a:moveTo>
                  <a:cubicBezTo>
                    <a:pt x="1" y="522421"/>
                    <a:pt x="357287" y="159958"/>
                    <a:pt x="783844" y="103766"/>
                  </a:cubicBezTo>
                  <a:cubicBezTo>
                    <a:pt x="951048" y="63594"/>
                    <a:pt x="1137596" y="224144"/>
                    <a:pt x="1338347" y="0"/>
                  </a:cubicBezTo>
                  <a:cubicBezTo>
                    <a:pt x="1492585" y="53482"/>
                    <a:pt x="1647517" y="249163"/>
                    <a:pt x="1712694" y="341311"/>
                  </a:cubicBezTo>
                  <a:cubicBezTo>
                    <a:pt x="1670791" y="451053"/>
                    <a:pt x="1570836" y="326675"/>
                    <a:pt x="1608163" y="897976"/>
                  </a:cubicBezTo>
                  <a:cubicBezTo>
                    <a:pt x="1573533" y="1313927"/>
                    <a:pt x="1257574" y="1658508"/>
                    <a:pt x="796301" y="1690821"/>
                  </a:cubicBezTo>
                  <a:cubicBezTo>
                    <a:pt x="339924" y="1723047"/>
                    <a:pt x="0" y="1392287"/>
                    <a:pt x="0" y="957354"/>
                  </a:cubicBezTo>
                  <a:lnTo>
                    <a:pt x="1" y="957354"/>
                  </a:lnTo>
                  <a:close/>
                </a:path>
              </a:pathLst>
            </a:custGeom>
            <a:solidFill>
              <a:schemeClr val="accent4">
                <a:lumMod val="60000"/>
                <a:lumOff val="40000"/>
              </a:schemeClr>
            </a:solidFill>
            <a:ln>
              <a:solidFill>
                <a:srgbClr val="FFC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Freeform: Shape 278">
              <a:extLst>
                <a:ext uri="{FF2B5EF4-FFF2-40B4-BE49-F238E27FC236}">
                  <a16:creationId xmlns:a16="http://schemas.microsoft.com/office/drawing/2014/main" id="{C866DD22-AE8B-4210-8905-D962156E00FD}"/>
                </a:ext>
              </a:extLst>
            </p:cNvPr>
            <p:cNvSpPr/>
            <p:nvPr/>
          </p:nvSpPr>
          <p:spPr>
            <a:xfrm rot="170803">
              <a:off x="5640488" y="1611751"/>
              <a:ext cx="548156" cy="316570"/>
            </a:xfrm>
            <a:custGeom>
              <a:avLst/>
              <a:gdLst>
                <a:gd name="connsiteX0" fmla="*/ 0 w 909553"/>
                <a:gd name="connsiteY0" fmla="*/ 429785 h 440374"/>
                <a:gd name="connsiteX1" fmla="*/ 235527 w 909553"/>
                <a:gd name="connsiteY1" fmla="*/ 156157 h 440374"/>
                <a:gd name="connsiteX2" fmla="*/ 142009 w 909553"/>
                <a:gd name="connsiteY2" fmla="*/ 41857 h 440374"/>
                <a:gd name="connsiteX3" fmla="*/ 83127 w 909553"/>
                <a:gd name="connsiteY3" fmla="*/ 173476 h 440374"/>
                <a:gd name="connsiteX4" fmla="*/ 263236 w 909553"/>
                <a:gd name="connsiteY4" fmla="*/ 440176 h 440374"/>
                <a:gd name="connsiteX5" fmla="*/ 547255 w 909553"/>
                <a:gd name="connsiteY5" fmla="*/ 128448 h 440374"/>
                <a:gd name="connsiteX6" fmla="*/ 477982 w 909553"/>
                <a:gd name="connsiteY6" fmla="*/ 7221 h 440374"/>
                <a:gd name="connsiteX7" fmla="*/ 384464 w 909553"/>
                <a:gd name="connsiteY7" fmla="*/ 159621 h 440374"/>
                <a:gd name="connsiteX8" fmla="*/ 578427 w 909553"/>
                <a:gd name="connsiteY8" fmla="*/ 429785 h 440374"/>
                <a:gd name="connsiteX9" fmla="*/ 900545 w 909553"/>
                <a:gd name="connsiteY9" fmla="*/ 142303 h 440374"/>
                <a:gd name="connsiteX10" fmla="*/ 810491 w 909553"/>
                <a:gd name="connsiteY10" fmla="*/ 294 h 440374"/>
                <a:gd name="connsiteX11" fmla="*/ 706582 w 909553"/>
                <a:gd name="connsiteY11" fmla="*/ 114594 h 440374"/>
                <a:gd name="connsiteX12" fmla="*/ 862445 w 909553"/>
                <a:gd name="connsiteY12" fmla="*/ 412466 h 440374"/>
                <a:gd name="connsiteX13" fmla="*/ 862445 w 909553"/>
                <a:gd name="connsiteY13" fmla="*/ 412466 h 440374"/>
                <a:gd name="connsiteX0" fmla="*/ 0 w 905713"/>
                <a:gd name="connsiteY0" fmla="*/ 446355 h 456944"/>
                <a:gd name="connsiteX1" fmla="*/ 235527 w 905713"/>
                <a:gd name="connsiteY1" fmla="*/ 172727 h 456944"/>
                <a:gd name="connsiteX2" fmla="*/ 142009 w 905713"/>
                <a:gd name="connsiteY2" fmla="*/ 58427 h 456944"/>
                <a:gd name="connsiteX3" fmla="*/ 83127 w 905713"/>
                <a:gd name="connsiteY3" fmla="*/ 190046 h 456944"/>
                <a:gd name="connsiteX4" fmla="*/ 263236 w 905713"/>
                <a:gd name="connsiteY4" fmla="*/ 456746 h 456944"/>
                <a:gd name="connsiteX5" fmla="*/ 547255 w 905713"/>
                <a:gd name="connsiteY5" fmla="*/ 145018 h 456944"/>
                <a:gd name="connsiteX6" fmla="*/ 477982 w 905713"/>
                <a:gd name="connsiteY6" fmla="*/ 23791 h 456944"/>
                <a:gd name="connsiteX7" fmla="*/ 384464 w 905713"/>
                <a:gd name="connsiteY7" fmla="*/ 176191 h 456944"/>
                <a:gd name="connsiteX8" fmla="*/ 578427 w 905713"/>
                <a:gd name="connsiteY8" fmla="*/ 446355 h 456944"/>
                <a:gd name="connsiteX9" fmla="*/ 900545 w 905713"/>
                <a:gd name="connsiteY9" fmla="*/ 158873 h 456944"/>
                <a:gd name="connsiteX10" fmla="*/ 772181 w 905713"/>
                <a:gd name="connsiteY10" fmla="*/ 235 h 456944"/>
                <a:gd name="connsiteX11" fmla="*/ 706582 w 905713"/>
                <a:gd name="connsiteY11" fmla="*/ 131164 h 456944"/>
                <a:gd name="connsiteX12" fmla="*/ 862445 w 905713"/>
                <a:gd name="connsiteY12" fmla="*/ 429036 h 456944"/>
                <a:gd name="connsiteX13" fmla="*/ 862445 w 905713"/>
                <a:gd name="connsiteY13" fmla="*/ 429036 h 456944"/>
                <a:gd name="connsiteX0" fmla="*/ 0 w 905952"/>
                <a:gd name="connsiteY0" fmla="*/ 446304 h 456893"/>
                <a:gd name="connsiteX1" fmla="*/ 235527 w 905952"/>
                <a:gd name="connsiteY1" fmla="*/ 172676 h 456893"/>
                <a:gd name="connsiteX2" fmla="*/ 142009 w 905952"/>
                <a:gd name="connsiteY2" fmla="*/ 58376 h 456893"/>
                <a:gd name="connsiteX3" fmla="*/ 83127 w 905952"/>
                <a:gd name="connsiteY3" fmla="*/ 189995 h 456893"/>
                <a:gd name="connsiteX4" fmla="*/ 263236 w 905952"/>
                <a:gd name="connsiteY4" fmla="*/ 456695 h 456893"/>
                <a:gd name="connsiteX5" fmla="*/ 547255 w 905952"/>
                <a:gd name="connsiteY5" fmla="*/ 144967 h 456893"/>
                <a:gd name="connsiteX6" fmla="*/ 477982 w 905952"/>
                <a:gd name="connsiteY6" fmla="*/ 23740 h 456893"/>
                <a:gd name="connsiteX7" fmla="*/ 384464 w 905952"/>
                <a:gd name="connsiteY7" fmla="*/ 176140 h 456893"/>
                <a:gd name="connsiteX8" fmla="*/ 578427 w 905952"/>
                <a:gd name="connsiteY8" fmla="*/ 446304 h 456893"/>
                <a:gd name="connsiteX9" fmla="*/ 900545 w 905952"/>
                <a:gd name="connsiteY9" fmla="*/ 158822 h 456893"/>
                <a:gd name="connsiteX10" fmla="*/ 772181 w 905952"/>
                <a:gd name="connsiteY10" fmla="*/ 184 h 456893"/>
                <a:gd name="connsiteX11" fmla="*/ 664019 w 905952"/>
                <a:gd name="connsiteY11" fmla="*/ 134058 h 456893"/>
                <a:gd name="connsiteX12" fmla="*/ 862445 w 905952"/>
                <a:gd name="connsiteY12" fmla="*/ 428985 h 456893"/>
                <a:gd name="connsiteX13" fmla="*/ 862445 w 905952"/>
                <a:gd name="connsiteY13" fmla="*/ 428985 h 456893"/>
                <a:gd name="connsiteX0" fmla="*/ 0 w 904563"/>
                <a:gd name="connsiteY0" fmla="*/ 446721 h 457310"/>
                <a:gd name="connsiteX1" fmla="*/ 235527 w 904563"/>
                <a:gd name="connsiteY1" fmla="*/ 173093 h 457310"/>
                <a:gd name="connsiteX2" fmla="*/ 142009 w 904563"/>
                <a:gd name="connsiteY2" fmla="*/ 58793 h 457310"/>
                <a:gd name="connsiteX3" fmla="*/ 83127 w 904563"/>
                <a:gd name="connsiteY3" fmla="*/ 190412 h 457310"/>
                <a:gd name="connsiteX4" fmla="*/ 263236 w 904563"/>
                <a:gd name="connsiteY4" fmla="*/ 457112 h 457310"/>
                <a:gd name="connsiteX5" fmla="*/ 547255 w 904563"/>
                <a:gd name="connsiteY5" fmla="*/ 145384 h 457310"/>
                <a:gd name="connsiteX6" fmla="*/ 477982 w 904563"/>
                <a:gd name="connsiteY6" fmla="*/ 24157 h 457310"/>
                <a:gd name="connsiteX7" fmla="*/ 384464 w 904563"/>
                <a:gd name="connsiteY7" fmla="*/ 176557 h 457310"/>
                <a:gd name="connsiteX8" fmla="*/ 578427 w 904563"/>
                <a:gd name="connsiteY8" fmla="*/ 446721 h 457310"/>
                <a:gd name="connsiteX9" fmla="*/ 899111 w 904563"/>
                <a:gd name="connsiteY9" fmla="*/ 101493 h 457310"/>
                <a:gd name="connsiteX10" fmla="*/ 772181 w 904563"/>
                <a:gd name="connsiteY10" fmla="*/ 601 h 457310"/>
                <a:gd name="connsiteX11" fmla="*/ 664019 w 904563"/>
                <a:gd name="connsiteY11" fmla="*/ 134475 h 457310"/>
                <a:gd name="connsiteX12" fmla="*/ 862445 w 904563"/>
                <a:gd name="connsiteY12" fmla="*/ 429402 h 457310"/>
                <a:gd name="connsiteX13" fmla="*/ 862445 w 904563"/>
                <a:gd name="connsiteY13" fmla="*/ 429402 h 457310"/>
                <a:gd name="connsiteX0" fmla="*/ 0 w 903849"/>
                <a:gd name="connsiteY0" fmla="*/ 492617 h 503206"/>
                <a:gd name="connsiteX1" fmla="*/ 235527 w 903849"/>
                <a:gd name="connsiteY1" fmla="*/ 218989 h 503206"/>
                <a:gd name="connsiteX2" fmla="*/ 142009 w 903849"/>
                <a:gd name="connsiteY2" fmla="*/ 104689 h 503206"/>
                <a:gd name="connsiteX3" fmla="*/ 83127 w 903849"/>
                <a:gd name="connsiteY3" fmla="*/ 236308 h 503206"/>
                <a:gd name="connsiteX4" fmla="*/ 263236 w 903849"/>
                <a:gd name="connsiteY4" fmla="*/ 503008 h 503206"/>
                <a:gd name="connsiteX5" fmla="*/ 547255 w 903849"/>
                <a:gd name="connsiteY5" fmla="*/ 191280 h 503206"/>
                <a:gd name="connsiteX6" fmla="*/ 477982 w 903849"/>
                <a:gd name="connsiteY6" fmla="*/ 70053 h 503206"/>
                <a:gd name="connsiteX7" fmla="*/ 384464 w 903849"/>
                <a:gd name="connsiteY7" fmla="*/ 222453 h 503206"/>
                <a:gd name="connsiteX8" fmla="*/ 578427 w 903849"/>
                <a:gd name="connsiteY8" fmla="*/ 492617 h 503206"/>
                <a:gd name="connsiteX9" fmla="*/ 899111 w 903849"/>
                <a:gd name="connsiteY9" fmla="*/ 147389 h 503206"/>
                <a:gd name="connsiteX10" fmla="*/ 763049 w 903849"/>
                <a:gd name="connsiteY10" fmla="*/ 302 h 503206"/>
                <a:gd name="connsiteX11" fmla="*/ 664019 w 903849"/>
                <a:gd name="connsiteY11" fmla="*/ 180371 h 503206"/>
                <a:gd name="connsiteX12" fmla="*/ 862445 w 903849"/>
                <a:gd name="connsiteY12" fmla="*/ 475298 h 503206"/>
                <a:gd name="connsiteX13" fmla="*/ 862445 w 903849"/>
                <a:gd name="connsiteY13" fmla="*/ 475298 h 503206"/>
                <a:gd name="connsiteX0" fmla="*/ 0 w 903817"/>
                <a:gd name="connsiteY0" fmla="*/ 492323 h 502912"/>
                <a:gd name="connsiteX1" fmla="*/ 235527 w 903817"/>
                <a:gd name="connsiteY1" fmla="*/ 218695 h 502912"/>
                <a:gd name="connsiteX2" fmla="*/ 142009 w 903817"/>
                <a:gd name="connsiteY2" fmla="*/ 104395 h 502912"/>
                <a:gd name="connsiteX3" fmla="*/ 83127 w 903817"/>
                <a:gd name="connsiteY3" fmla="*/ 236014 h 502912"/>
                <a:gd name="connsiteX4" fmla="*/ 263236 w 903817"/>
                <a:gd name="connsiteY4" fmla="*/ 502714 h 502912"/>
                <a:gd name="connsiteX5" fmla="*/ 547255 w 903817"/>
                <a:gd name="connsiteY5" fmla="*/ 190986 h 502912"/>
                <a:gd name="connsiteX6" fmla="*/ 477982 w 903817"/>
                <a:gd name="connsiteY6" fmla="*/ 69759 h 502912"/>
                <a:gd name="connsiteX7" fmla="*/ 384464 w 903817"/>
                <a:gd name="connsiteY7" fmla="*/ 222159 h 502912"/>
                <a:gd name="connsiteX8" fmla="*/ 578427 w 903817"/>
                <a:gd name="connsiteY8" fmla="*/ 492323 h 502912"/>
                <a:gd name="connsiteX9" fmla="*/ 899111 w 903817"/>
                <a:gd name="connsiteY9" fmla="*/ 147095 h 502912"/>
                <a:gd name="connsiteX10" fmla="*/ 763049 w 903817"/>
                <a:gd name="connsiteY10" fmla="*/ 8 h 502912"/>
                <a:gd name="connsiteX11" fmla="*/ 670498 w 903817"/>
                <a:gd name="connsiteY11" fmla="*/ 152079 h 502912"/>
                <a:gd name="connsiteX12" fmla="*/ 862445 w 903817"/>
                <a:gd name="connsiteY12" fmla="*/ 475004 h 502912"/>
                <a:gd name="connsiteX13" fmla="*/ 862445 w 903817"/>
                <a:gd name="connsiteY13" fmla="*/ 475004 h 502912"/>
                <a:gd name="connsiteX0" fmla="*/ 0 w 884138"/>
                <a:gd name="connsiteY0" fmla="*/ 492342 h 502931"/>
                <a:gd name="connsiteX1" fmla="*/ 235527 w 884138"/>
                <a:gd name="connsiteY1" fmla="*/ 218714 h 502931"/>
                <a:gd name="connsiteX2" fmla="*/ 142009 w 884138"/>
                <a:gd name="connsiteY2" fmla="*/ 104414 h 502931"/>
                <a:gd name="connsiteX3" fmla="*/ 83127 w 884138"/>
                <a:gd name="connsiteY3" fmla="*/ 236033 h 502931"/>
                <a:gd name="connsiteX4" fmla="*/ 263236 w 884138"/>
                <a:gd name="connsiteY4" fmla="*/ 502733 h 502931"/>
                <a:gd name="connsiteX5" fmla="*/ 547255 w 884138"/>
                <a:gd name="connsiteY5" fmla="*/ 191005 h 502931"/>
                <a:gd name="connsiteX6" fmla="*/ 477982 w 884138"/>
                <a:gd name="connsiteY6" fmla="*/ 69778 h 502931"/>
                <a:gd name="connsiteX7" fmla="*/ 384464 w 884138"/>
                <a:gd name="connsiteY7" fmla="*/ 222178 h 502931"/>
                <a:gd name="connsiteX8" fmla="*/ 578427 w 884138"/>
                <a:gd name="connsiteY8" fmla="*/ 492342 h 502931"/>
                <a:gd name="connsiteX9" fmla="*/ 878843 w 884138"/>
                <a:gd name="connsiteY9" fmla="*/ 143007 h 502931"/>
                <a:gd name="connsiteX10" fmla="*/ 763049 w 884138"/>
                <a:gd name="connsiteY10" fmla="*/ 27 h 502931"/>
                <a:gd name="connsiteX11" fmla="*/ 670498 w 884138"/>
                <a:gd name="connsiteY11" fmla="*/ 152098 h 502931"/>
                <a:gd name="connsiteX12" fmla="*/ 862445 w 884138"/>
                <a:gd name="connsiteY12" fmla="*/ 475023 h 502931"/>
                <a:gd name="connsiteX13" fmla="*/ 862445 w 884138"/>
                <a:gd name="connsiteY13" fmla="*/ 475023 h 502931"/>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77982 w 884642"/>
                <a:gd name="connsiteY6" fmla="*/ 70172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52028 w 884642"/>
                <a:gd name="connsiteY6" fmla="*/ 27895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52028 w 884642"/>
                <a:gd name="connsiteY6" fmla="*/ 27895 h 503456"/>
                <a:gd name="connsiteX7" fmla="*/ 384464 w 884642"/>
                <a:gd name="connsiteY7" fmla="*/ 222572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454"/>
                <a:gd name="connsiteX1" fmla="*/ 235527 w 884642"/>
                <a:gd name="connsiteY1" fmla="*/ 219108 h 503454"/>
                <a:gd name="connsiteX2" fmla="*/ 142009 w 884642"/>
                <a:gd name="connsiteY2" fmla="*/ 104808 h 503454"/>
                <a:gd name="connsiteX3" fmla="*/ 83127 w 884642"/>
                <a:gd name="connsiteY3" fmla="*/ 236427 h 503454"/>
                <a:gd name="connsiteX4" fmla="*/ 263236 w 884642"/>
                <a:gd name="connsiteY4" fmla="*/ 503127 h 503454"/>
                <a:gd name="connsiteX5" fmla="*/ 583328 w 884642"/>
                <a:gd name="connsiteY5" fmla="*/ 177883 h 503454"/>
                <a:gd name="connsiteX6" fmla="*/ 452028 w 884642"/>
                <a:gd name="connsiteY6" fmla="*/ 27895 h 503454"/>
                <a:gd name="connsiteX7" fmla="*/ 362362 w 884642"/>
                <a:gd name="connsiteY7" fmla="*/ 193803 h 503454"/>
                <a:gd name="connsiteX8" fmla="*/ 578427 w 884642"/>
                <a:gd name="connsiteY8" fmla="*/ 492736 h 503454"/>
                <a:gd name="connsiteX9" fmla="*/ 878843 w 884642"/>
                <a:gd name="connsiteY9" fmla="*/ 143401 h 503454"/>
                <a:gd name="connsiteX10" fmla="*/ 768722 w 884642"/>
                <a:gd name="connsiteY10" fmla="*/ 26 h 503454"/>
                <a:gd name="connsiteX11" fmla="*/ 670498 w 884642"/>
                <a:gd name="connsiteY11" fmla="*/ 152492 h 503454"/>
                <a:gd name="connsiteX12" fmla="*/ 862445 w 884642"/>
                <a:gd name="connsiteY12" fmla="*/ 475417 h 503454"/>
                <a:gd name="connsiteX13" fmla="*/ 862445 w 884642"/>
                <a:gd name="connsiteY13" fmla="*/ 475417 h 503454"/>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65607 w 884642"/>
                <a:gd name="connsiteY6" fmla="*/ 18691 h 503456"/>
                <a:gd name="connsiteX7" fmla="*/ 362362 w 884642"/>
                <a:gd name="connsiteY7" fmla="*/ 193803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640"/>
                <a:gd name="connsiteX1" fmla="*/ 235527 w 884642"/>
                <a:gd name="connsiteY1" fmla="*/ 219108 h 503640"/>
                <a:gd name="connsiteX2" fmla="*/ 142009 w 884642"/>
                <a:gd name="connsiteY2" fmla="*/ 104808 h 503640"/>
                <a:gd name="connsiteX3" fmla="*/ 83127 w 884642"/>
                <a:gd name="connsiteY3" fmla="*/ 236427 h 503640"/>
                <a:gd name="connsiteX4" fmla="*/ 263236 w 884642"/>
                <a:gd name="connsiteY4" fmla="*/ 503127 h 503640"/>
                <a:gd name="connsiteX5" fmla="*/ 565083 w 884642"/>
                <a:gd name="connsiteY5" fmla="*/ 162620 h 503640"/>
                <a:gd name="connsiteX6" fmla="*/ 465607 w 884642"/>
                <a:gd name="connsiteY6" fmla="*/ 18691 h 503640"/>
                <a:gd name="connsiteX7" fmla="*/ 362362 w 884642"/>
                <a:gd name="connsiteY7" fmla="*/ 193803 h 503640"/>
                <a:gd name="connsiteX8" fmla="*/ 578427 w 884642"/>
                <a:gd name="connsiteY8" fmla="*/ 492736 h 503640"/>
                <a:gd name="connsiteX9" fmla="*/ 878843 w 884642"/>
                <a:gd name="connsiteY9" fmla="*/ 143401 h 503640"/>
                <a:gd name="connsiteX10" fmla="*/ 768722 w 884642"/>
                <a:gd name="connsiteY10" fmla="*/ 26 h 503640"/>
                <a:gd name="connsiteX11" fmla="*/ 670498 w 884642"/>
                <a:gd name="connsiteY11" fmla="*/ 152492 h 503640"/>
                <a:gd name="connsiteX12" fmla="*/ 862445 w 884642"/>
                <a:gd name="connsiteY12" fmla="*/ 475417 h 503640"/>
                <a:gd name="connsiteX13" fmla="*/ 862445 w 884642"/>
                <a:gd name="connsiteY13" fmla="*/ 475417 h 503640"/>
                <a:gd name="connsiteX0" fmla="*/ 0 w 884642"/>
                <a:gd name="connsiteY0" fmla="*/ 492736 h 503638"/>
                <a:gd name="connsiteX1" fmla="*/ 235527 w 884642"/>
                <a:gd name="connsiteY1" fmla="*/ 219108 h 503638"/>
                <a:gd name="connsiteX2" fmla="*/ 142009 w 884642"/>
                <a:gd name="connsiteY2" fmla="*/ 104808 h 503638"/>
                <a:gd name="connsiteX3" fmla="*/ 83127 w 884642"/>
                <a:gd name="connsiteY3" fmla="*/ 236427 h 503638"/>
                <a:gd name="connsiteX4" fmla="*/ 263236 w 884642"/>
                <a:gd name="connsiteY4" fmla="*/ 503127 h 503638"/>
                <a:gd name="connsiteX5" fmla="*/ 565083 w 884642"/>
                <a:gd name="connsiteY5" fmla="*/ 162620 h 503638"/>
                <a:gd name="connsiteX6" fmla="*/ 443111 w 884642"/>
                <a:gd name="connsiteY6" fmla="*/ 23004 h 503638"/>
                <a:gd name="connsiteX7" fmla="*/ 362362 w 884642"/>
                <a:gd name="connsiteY7" fmla="*/ 193803 h 503638"/>
                <a:gd name="connsiteX8" fmla="*/ 578427 w 884642"/>
                <a:gd name="connsiteY8" fmla="*/ 492736 h 503638"/>
                <a:gd name="connsiteX9" fmla="*/ 878843 w 884642"/>
                <a:gd name="connsiteY9" fmla="*/ 143401 h 503638"/>
                <a:gd name="connsiteX10" fmla="*/ 768722 w 884642"/>
                <a:gd name="connsiteY10" fmla="*/ 26 h 503638"/>
                <a:gd name="connsiteX11" fmla="*/ 670498 w 884642"/>
                <a:gd name="connsiteY11" fmla="*/ 152492 h 503638"/>
                <a:gd name="connsiteX12" fmla="*/ 862445 w 884642"/>
                <a:gd name="connsiteY12" fmla="*/ 475417 h 503638"/>
                <a:gd name="connsiteX13" fmla="*/ 862445 w 884642"/>
                <a:gd name="connsiteY13" fmla="*/ 475417 h 503638"/>
                <a:gd name="connsiteX0" fmla="*/ 0 w 884642"/>
                <a:gd name="connsiteY0" fmla="*/ 492736 h 503668"/>
                <a:gd name="connsiteX1" fmla="*/ 235527 w 884642"/>
                <a:gd name="connsiteY1" fmla="*/ 219108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668"/>
                <a:gd name="connsiteX1" fmla="*/ 263699 w 884642"/>
                <a:gd name="connsiteY1" fmla="*/ 214403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732"/>
                <a:gd name="connsiteX1" fmla="*/ 263699 w 884642"/>
                <a:gd name="connsiteY1" fmla="*/ 214403 h 503732"/>
                <a:gd name="connsiteX2" fmla="*/ 150907 w 884642"/>
                <a:gd name="connsiteY2" fmla="*/ 32570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32"/>
                <a:gd name="connsiteX1" fmla="*/ 263699 w 884642"/>
                <a:gd name="connsiteY1" fmla="*/ 214403 h 503732"/>
                <a:gd name="connsiteX2" fmla="*/ 130839 w 884642"/>
                <a:gd name="connsiteY2" fmla="*/ 31204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29"/>
                <a:gd name="connsiteX1" fmla="*/ 263699 w 884642"/>
                <a:gd name="connsiteY1" fmla="*/ 214403 h 503729"/>
                <a:gd name="connsiteX2" fmla="*/ 151312 w 884642"/>
                <a:gd name="connsiteY2" fmla="*/ 38049 h 503729"/>
                <a:gd name="connsiteX3" fmla="*/ 69144 w 884642"/>
                <a:gd name="connsiteY3" fmla="*/ 240149 h 503729"/>
                <a:gd name="connsiteX4" fmla="*/ 263236 w 884642"/>
                <a:gd name="connsiteY4" fmla="*/ 503127 h 503729"/>
                <a:gd name="connsiteX5" fmla="*/ 565083 w 884642"/>
                <a:gd name="connsiteY5" fmla="*/ 162620 h 503729"/>
                <a:gd name="connsiteX6" fmla="*/ 443111 w 884642"/>
                <a:gd name="connsiteY6" fmla="*/ 23004 h 503729"/>
                <a:gd name="connsiteX7" fmla="*/ 362362 w 884642"/>
                <a:gd name="connsiteY7" fmla="*/ 193803 h 503729"/>
                <a:gd name="connsiteX8" fmla="*/ 578427 w 884642"/>
                <a:gd name="connsiteY8" fmla="*/ 492736 h 503729"/>
                <a:gd name="connsiteX9" fmla="*/ 878843 w 884642"/>
                <a:gd name="connsiteY9" fmla="*/ 143401 h 503729"/>
                <a:gd name="connsiteX10" fmla="*/ 768722 w 884642"/>
                <a:gd name="connsiteY10" fmla="*/ 26 h 503729"/>
                <a:gd name="connsiteX11" fmla="*/ 670498 w 884642"/>
                <a:gd name="connsiteY11" fmla="*/ 152492 h 503729"/>
                <a:gd name="connsiteX12" fmla="*/ 862445 w 884642"/>
                <a:gd name="connsiteY12" fmla="*/ 475417 h 503729"/>
                <a:gd name="connsiteX13" fmla="*/ 862445 w 884642"/>
                <a:gd name="connsiteY13" fmla="*/ 475417 h 503729"/>
                <a:gd name="connsiteX0" fmla="*/ 0 w 884642"/>
                <a:gd name="connsiteY0" fmla="*/ 492736 h 492961"/>
                <a:gd name="connsiteX1" fmla="*/ 263699 w 884642"/>
                <a:gd name="connsiteY1" fmla="*/ 214403 h 492961"/>
                <a:gd name="connsiteX2" fmla="*/ 151312 w 884642"/>
                <a:gd name="connsiteY2" fmla="*/ 38049 h 492961"/>
                <a:gd name="connsiteX3" fmla="*/ 69144 w 884642"/>
                <a:gd name="connsiteY3" fmla="*/ 240149 h 492961"/>
                <a:gd name="connsiteX4" fmla="*/ 305585 w 884642"/>
                <a:gd name="connsiteY4" fmla="*/ 458875 h 492961"/>
                <a:gd name="connsiteX5" fmla="*/ 565083 w 884642"/>
                <a:gd name="connsiteY5" fmla="*/ 162620 h 492961"/>
                <a:gd name="connsiteX6" fmla="*/ 443111 w 884642"/>
                <a:gd name="connsiteY6" fmla="*/ 23004 h 492961"/>
                <a:gd name="connsiteX7" fmla="*/ 362362 w 884642"/>
                <a:gd name="connsiteY7" fmla="*/ 193803 h 492961"/>
                <a:gd name="connsiteX8" fmla="*/ 578427 w 884642"/>
                <a:gd name="connsiteY8" fmla="*/ 492736 h 492961"/>
                <a:gd name="connsiteX9" fmla="*/ 878843 w 884642"/>
                <a:gd name="connsiteY9" fmla="*/ 143401 h 492961"/>
                <a:gd name="connsiteX10" fmla="*/ 768722 w 884642"/>
                <a:gd name="connsiteY10" fmla="*/ 26 h 492961"/>
                <a:gd name="connsiteX11" fmla="*/ 670498 w 884642"/>
                <a:gd name="connsiteY11" fmla="*/ 152492 h 492961"/>
                <a:gd name="connsiteX12" fmla="*/ 862445 w 884642"/>
                <a:gd name="connsiteY12" fmla="*/ 475417 h 492961"/>
                <a:gd name="connsiteX13" fmla="*/ 862445 w 884642"/>
                <a:gd name="connsiteY13" fmla="*/ 475417 h 492961"/>
                <a:gd name="connsiteX0" fmla="*/ 0 w 883375"/>
                <a:gd name="connsiteY0" fmla="*/ 492734 h 492734"/>
                <a:gd name="connsiteX1" fmla="*/ 263699 w 883375"/>
                <a:gd name="connsiteY1" fmla="*/ 214401 h 492734"/>
                <a:gd name="connsiteX2" fmla="*/ 151312 w 883375"/>
                <a:gd name="connsiteY2" fmla="*/ 38047 h 492734"/>
                <a:gd name="connsiteX3" fmla="*/ 69144 w 883375"/>
                <a:gd name="connsiteY3" fmla="*/ 240147 h 492734"/>
                <a:gd name="connsiteX4" fmla="*/ 305585 w 883375"/>
                <a:gd name="connsiteY4" fmla="*/ 458873 h 492734"/>
                <a:gd name="connsiteX5" fmla="*/ 565083 w 883375"/>
                <a:gd name="connsiteY5" fmla="*/ 162618 h 492734"/>
                <a:gd name="connsiteX6" fmla="*/ 443111 w 883375"/>
                <a:gd name="connsiteY6" fmla="*/ 23002 h 492734"/>
                <a:gd name="connsiteX7" fmla="*/ 362362 w 883375"/>
                <a:gd name="connsiteY7" fmla="*/ 193801 h 492734"/>
                <a:gd name="connsiteX8" fmla="*/ 605570 w 883375"/>
                <a:gd name="connsiteY8" fmla="*/ 435762 h 492734"/>
                <a:gd name="connsiteX9" fmla="*/ 878843 w 883375"/>
                <a:gd name="connsiteY9" fmla="*/ 143399 h 492734"/>
                <a:gd name="connsiteX10" fmla="*/ 768722 w 883375"/>
                <a:gd name="connsiteY10" fmla="*/ 24 h 492734"/>
                <a:gd name="connsiteX11" fmla="*/ 670498 w 883375"/>
                <a:gd name="connsiteY11" fmla="*/ 152490 h 492734"/>
                <a:gd name="connsiteX12" fmla="*/ 862445 w 883375"/>
                <a:gd name="connsiteY12" fmla="*/ 475415 h 492734"/>
                <a:gd name="connsiteX13" fmla="*/ 862445 w 883375"/>
                <a:gd name="connsiteY13" fmla="*/ 475415 h 49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375" h="492734">
                  <a:moveTo>
                    <a:pt x="0" y="492734"/>
                  </a:moveTo>
                  <a:cubicBezTo>
                    <a:pt x="105929" y="388247"/>
                    <a:pt x="238480" y="290182"/>
                    <a:pt x="263699" y="214401"/>
                  </a:cubicBezTo>
                  <a:cubicBezTo>
                    <a:pt x="288918" y="138620"/>
                    <a:pt x="183738" y="33756"/>
                    <a:pt x="151312" y="38047"/>
                  </a:cubicBezTo>
                  <a:cubicBezTo>
                    <a:pt x="118886" y="42338"/>
                    <a:pt x="43432" y="170009"/>
                    <a:pt x="69144" y="240147"/>
                  </a:cubicBezTo>
                  <a:cubicBezTo>
                    <a:pt x="94856" y="310285"/>
                    <a:pt x="222929" y="471795"/>
                    <a:pt x="305585" y="458873"/>
                  </a:cubicBezTo>
                  <a:cubicBezTo>
                    <a:pt x="388242" y="445952"/>
                    <a:pt x="542162" y="235263"/>
                    <a:pt x="565083" y="162618"/>
                  </a:cubicBezTo>
                  <a:cubicBezTo>
                    <a:pt x="588004" y="89973"/>
                    <a:pt x="476898" y="17805"/>
                    <a:pt x="443111" y="23002"/>
                  </a:cubicBezTo>
                  <a:cubicBezTo>
                    <a:pt x="409324" y="28199"/>
                    <a:pt x="335286" y="125008"/>
                    <a:pt x="362362" y="193801"/>
                  </a:cubicBezTo>
                  <a:cubicBezTo>
                    <a:pt x="389438" y="262594"/>
                    <a:pt x="519490" y="444162"/>
                    <a:pt x="605570" y="435762"/>
                  </a:cubicBezTo>
                  <a:cubicBezTo>
                    <a:pt x="691650" y="427362"/>
                    <a:pt x="851651" y="216022"/>
                    <a:pt x="878843" y="143399"/>
                  </a:cubicBezTo>
                  <a:cubicBezTo>
                    <a:pt x="906035" y="70776"/>
                    <a:pt x="803446" y="-1491"/>
                    <a:pt x="768722" y="24"/>
                  </a:cubicBezTo>
                  <a:cubicBezTo>
                    <a:pt x="733998" y="1539"/>
                    <a:pt x="654878" y="73258"/>
                    <a:pt x="670498" y="152490"/>
                  </a:cubicBezTo>
                  <a:cubicBezTo>
                    <a:pt x="686119" y="231722"/>
                    <a:pt x="830454" y="421594"/>
                    <a:pt x="862445" y="475415"/>
                  </a:cubicBezTo>
                  <a:lnTo>
                    <a:pt x="862445" y="475415"/>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280" name="Group 279">
              <a:extLst>
                <a:ext uri="{FF2B5EF4-FFF2-40B4-BE49-F238E27FC236}">
                  <a16:creationId xmlns:a16="http://schemas.microsoft.com/office/drawing/2014/main" id="{EEDC35FF-C200-4A3F-BC42-3517F23CB23E}"/>
                </a:ext>
              </a:extLst>
            </p:cNvPr>
            <p:cNvGrpSpPr/>
            <p:nvPr/>
          </p:nvGrpSpPr>
          <p:grpSpPr>
            <a:xfrm>
              <a:off x="5617255" y="2268864"/>
              <a:ext cx="587708" cy="225961"/>
              <a:chOff x="4510859" y="1951754"/>
              <a:chExt cx="587708" cy="225961"/>
            </a:xfrm>
          </p:grpSpPr>
          <p:sp>
            <p:nvSpPr>
              <p:cNvPr id="289" name="Rectangle: Rounded Corners 288">
                <a:extLst>
                  <a:ext uri="{FF2B5EF4-FFF2-40B4-BE49-F238E27FC236}">
                    <a16:creationId xmlns:a16="http://schemas.microsoft.com/office/drawing/2014/main" id="{18E2409C-811D-432A-A0BD-CB3C74F9A114}"/>
                  </a:ext>
                </a:extLst>
              </p:cNvPr>
              <p:cNvSpPr/>
              <p:nvPr/>
            </p:nvSpPr>
            <p:spPr>
              <a:xfrm>
                <a:off x="4510859" y="208892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0" name="Group 289">
                <a:extLst>
                  <a:ext uri="{FF2B5EF4-FFF2-40B4-BE49-F238E27FC236}">
                    <a16:creationId xmlns:a16="http://schemas.microsoft.com/office/drawing/2014/main" id="{29F01B09-7CFE-41D3-B81B-1D82328A65F1}"/>
                  </a:ext>
                </a:extLst>
              </p:cNvPr>
              <p:cNvGrpSpPr/>
              <p:nvPr/>
            </p:nvGrpSpPr>
            <p:grpSpPr>
              <a:xfrm>
                <a:off x="4510859" y="1951754"/>
                <a:ext cx="587708" cy="225961"/>
                <a:chOff x="4447886" y="1453752"/>
                <a:chExt cx="587708" cy="225961"/>
              </a:xfrm>
            </p:grpSpPr>
            <p:sp>
              <p:nvSpPr>
                <p:cNvPr id="291" name="Rectangle: Rounded Corners 290">
                  <a:extLst>
                    <a:ext uri="{FF2B5EF4-FFF2-40B4-BE49-F238E27FC236}">
                      <a16:creationId xmlns:a16="http://schemas.microsoft.com/office/drawing/2014/main" id="{1164E940-51C8-49E5-B96D-83DF406AA0C2}"/>
                    </a:ext>
                  </a:extLst>
                </p:cNvPr>
                <p:cNvSpPr/>
                <p:nvPr/>
              </p:nvSpPr>
              <p:spPr>
                <a:xfrm>
                  <a:off x="4447886" y="14537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Rounded Corners 291">
                  <a:extLst>
                    <a:ext uri="{FF2B5EF4-FFF2-40B4-BE49-F238E27FC236}">
                      <a16:creationId xmlns:a16="http://schemas.microsoft.com/office/drawing/2014/main" id="{1835C438-FFB8-4114-AE88-72F138620DD9}"/>
                    </a:ext>
                  </a:extLst>
                </p:cNvPr>
                <p:cNvSpPr/>
                <p:nvPr/>
              </p:nvSpPr>
              <p:spPr>
                <a:xfrm>
                  <a:off x="4447886" y="1498055"/>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Rounded Corners 292">
                  <a:extLst>
                    <a:ext uri="{FF2B5EF4-FFF2-40B4-BE49-F238E27FC236}">
                      <a16:creationId xmlns:a16="http://schemas.microsoft.com/office/drawing/2014/main" id="{C4B321F8-F79D-4F11-B870-F534A024EEB1}"/>
                    </a:ext>
                  </a:extLst>
                </p:cNvPr>
                <p:cNvSpPr/>
                <p:nvPr/>
              </p:nvSpPr>
              <p:spPr>
                <a:xfrm>
                  <a:off x="4447886" y="15451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Rounded Corners 293">
                  <a:extLst>
                    <a:ext uri="{FF2B5EF4-FFF2-40B4-BE49-F238E27FC236}">
                      <a16:creationId xmlns:a16="http://schemas.microsoft.com/office/drawing/2014/main" id="{4F302D67-5919-4BA9-B43A-3AE7F942DDE1}"/>
                    </a:ext>
                  </a:extLst>
                </p:cNvPr>
                <p:cNvSpPr/>
                <p:nvPr/>
              </p:nvSpPr>
              <p:spPr>
                <a:xfrm>
                  <a:off x="4447886" y="1633994"/>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1" name="Group 280">
              <a:extLst>
                <a:ext uri="{FF2B5EF4-FFF2-40B4-BE49-F238E27FC236}">
                  <a16:creationId xmlns:a16="http://schemas.microsoft.com/office/drawing/2014/main" id="{15355987-114A-4853-B1AC-B2EC04CF3C29}"/>
                </a:ext>
              </a:extLst>
            </p:cNvPr>
            <p:cNvGrpSpPr/>
            <p:nvPr/>
          </p:nvGrpSpPr>
          <p:grpSpPr>
            <a:xfrm flipH="1">
              <a:off x="6064748" y="1849582"/>
              <a:ext cx="103988" cy="416443"/>
              <a:chOff x="4444110" y="1298984"/>
              <a:chExt cx="260521" cy="710437"/>
            </a:xfrm>
          </p:grpSpPr>
          <p:cxnSp>
            <p:nvCxnSpPr>
              <p:cNvPr id="287" name="Straight Connector 286">
                <a:extLst>
                  <a:ext uri="{FF2B5EF4-FFF2-40B4-BE49-F238E27FC236}">
                    <a16:creationId xmlns:a16="http://schemas.microsoft.com/office/drawing/2014/main" id="{0EFB2D87-36F6-44DB-8C7E-10E5ADB7EBE1}"/>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8" name="Oval 287">
                <a:extLst>
                  <a:ext uri="{FF2B5EF4-FFF2-40B4-BE49-F238E27FC236}">
                    <a16:creationId xmlns:a16="http://schemas.microsoft.com/office/drawing/2014/main" id="{6CE5DDD8-2003-4060-8D4B-9101D1244897}"/>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281">
              <a:extLst>
                <a:ext uri="{FF2B5EF4-FFF2-40B4-BE49-F238E27FC236}">
                  <a16:creationId xmlns:a16="http://schemas.microsoft.com/office/drawing/2014/main" id="{3E460DE1-53B9-4711-8BC6-88B7926FC3F8}"/>
                </a:ext>
              </a:extLst>
            </p:cNvPr>
            <p:cNvGrpSpPr/>
            <p:nvPr/>
          </p:nvGrpSpPr>
          <p:grpSpPr>
            <a:xfrm>
              <a:off x="5642910" y="1848152"/>
              <a:ext cx="103988" cy="416443"/>
              <a:chOff x="4444110" y="1298984"/>
              <a:chExt cx="260521" cy="710437"/>
            </a:xfrm>
          </p:grpSpPr>
          <p:cxnSp>
            <p:nvCxnSpPr>
              <p:cNvPr id="285" name="Straight Connector 284">
                <a:extLst>
                  <a:ext uri="{FF2B5EF4-FFF2-40B4-BE49-F238E27FC236}">
                    <a16:creationId xmlns:a16="http://schemas.microsoft.com/office/drawing/2014/main" id="{BB9F48D0-9903-4F24-AD07-ABFBDEA19595}"/>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6" name="Oval 285">
                <a:extLst>
                  <a:ext uri="{FF2B5EF4-FFF2-40B4-BE49-F238E27FC236}">
                    <a16:creationId xmlns:a16="http://schemas.microsoft.com/office/drawing/2014/main" id="{93DE3AA0-3FC6-4D9C-8CEF-C870490C647D}"/>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3" name="Diamond 282">
              <a:extLst>
                <a:ext uri="{FF2B5EF4-FFF2-40B4-BE49-F238E27FC236}">
                  <a16:creationId xmlns:a16="http://schemas.microsoft.com/office/drawing/2014/main" id="{3A2C391A-8253-46CD-99DF-16D5BEDA890F}"/>
                </a:ext>
              </a:extLst>
            </p:cNvPr>
            <p:cNvSpPr/>
            <p:nvPr/>
          </p:nvSpPr>
          <p:spPr>
            <a:xfrm>
              <a:off x="6105689" y="683388"/>
              <a:ext cx="228628" cy="20203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67">
              <a:extLst>
                <a:ext uri="{FF2B5EF4-FFF2-40B4-BE49-F238E27FC236}">
                  <a16:creationId xmlns:a16="http://schemas.microsoft.com/office/drawing/2014/main" id="{4650DF56-C728-4306-92EE-57D9EDA105B5}"/>
                </a:ext>
              </a:extLst>
            </p:cNvPr>
            <p:cNvSpPr/>
            <p:nvPr/>
          </p:nvSpPr>
          <p:spPr>
            <a:xfrm rot="413123">
              <a:off x="6251407" y="869516"/>
              <a:ext cx="287486" cy="377763"/>
            </a:xfrm>
            <a:custGeom>
              <a:avLst/>
              <a:gdLst>
                <a:gd name="connsiteX0" fmla="*/ 0 w 228628"/>
                <a:gd name="connsiteY0" fmla="*/ 101018 h 202036"/>
                <a:gd name="connsiteX1" fmla="*/ 114314 w 228628"/>
                <a:gd name="connsiteY1" fmla="*/ 0 h 202036"/>
                <a:gd name="connsiteX2" fmla="*/ 228628 w 228628"/>
                <a:gd name="connsiteY2" fmla="*/ 101018 h 202036"/>
                <a:gd name="connsiteX3" fmla="*/ 114314 w 228628"/>
                <a:gd name="connsiteY3" fmla="*/ 202036 h 202036"/>
                <a:gd name="connsiteX4" fmla="*/ 0 w 228628"/>
                <a:gd name="connsiteY4" fmla="*/ 101018 h 202036"/>
                <a:gd name="connsiteX0" fmla="*/ 0 w 228628"/>
                <a:gd name="connsiteY0" fmla="*/ 101018 h 352082"/>
                <a:gd name="connsiteX1" fmla="*/ 114314 w 228628"/>
                <a:gd name="connsiteY1" fmla="*/ 0 h 352082"/>
                <a:gd name="connsiteX2" fmla="*/ 228628 w 228628"/>
                <a:gd name="connsiteY2" fmla="*/ 101018 h 352082"/>
                <a:gd name="connsiteX3" fmla="*/ 191985 w 228628"/>
                <a:gd name="connsiteY3" fmla="*/ 352082 h 352082"/>
                <a:gd name="connsiteX4" fmla="*/ 0 w 228628"/>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95" h="352082">
                  <a:moveTo>
                    <a:pt x="0" y="101018"/>
                  </a:moveTo>
                  <a:lnTo>
                    <a:pt x="114314" y="0"/>
                  </a:lnTo>
                  <a:cubicBezTo>
                    <a:pt x="225971" y="24258"/>
                    <a:pt x="311148" y="143839"/>
                    <a:pt x="311595" y="268716"/>
                  </a:cubicBezTo>
                  <a:lnTo>
                    <a:pt x="191985" y="352082"/>
                  </a:lnTo>
                  <a:cubicBezTo>
                    <a:pt x="168591" y="231324"/>
                    <a:pt x="116953" y="156462"/>
                    <a:pt x="0" y="1010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9" name="Connector: Elbow 298">
            <a:extLst>
              <a:ext uri="{FF2B5EF4-FFF2-40B4-BE49-F238E27FC236}">
                <a16:creationId xmlns:a16="http://schemas.microsoft.com/office/drawing/2014/main" id="{36ECD9E6-59BF-4948-9483-14958C9CDC6E}"/>
              </a:ext>
            </a:extLst>
          </p:cNvPr>
          <p:cNvCxnSpPr>
            <a:cxnSpLocks/>
          </p:cNvCxnSpPr>
          <p:nvPr/>
        </p:nvCxnSpPr>
        <p:spPr>
          <a:xfrm rot="16200000" flipH="1">
            <a:off x="912053" y="3069320"/>
            <a:ext cx="4475368" cy="1550384"/>
          </a:xfrm>
          <a:prstGeom prst="bentConnector3">
            <a:avLst>
              <a:gd name="adj1" fmla="val 69155"/>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0" name="Group 299">
            <a:extLst>
              <a:ext uri="{FF2B5EF4-FFF2-40B4-BE49-F238E27FC236}">
                <a16:creationId xmlns:a16="http://schemas.microsoft.com/office/drawing/2014/main" id="{D60FB838-AF78-4BBC-B1E4-F4888F62CB46}"/>
              </a:ext>
            </a:extLst>
          </p:cNvPr>
          <p:cNvGrpSpPr/>
          <p:nvPr/>
        </p:nvGrpSpPr>
        <p:grpSpPr>
          <a:xfrm>
            <a:off x="2225586" y="2717503"/>
            <a:ext cx="1807453" cy="2123443"/>
            <a:chOff x="4827753" y="562099"/>
            <a:chExt cx="2113472" cy="2488108"/>
          </a:xfrm>
        </p:grpSpPr>
        <p:sp>
          <p:nvSpPr>
            <p:cNvPr id="301" name="Cylinder 300">
              <a:extLst>
                <a:ext uri="{FF2B5EF4-FFF2-40B4-BE49-F238E27FC236}">
                  <a16:creationId xmlns:a16="http://schemas.microsoft.com/office/drawing/2014/main" id="{0CA4AEC7-AC8D-4076-B017-611557F41419}"/>
                </a:ext>
              </a:extLst>
            </p:cNvPr>
            <p:cNvSpPr/>
            <p:nvPr/>
          </p:nvSpPr>
          <p:spPr>
            <a:xfrm>
              <a:off x="4827753" y="2696524"/>
              <a:ext cx="2113472" cy="353683"/>
            </a:xfrm>
            <a:prstGeom prst="can">
              <a:avLst>
                <a:gd name="adj" fmla="val 37195"/>
              </a:avLst>
            </a:prstGeom>
            <a:gradFill flip="none" rotWithShape="1">
              <a:gsLst>
                <a:gs pos="0">
                  <a:schemeClr val="accent3">
                    <a:lumMod val="5000"/>
                    <a:lumOff val="95000"/>
                  </a:schemeClr>
                </a:gs>
                <a:gs pos="43000">
                  <a:schemeClr val="accent3">
                    <a:lumMod val="45000"/>
                    <a:lumOff val="55000"/>
                  </a:schemeClr>
                </a:gs>
                <a:gs pos="74000">
                  <a:schemeClr val="accent3">
                    <a:lumMod val="45000"/>
                    <a:lumOff val="55000"/>
                  </a:schemeClr>
                </a:gs>
                <a:gs pos="100000">
                  <a:schemeClr val="tx1">
                    <a:lumMod val="50000"/>
                    <a:lumOff val="50000"/>
                  </a:schemeClr>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Cylinder 301">
              <a:extLst>
                <a:ext uri="{FF2B5EF4-FFF2-40B4-BE49-F238E27FC236}">
                  <a16:creationId xmlns:a16="http://schemas.microsoft.com/office/drawing/2014/main" id="{73F17BD2-BD51-48C5-9297-9FC38EAF9CEE}"/>
                </a:ext>
              </a:extLst>
            </p:cNvPr>
            <p:cNvSpPr/>
            <p:nvPr/>
          </p:nvSpPr>
          <p:spPr>
            <a:xfrm>
              <a:off x="5390555" y="2433932"/>
              <a:ext cx="983412" cy="353683"/>
            </a:xfrm>
            <a:prstGeom prst="can">
              <a:avLst>
                <a:gd name="adj" fmla="val 37195"/>
              </a:avLst>
            </a:prstGeom>
            <a:gradFill flip="none" rotWithShape="1">
              <a:gsLst>
                <a:gs pos="0">
                  <a:schemeClr val="accent3">
                    <a:lumMod val="5000"/>
                    <a:lumOff val="95000"/>
                  </a:schemeClr>
                </a:gs>
                <a:gs pos="31000">
                  <a:schemeClr val="accent3">
                    <a:lumMod val="45000"/>
                    <a:lumOff val="55000"/>
                  </a:schemeClr>
                </a:gs>
                <a:gs pos="61000">
                  <a:schemeClr val="accent3">
                    <a:lumMod val="45000"/>
                    <a:lumOff val="55000"/>
                  </a:schemeClr>
                </a:gs>
                <a:gs pos="91000">
                  <a:schemeClr val="tx1">
                    <a:lumMod val="50000"/>
                    <a:lumOff val="50000"/>
                  </a:schemeClr>
                </a:gs>
              </a:gsLst>
              <a:lin ang="1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3" name="Group 302">
              <a:extLst>
                <a:ext uri="{FF2B5EF4-FFF2-40B4-BE49-F238E27FC236}">
                  <a16:creationId xmlns:a16="http://schemas.microsoft.com/office/drawing/2014/main" id="{11C2A1F7-97D3-48C5-9A86-8AC9D980BBA4}"/>
                </a:ext>
              </a:extLst>
            </p:cNvPr>
            <p:cNvGrpSpPr/>
            <p:nvPr/>
          </p:nvGrpSpPr>
          <p:grpSpPr>
            <a:xfrm>
              <a:off x="4901295" y="2687070"/>
              <a:ext cx="239562" cy="86756"/>
              <a:chOff x="4974320" y="2713030"/>
              <a:chExt cx="239562" cy="86756"/>
            </a:xfrm>
          </p:grpSpPr>
          <p:sp>
            <p:nvSpPr>
              <p:cNvPr id="324" name="Cylinder 29">
                <a:extLst>
                  <a:ext uri="{FF2B5EF4-FFF2-40B4-BE49-F238E27FC236}">
                    <a16:creationId xmlns:a16="http://schemas.microsoft.com/office/drawing/2014/main" id="{6F15DC0B-1F5C-41E5-9004-55E5A25EF3B1}"/>
                  </a:ext>
                </a:extLst>
              </p:cNvPr>
              <p:cNvSpPr/>
              <p:nvPr/>
            </p:nvSpPr>
            <p:spPr>
              <a:xfrm>
                <a:off x="4974320" y="2725649"/>
                <a:ext cx="239562" cy="74137"/>
              </a:xfrm>
              <a:custGeom>
                <a:avLst/>
                <a:gdLst>
                  <a:gd name="connsiteX0" fmla="*/ 0 w 239562"/>
                  <a:gd name="connsiteY0" fmla="*/ 8275 h 66199"/>
                  <a:gd name="connsiteX1" fmla="*/ 119781 w 239562"/>
                  <a:gd name="connsiteY1" fmla="*/ 16550 h 66199"/>
                  <a:gd name="connsiteX2" fmla="*/ 239562 w 239562"/>
                  <a:gd name="connsiteY2" fmla="*/ 8275 h 66199"/>
                  <a:gd name="connsiteX3" fmla="*/ 239562 w 239562"/>
                  <a:gd name="connsiteY3" fmla="*/ 57924 h 66199"/>
                  <a:gd name="connsiteX4" fmla="*/ 119781 w 239562"/>
                  <a:gd name="connsiteY4" fmla="*/ 66199 h 66199"/>
                  <a:gd name="connsiteX5" fmla="*/ 0 w 239562"/>
                  <a:gd name="connsiteY5" fmla="*/ 57924 h 66199"/>
                  <a:gd name="connsiteX6" fmla="*/ 0 w 239562"/>
                  <a:gd name="connsiteY6" fmla="*/ 8275 h 66199"/>
                  <a:gd name="connsiteX0" fmla="*/ 0 w 239562"/>
                  <a:gd name="connsiteY0" fmla="*/ 8275 h 66199"/>
                  <a:gd name="connsiteX1" fmla="*/ 119781 w 239562"/>
                  <a:gd name="connsiteY1" fmla="*/ 0 h 66199"/>
                  <a:gd name="connsiteX2" fmla="*/ 239562 w 239562"/>
                  <a:gd name="connsiteY2" fmla="*/ 8275 h 66199"/>
                  <a:gd name="connsiteX3" fmla="*/ 119781 w 239562"/>
                  <a:gd name="connsiteY3" fmla="*/ 16550 h 66199"/>
                  <a:gd name="connsiteX4" fmla="*/ 0 w 239562"/>
                  <a:gd name="connsiteY4" fmla="*/ 8275 h 66199"/>
                  <a:gd name="connsiteX0" fmla="*/ 239562 w 239562"/>
                  <a:gd name="connsiteY0" fmla="*/ 8275 h 66199"/>
                  <a:gd name="connsiteX1" fmla="*/ 119781 w 239562"/>
                  <a:gd name="connsiteY1" fmla="*/ 16550 h 66199"/>
                  <a:gd name="connsiteX2" fmla="*/ 0 w 239562"/>
                  <a:gd name="connsiteY2" fmla="*/ 8275 h 66199"/>
                  <a:gd name="connsiteX3" fmla="*/ 119781 w 239562"/>
                  <a:gd name="connsiteY3" fmla="*/ 0 h 66199"/>
                  <a:gd name="connsiteX4" fmla="*/ 239562 w 239562"/>
                  <a:gd name="connsiteY4" fmla="*/ 8275 h 66199"/>
                  <a:gd name="connsiteX5" fmla="*/ 239562 w 239562"/>
                  <a:gd name="connsiteY5" fmla="*/ 57924 h 66199"/>
                  <a:gd name="connsiteX6" fmla="*/ 119781 w 239562"/>
                  <a:gd name="connsiteY6" fmla="*/ 66199 h 66199"/>
                  <a:gd name="connsiteX7" fmla="*/ 0 w 239562"/>
                  <a:gd name="connsiteY7" fmla="*/ 57924 h 66199"/>
                  <a:gd name="connsiteX8" fmla="*/ 0 w 239562"/>
                  <a:gd name="connsiteY8" fmla="*/ 8275 h 66199"/>
                  <a:gd name="connsiteX0" fmla="*/ 0 w 239562"/>
                  <a:gd name="connsiteY0" fmla="*/ 8275 h 74137"/>
                  <a:gd name="connsiteX1" fmla="*/ 119781 w 239562"/>
                  <a:gd name="connsiteY1" fmla="*/ 16550 h 74137"/>
                  <a:gd name="connsiteX2" fmla="*/ 239562 w 239562"/>
                  <a:gd name="connsiteY2" fmla="*/ 8275 h 74137"/>
                  <a:gd name="connsiteX3" fmla="*/ 239562 w 239562"/>
                  <a:gd name="connsiteY3" fmla="*/ 57924 h 74137"/>
                  <a:gd name="connsiteX4" fmla="*/ 119781 w 239562"/>
                  <a:gd name="connsiteY4" fmla="*/ 66199 h 74137"/>
                  <a:gd name="connsiteX5" fmla="*/ 0 w 239562"/>
                  <a:gd name="connsiteY5" fmla="*/ 57924 h 74137"/>
                  <a:gd name="connsiteX6" fmla="*/ 0 w 239562"/>
                  <a:gd name="connsiteY6" fmla="*/ 8275 h 74137"/>
                  <a:gd name="connsiteX0" fmla="*/ 0 w 239562"/>
                  <a:gd name="connsiteY0" fmla="*/ 8275 h 74137"/>
                  <a:gd name="connsiteX1" fmla="*/ 119781 w 239562"/>
                  <a:gd name="connsiteY1" fmla="*/ 0 h 74137"/>
                  <a:gd name="connsiteX2" fmla="*/ 239562 w 239562"/>
                  <a:gd name="connsiteY2" fmla="*/ 8275 h 74137"/>
                  <a:gd name="connsiteX3" fmla="*/ 119781 w 239562"/>
                  <a:gd name="connsiteY3" fmla="*/ 16550 h 74137"/>
                  <a:gd name="connsiteX4" fmla="*/ 0 w 239562"/>
                  <a:gd name="connsiteY4" fmla="*/ 8275 h 74137"/>
                  <a:gd name="connsiteX0" fmla="*/ 239562 w 239562"/>
                  <a:gd name="connsiteY0" fmla="*/ 8275 h 74137"/>
                  <a:gd name="connsiteX1" fmla="*/ 119781 w 239562"/>
                  <a:gd name="connsiteY1" fmla="*/ 16550 h 74137"/>
                  <a:gd name="connsiteX2" fmla="*/ 0 w 239562"/>
                  <a:gd name="connsiteY2" fmla="*/ 8275 h 74137"/>
                  <a:gd name="connsiteX3" fmla="*/ 119781 w 239562"/>
                  <a:gd name="connsiteY3" fmla="*/ 0 h 74137"/>
                  <a:gd name="connsiteX4" fmla="*/ 239562 w 239562"/>
                  <a:gd name="connsiteY4" fmla="*/ 8275 h 74137"/>
                  <a:gd name="connsiteX5" fmla="*/ 239562 w 239562"/>
                  <a:gd name="connsiteY5" fmla="*/ 57924 h 74137"/>
                  <a:gd name="connsiteX6" fmla="*/ 119781 w 239562"/>
                  <a:gd name="connsiteY6" fmla="*/ 74137 h 74137"/>
                  <a:gd name="connsiteX7" fmla="*/ 0 w 239562"/>
                  <a:gd name="connsiteY7" fmla="*/ 57924 h 74137"/>
                  <a:gd name="connsiteX8" fmla="*/ 0 w 239562"/>
                  <a:gd name="connsiteY8" fmla="*/ 8275 h 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562" h="74137" stroke="0" extrusionOk="0">
                    <a:moveTo>
                      <a:pt x="0" y="8275"/>
                    </a:moveTo>
                    <a:cubicBezTo>
                      <a:pt x="0" y="12845"/>
                      <a:pt x="53628" y="16550"/>
                      <a:pt x="119781" y="16550"/>
                    </a:cubicBezTo>
                    <a:cubicBezTo>
                      <a:pt x="185934" y="16550"/>
                      <a:pt x="239562" y="12845"/>
                      <a:pt x="239562" y="8275"/>
                    </a:cubicBezTo>
                    <a:lnTo>
                      <a:pt x="239562" y="57924"/>
                    </a:lnTo>
                    <a:cubicBezTo>
                      <a:pt x="239562" y="62494"/>
                      <a:pt x="185934" y="66199"/>
                      <a:pt x="119781" y="66199"/>
                    </a:cubicBezTo>
                    <a:cubicBezTo>
                      <a:pt x="53628" y="66199"/>
                      <a:pt x="0" y="62494"/>
                      <a:pt x="0" y="57924"/>
                    </a:cubicBezTo>
                    <a:lnTo>
                      <a:pt x="0" y="8275"/>
                    </a:lnTo>
                    <a:close/>
                  </a:path>
                  <a:path w="239562" h="74137" fill="lighten" stroke="0" extrusionOk="0">
                    <a:moveTo>
                      <a:pt x="0" y="8275"/>
                    </a:moveTo>
                    <a:cubicBezTo>
                      <a:pt x="0" y="3705"/>
                      <a:pt x="53628" y="0"/>
                      <a:pt x="119781" y="0"/>
                    </a:cubicBezTo>
                    <a:cubicBezTo>
                      <a:pt x="185934" y="0"/>
                      <a:pt x="239562" y="3705"/>
                      <a:pt x="239562" y="8275"/>
                    </a:cubicBezTo>
                    <a:cubicBezTo>
                      <a:pt x="239562" y="12845"/>
                      <a:pt x="185934" y="16550"/>
                      <a:pt x="119781" y="16550"/>
                    </a:cubicBezTo>
                    <a:cubicBezTo>
                      <a:pt x="53628" y="16550"/>
                      <a:pt x="0" y="12845"/>
                      <a:pt x="0" y="8275"/>
                    </a:cubicBezTo>
                    <a:close/>
                  </a:path>
                  <a:path w="239562" h="74137" fill="none" extrusionOk="0">
                    <a:moveTo>
                      <a:pt x="239562" y="8275"/>
                    </a:moveTo>
                    <a:cubicBezTo>
                      <a:pt x="239562" y="12845"/>
                      <a:pt x="185934" y="16550"/>
                      <a:pt x="119781" y="16550"/>
                    </a:cubicBezTo>
                    <a:cubicBezTo>
                      <a:pt x="53628" y="16550"/>
                      <a:pt x="0" y="12845"/>
                      <a:pt x="0" y="8275"/>
                    </a:cubicBezTo>
                    <a:cubicBezTo>
                      <a:pt x="0" y="3705"/>
                      <a:pt x="53628" y="0"/>
                      <a:pt x="119781" y="0"/>
                    </a:cubicBezTo>
                    <a:cubicBezTo>
                      <a:pt x="185934" y="0"/>
                      <a:pt x="239562" y="3705"/>
                      <a:pt x="239562" y="8275"/>
                    </a:cubicBezTo>
                    <a:lnTo>
                      <a:pt x="239562" y="57924"/>
                    </a:lnTo>
                    <a:cubicBezTo>
                      <a:pt x="239562" y="62494"/>
                      <a:pt x="185934" y="74137"/>
                      <a:pt x="119781" y="74137"/>
                    </a:cubicBezTo>
                    <a:cubicBezTo>
                      <a:pt x="53628" y="74137"/>
                      <a:pt x="0" y="62494"/>
                      <a:pt x="0" y="57924"/>
                    </a:cubicBezTo>
                    <a:lnTo>
                      <a:pt x="0" y="8275"/>
                    </a:ln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lowchart: Summing Junction 324">
                <a:extLst>
                  <a:ext uri="{FF2B5EF4-FFF2-40B4-BE49-F238E27FC236}">
                    <a16:creationId xmlns:a16="http://schemas.microsoft.com/office/drawing/2014/main" id="{2A2CC3AB-6D05-4BC9-BE27-BA2ABA8D5059}"/>
                  </a:ext>
                </a:extLst>
              </p:cNvPr>
              <p:cNvSpPr/>
              <p:nvPr/>
            </p:nvSpPr>
            <p:spPr>
              <a:xfrm>
                <a:off x="4974320" y="2713030"/>
                <a:ext cx="239562" cy="45719"/>
              </a:xfrm>
              <a:prstGeom prst="flowChartSummingJunction">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303">
              <a:extLst>
                <a:ext uri="{FF2B5EF4-FFF2-40B4-BE49-F238E27FC236}">
                  <a16:creationId xmlns:a16="http://schemas.microsoft.com/office/drawing/2014/main" id="{76C68C31-80AC-4543-8B8E-7513793F06FC}"/>
                </a:ext>
              </a:extLst>
            </p:cNvPr>
            <p:cNvGrpSpPr/>
            <p:nvPr/>
          </p:nvGrpSpPr>
          <p:grpSpPr>
            <a:xfrm>
              <a:off x="6623666" y="2687070"/>
              <a:ext cx="239562" cy="86756"/>
              <a:chOff x="4974320" y="2713030"/>
              <a:chExt cx="239562" cy="86756"/>
            </a:xfrm>
          </p:grpSpPr>
          <p:sp>
            <p:nvSpPr>
              <p:cNvPr id="322" name="Cylinder 29">
                <a:extLst>
                  <a:ext uri="{FF2B5EF4-FFF2-40B4-BE49-F238E27FC236}">
                    <a16:creationId xmlns:a16="http://schemas.microsoft.com/office/drawing/2014/main" id="{7CDC4955-A185-47A5-B103-1E0EB4ACF046}"/>
                  </a:ext>
                </a:extLst>
              </p:cNvPr>
              <p:cNvSpPr/>
              <p:nvPr/>
            </p:nvSpPr>
            <p:spPr>
              <a:xfrm>
                <a:off x="4974320" y="2725649"/>
                <a:ext cx="239562" cy="74137"/>
              </a:xfrm>
              <a:custGeom>
                <a:avLst/>
                <a:gdLst>
                  <a:gd name="connsiteX0" fmla="*/ 0 w 239562"/>
                  <a:gd name="connsiteY0" fmla="*/ 8275 h 66199"/>
                  <a:gd name="connsiteX1" fmla="*/ 119781 w 239562"/>
                  <a:gd name="connsiteY1" fmla="*/ 16550 h 66199"/>
                  <a:gd name="connsiteX2" fmla="*/ 239562 w 239562"/>
                  <a:gd name="connsiteY2" fmla="*/ 8275 h 66199"/>
                  <a:gd name="connsiteX3" fmla="*/ 239562 w 239562"/>
                  <a:gd name="connsiteY3" fmla="*/ 57924 h 66199"/>
                  <a:gd name="connsiteX4" fmla="*/ 119781 w 239562"/>
                  <a:gd name="connsiteY4" fmla="*/ 66199 h 66199"/>
                  <a:gd name="connsiteX5" fmla="*/ 0 w 239562"/>
                  <a:gd name="connsiteY5" fmla="*/ 57924 h 66199"/>
                  <a:gd name="connsiteX6" fmla="*/ 0 w 239562"/>
                  <a:gd name="connsiteY6" fmla="*/ 8275 h 66199"/>
                  <a:gd name="connsiteX0" fmla="*/ 0 w 239562"/>
                  <a:gd name="connsiteY0" fmla="*/ 8275 h 66199"/>
                  <a:gd name="connsiteX1" fmla="*/ 119781 w 239562"/>
                  <a:gd name="connsiteY1" fmla="*/ 0 h 66199"/>
                  <a:gd name="connsiteX2" fmla="*/ 239562 w 239562"/>
                  <a:gd name="connsiteY2" fmla="*/ 8275 h 66199"/>
                  <a:gd name="connsiteX3" fmla="*/ 119781 w 239562"/>
                  <a:gd name="connsiteY3" fmla="*/ 16550 h 66199"/>
                  <a:gd name="connsiteX4" fmla="*/ 0 w 239562"/>
                  <a:gd name="connsiteY4" fmla="*/ 8275 h 66199"/>
                  <a:gd name="connsiteX0" fmla="*/ 239562 w 239562"/>
                  <a:gd name="connsiteY0" fmla="*/ 8275 h 66199"/>
                  <a:gd name="connsiteX1" fmla="*/ 119781 w 239562"/>
                  <a:gd name="connsiteY1" fmla="*/ 16550 h 66199"/>
                  <a:gd name="connsiteX2" fmla="*/ 0 w 239562"/>
                  <a:gd name="connsiteY2" fmla="*/ 8275 h 66199"/>
                  <a:gd name="connsiteX3" fmla="*/ 119781 w 239562"/>
                  <a:gd name="connsiteY3" fmla="*/ 0 h 66199"/>
                  <a:gd name="connsiteX4" fmla="*/ 239562 w 239562"/>
                  <a:gd name="connsiteY4" fmla="*/ 8275 h 66199"/>
                  <a:gd name="connsiteX5" fmla="*/ 239562 w 239562"/>
                  <a:gd name="connsiteY5" fmla="*/ 57924 h 66199"/>
                  <a:gd name="connsiteX6" fmla="*/ 119781 w 239562"/>
                  <a:gd name="connsiteY6" fmla="*/ 66199 h 66199"/>
                  <a:gd name="connsiteX7" fmla="*/ 0 w 239562"/>
                  <a:gd name="connsiteY7" fmla="*/ 57924 h 66199"/>
                  <a:gd name="connsiteX8" fmla="*/ 0 w 239562"/>
                  <a:gd name="connsiteY8" fmla="*/ 8275 h 66199"/>
                  <a:gd name="connsiteX0" fmla="*/ 0 w 239562"/>
                  <a:gd name="connsiteY0" fmla="*/ 8275 h 74137"/>
                  <a:gd name="connsiteX1" fmla="*/ 119781 w 239562"/>
                  <a:gd name="connsiteY1" fmla="*/ 16550 h 74137"/>
                  <a:gd name="connsiteX2" fmla="*/ 239562 w 239562"/>
                  <a:gd name="connsiteY2" fmla="*/ 8275 h 74137"/>
                  <a:gd name="connsiteX3" fmla="*/ 239562 w 239562"/>
                  <a:gd name="connsiteY3" fmla="*/ 57924 h 74137"/>
                  <a:gd name="connsiteX4" fmla="*/ 119781 w 239562"/>
                  <a:gd name="connsiteY4" fmla="*/ 66199 h 74137"/>
                  <a:gd name="connsiteX5" fmla="*/ 0 w 239562"/>
                  <a:gd name="connsiteY5" fmla="*/ 57924 h 74137"/>
                  <a:gd name="connsiteX6" fmla="*/ 0 w 239562"/>
                  <a:gd name="connsiteY6" fmla="*/ 8275 h 74137"/>
                  <a:gd name="connsiteX0" fmla="*/ 0 w 239562"/>
                  <a:gd name="connsiteY0" fmla="*/ 8275 h 74137"/>
                  <a:gd name="connsiteX1" fmla="*/ 119781 w 239562"/>
                  <a:gd name="connsiteY1" fmla="*/ 0 h 74137"/>
                  <a:gd name="connsiteX2" fmla="*/ 239562 w 239562"/>
                  <a:gd name="connsiteY2" fmla="*/ 8275 h 74137"/>
                  <a:gd name="connsiteX3" fmla="*/ 119781 w 239562"/>
                  <a:gd name="connsiteY3" fmla="*/ 16550 h 74137"/>
                  <a:gd name="connsiteX4" fmla="*/ 0 w 239562"/>
                  <a:gd name="connsiteY4" fmla="*/ 8275 h 74137"/>
                  <a:gd name="connsiteX0" fmla="*/ 239562 w 239562"/>
                  <a:gd name="connsiteY0" fmla="*/ 8275 h 74137"/>
                  <a:gd name="connsiteX1" fmla="*/ 119781 w 239562"/>
                  <a:gd name="connsiteY1" fmla="*/ 16550 h 74137"/>
                  <a:gd name="connsiteX2" fmla="*/ 0 w 239562"/>
                  <a:gd name="connsiteY2" fmla="*/ 8275 h 74137"/>
                  <a:gd name="connsiteX3" fmla="*/ 119781 w 239562"/>
                  <a:gd name="connsiteY3" fmla="*/ 0 h 74137"/>
                  <a:gd name="connsiteX4" fmla="*/ 239562 w 239562"/>
                  <a:gd name="connsiteY4" fmla="*/ 8275 h 74137"/>
                  <a:gd name="connsiteX5" fmla="*/ 239562 w 239562"/>
                  <a:gd name="connsiteY5" fmla="*/ 57924 h 74137"/>
                  <a:gd name="connsiteX6" fmla="*/ 119781 w 239562"/>
                  <a:gd name="connsiteY6" fmla="*/ 74137 h 74137"/>
                  <a:gd name="connsiteX7" fmla="*/ 0 w 239562"/>
                  <a:gd name="connsiteY7" fmla="*/ 57924 h 74137"/>
                  <a:gd name="connsiteX8" fmla="*/ 0 w 239562"/>
                  <a:gd name="connsiteY8" fmla="*/ 8275 h 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562" h="74137" stroke="0" extrusionOk="0">
                    <a:moveTo>
                      <a:pt x="0" y="8275"/>
                    </a:moveTo>
                    <a:cubicBezTo>
                      <a:pt x="0" y="12845"/>
                      <a:pt x="53628" y="16550"/>
                      <a:pt x="119781" y="16550"/>
                    </a:cubicBezTo>
                    <a:cubicBezTo>
                      <a:pt x="185934" y="16550"/>
                      <a:pt x="239562" y="12845"/>
                      <a:pt x="239562" y="8275"/>
                    </a:cubicBezTo>
                    <a:lnTo>
                      <a:pt x="239562" y="57924"/>
                    </a:lnTo>
                    <a:cubicBezTo>
                      <a:pt x="239562" y="62494"/>
                      <a:pt x="185934" y="66199"/>
                      <a:pt x="119781" y="66199"/>
                    </a:cubicBezTo>
                    <a:cubicBezTo>
                      <a:pt x="53628" y="66199"/>
                      <a:pt x="0" y="62494"/>
                      <a:pt x="0" y="57924"/>
                    </a:cubicBezTo>
                    <a:lnTo>
                      <a:pt x="0" y="8275"/>
                    </a:lnTo>
                    <a:close/>
                  </a:path>
                  <a:path w="239562" h="74137" fill="lighten" stroke="0" extrusionOk="0">
                    <a:moveTo>
                      <a:pt x="0" y="8275"/>
                    </a:moveTo>
                    <a:cubicBezTo>
                      <a:pt x="0" y="3705"/>
                      <a:pt x="53628" y="0"/>
                      <a:pt x="119781" y="0"/>
                    </a:cubicBezTo>
                    <a:cubicBezTo>
                      <a:pt x="185934" y="0"/>
                      <a:pt x="239562" y="3705"/>
                      <a:pt x="239562" y="8275"/>
                    </a:cubicBezTo>
                    <a:cubicBezTo>
                      <a:pt x="239562" y="12845"/>
                      <a:pt x="185934" y="16550"/>
                      <a:pt x="119781" y="16550"/>
                    </a:cubicBezTo>
                    <a:cubicBezTo>
                      <a:pt x="53628" y="16550"/>
                      <a:pt x="0" y="12845"/>
                      <a:pt x="0" y="8275"/>
                    </a:cubicBezTo>
                    <a:close/>
                  </a:path>
                  <a:path w="239562" h="74137" fill="none" extrusionOk="0">
                    <a:moveTo>
                      <a:pt x="239562" y="8275"/>
                    </a:moveTo>
                    <a:cubicBezTo>
                      <a:pt x="239562" y="12845"/>
                      <a:pt x="185934" y="16550"/>
                      <a:pt x="119781" y="16550"/>
                    </a:cubicBezTo>
                    <a:cubicBezTo>
                      <a:pt x="53628" y="16550"/>
                      <a:pt x="0" y="12845"/>
                      <a:pt x="0" y="8275"/>
                    </a:cubicBezTo>
                    <a:cubicBezTo>
                      <a:pt x="0" y="3705"/>
                      <a:pt x="53628" y="0"/>
                      <a:pt x="119781" y="0"/>
                    </a:cubicBezTo>
                    <a:cubicBezTo>
                      <a:pt x="185934" y="0"/>
                      <a:pt x="239562" y="3705"/>
                      <a:pt x="239562" y="8275"/>
                    </a:cubicBezTo>
                    <a:lnTo>
                      <a:pt x="239562" y="57924"/>
                    </a:lnTo>
                    <a:cubicBezTo>
                      <a:pt x="239562" y="62494"/>
                      <a:pt x="185934" y="74137"/>
                      <a:pt x="119781" y="74137"/>
                    </a:cubicBezTo>
                    <a:cubicBezTo>
                      <a:pt x="53628" y="74137"/>
                      <a:pt x="0" y="62494"/>
                      <a:pt x="0" y="57924"/>
                    </a:cubicBezTo>
                    <a:lnTo>
                      <a:pt x="0" y="8275"/>
                    </a:ln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lowchart: Summing Junction 322">
                <a:extLst>
                  <a:ext uri="{FF2B5EF4-FFF2-40B4-BE49-F238E27FC236}">
                    <a16:creationId xmlns:a16="http://schemas.microsoft.com/office/drawing/2014/main" id="{9F8F169C-33CD-4FA0-97DA-CA6191D40640}"/>
                  </a:ext>
                </a:extLst>
              </p:cNvPr>
              <p:cNvSpPr/>
              <p:nvPr/>
            </p:nvSpPr>
            <p:spPr>
              <a:xfrm>
                <a:off x="4974320" y="2713030"/>
                <a:ext cx="239562" cy="45719"/>
              </a:xfrm>
              <a:prstGeom prst="flowChartSummingJunction">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Teardrop 36">
              <a:extLst>
                <a:ext uri="{FF2B5EF4-FFF2-40B4-BE49-F238E27FC236}">
                  <a16:creationId xmlns:a16="http://schemas.microsoft.com/office/drawing/2014/main" id="{7C727634-5D0B-432D-B6C4-5F6026D0CAC9}"/>
                </a:ext>
              </a:extLst>
            </p:cNvPr>
            <p:cNvSpPr/>
            <p:nvPr/>
          </p:nvSpPr>
          <p:spPr>
            <a:xfrm rot="8161019">
              <a:off x="5106437" y="562099"/>
              <a:ext cx="1637553" cy="1640360"/>
            </a:xfrm>
            <a:custGeom>
              <a:avLst/>
              <a:gdLst>
                <a:gd name="connsiteX0" fmla="*/ 0 w 1574923"/>
                <a:gd name="connsiteY0" fmla="*/ 787516 h 1575032"/>
                <a:gd name="connsiteX1" fmla="*/ 787462 w 1574923"/>
                <a:gd name="connsiteY1" fmla="*/ 0 h 1575032"/>
                <a:gd name="connsiteX2" fmla="*/ 1574923 w 1574923"/>
                <a:gd name="connsiteY2" fmla="*/ 0 h 1575032"/>
                <a:gd name="connsiteX3" fmla="*/ 1574923 w 1574923"/>
                <a:gd name="connsiteY3" fmla="*/ 787516 h 1575032"/>
                <a:gd name="connsiteX4" fmla="*/ 787461 w 1574923"/>
                <a:gd name="connsiteY4" fmla="*/ 1575032 h 1575032"/>
                <a:gd name="connsiteX5" fmla="*/ -1 w 1574923"/>
                <a:gd name="connsiteY5" fmla="*/ 787516 h 1575032"/>
                <a:gd name="connsiteX6" fmla="*/ 0 w 1574923"/>
                <a:gd name="connsiteY6" fmla="*/ 787516 h 1575032"/>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40487"/>
                <a:gd name="connsiteX1" fmla="*/ 787463 w 1574924"/>
                <a:gd name="connsiteY1" fmla="*/ 0 h 1540487"/>
                <a:gd name="connsiteX2" fmla="*/ 1574924 w 1574924"/>
                <a:gd name="connsiteY2" fmla="*/ 0 h 1540487"/>
                <a:gd name="connsiteX3" fmla="*/ 1574924 w 1574924"/>
                <a:gd name="connsiteY3" fmla="*/ 787516 h 1540487"/>
                <a:gd name="connsiteX4" fmla="*/ 801546 w 1574924"/>
                <a:gd name="connsiteY4" fmla="*/ 1540487 h 1540487"/>
                <a:gd name="connsiteX5" fmla="*/ 0 w 1574924"/>
                <a:gd name="connsiteY5" fmla="*/ 787516 h 1540487"/>
                <a:gd name="connsiteX6" fmla="*/ 1 w 1574924"/>
                <a:gd name="connsiteY6" fmla="*/ 787516 h 1540487"/>
                <a:gd name="connsiteX0" fmla="*/ 1 w 1574924"/>
                <a:gd name="connsiteY0" fmla="*/ 839070 h 1592041"/>
                <a:gd name="connsiteX1" fmla="*/ 793897 w 1574924"/>
                <a:gd name="connsiteY1" fmla="*/ 0 h 1592041"/>
                <a:gd name="connsiteX2" fmla="*/ 1574924 w 1574924"/>
                <a:gd name="connsiteY2" fmla="*/ 51554 h 1592041"/>
                <a:gd name="connsiteX3" fmla="*/ 1574924 w 1574924"/>
                <a:gd name="connsiteY3" fmla="*/ 839070 h 1592041"/>
                <a:gd name="connsiteX4" fmla="*/ 801546 w 1574924"/>
                <a:gd name="connsiteY4" fmla="*/ 1592041 h 1592041"/>
                <a:gd name="connsiteX5" fmla="*/ 0 w 1574924"/>
                <a:gd name="connsiteY5" fmla="*/ 839070 h 1592041"/>
                <a:gd name="connsiteX6" fmla="*/ 1 w 1574924"/>
                <a:gd name="connsiteY6" fmla="*/ 839070 h 1592041"/>
                <a:gd name="connsiteX0" fmla="*/ 1 w 1574924"/>
                <a:gd name="connsiteY0" fmla="*/ 845736 h 1598707"/>
                <a:gd name="connsiteX1" fmla="*/ 793897 w 1574924"/>
                <a:gd name="connsiteY1" fmla="*/ 6666 h 1598707"/>
                <a:gd name="connsiteX2" fmla="*/ 1574924 w 1574924"/>
                <a:gd name="connsiteY2" fmla="*/ 58220 h 1598707"/>
                <a:gd name="connsiteX3" fmla="*/ 1574924 w 1574924"/>
                <a:gd name="connsiteY3" fmla="*/ 845736 h 1598707"/>
                <a:gd name="connsiteX4" fmla="*/ 801546 w 1574924"/>
                <a:gd name="connsiteY4" fmla="*/ 1598707 h 1598707"/>
                <a:gd name="connsiteX5" fmla="*/ 0 w 1574924"/>
                <a:gd name="connsiteY5" fmla="*/ 845736 h 1598707"/>
                <a:gd name="connsiteX6" fmla="*/ 1 w 1574924"/>
                <a:gd name="connsiteY6" fmla="*/ 845736 h 1598707"/>
                <a:gd name="connsiteX0" fmla="*/ 1 w 1588921"/>
                <a:gd name="connsiteY0" fmla="*/ 845736 h 1598707"/>
                <a:gd name="connsiteX1" fmla="*/ 793897 w 1588921"/>
                <a:gd name="connsiteY1" fmla="*/ 6666 h 1598707"/>
                <a:gd name="connsiteX2" fmla="*/ 1574924 w 1588921"/>
                <a:gd name="connsiteY2" fmla="*/ 58220 h 1598707"/>
                <a:gd name="connsiteX3" fmla="*/ 1588921 w 1588921"/>
                <a:gd name="connsiteY3" fmla="*/ 806295 h 1598707"/>
                <a:gd name="connsiteX4" fmla="*/ 801546 w 1588921"/>
                <a:gd name="connsiteY4" fmla="*/ 1598707 h 1598707"/>
                <a:gd name="connsiteX5" fmla="*/ 0 w 1588921"/>
                <a:gd name="connsiteY5" fmla="*/ 845736 h 1598707"/>
                <a:gd name="connsiteX6" fmla="*/ 1 w 1588921"/>
                <a:gd name="connsiteY6" fmla="*/ 845736 h 1598707"/>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823974"/>
                <a:gd name="connsiteY0" fmla="*/ 841290 h 1594261"/>
                <a:gd name="connsiteX1" fmla="*/ 793897 w 1823974"/>
                <a:gd name="connsiteY1" fmla="*/ 2220 h 1594261"/>
                <a:gd name="connsiteX2" fmla="*/ 1697827 w 1823974"/>
                <a:gd name="connsiteY2" fmla="*/ 215713 h 1594261"/>
                <a:gd name="connsiteX3" fmla="*/ 1588921 w 1823974"/>
                <a:gd name="connsiteY3" fmla="*/ 801849 h 1594261"/>
                <a:gd name="connsiteX4" fmla="*/ 801546 w 1823974"/>
                <a:gd name="connsiteY4" fmla="*/ 1594261 h 1594261"/>
                <a:gd name="connsiteX5" fmla="*/ 0 w 1823974"/>
                <a:gd name="connsiteY5" fmla="*/ 841290 h 1594261"/>
                <a:gd name="connsiteX6" fmla="*/ 1 w 1823974"/>
                <a:gd name="connsiteY6" fmla="*/ 841290 h 1594261"/>
                <a:gd name="connsiteX0" fmla="*/ 1 w 1714513"/>
                <a:gd name="connsiteY0" fmla="*/ 847455 h 1600426"/>
                <a:gd name="connsiteX1" fmla="*/ 793897 w 1714513"/>
                <a:gd name="connsiteY1" fmla="*/ 8385 h 1600426"/>
                <a:gd name="connsiteX2" fmla="*/ 1562377 w 1714513"/>
                <a:gd name="connsiteY2" fmla="*/ 43016 h 1600426"/>
                <a:gd name="connsiteX3" fmla="*/ 1588921 w 1714513"/>
                <a:gd name="connsiteY3" fmla="*/ 808014 h 1600426"/>
                <a:gd name="connsiteX4" fmla="*/ 801546 w 1714513"/>
                <a:gd name="connsiteY4" fmla="*/ 1600426 h 1600426"/>
                <a:gd name="connsiteX5" fmla="*/ 0 w 1714513"/>
                <a:gd name="connsiteY5" fmla="*/ 847455 h 1600426"/>
                <a:gd name="connsiteX6" fmla="*/ 1 w 1714513"/>
                <a:gd name="connsiteY6" fmla="*/ 847455 h 1600426"/>
                <a:gd name="connsiteX0" fmla="*/ 1 w 1714513"/>
                <a:gd name="connsiteY0" fmla="*/ 964337 h 1717308"/>
                <a:gd name="connsiteX1" fmla="*/ 793897 w 1714513"/>
                <a:gd name="connsiteY1" fmla="*/ 125267 h 1717308"/>
                <a:gd name="connsiteX2" fmla="*/ 1562377 w 1714513"/>
                <a:gd name="connsiteY2" fmla="*/ 159898 h 1717308"/>
                <a:gd name="connsiteX3" fmla="*/ 1588921 w 1714513"/>
                <a:gd name="connsiteY3" fmla="*/ 924896 h 1717308"/>
                <a:gd name="connsiteX4" fmla="*/ 801546 w 1714513"/>
                <a:gd name="connsiteY4" fmla="*/ 1717308 h 1717308"/>
                <a:gd name="connsiteX5" fmla="*/ 0 w 1714513"/>
                <a:gd name="connsiteY5" fmla="*/ 964337 h 1717308"/>
                <a:gd name="connsiteX6" fmla="*/ 1 w 1714513"/>
                <a:gd name="connsiteY6" fmla="*/ 964337 h 1717308"/>
                <a:gd name="connsiteX0" fmla="*/ 1 w 1719115"/>
                <a:gd name="connsiteY0" fmla="*/ 964337 h 1717308"/>
                <a:gd name="connsiteX1" fmla="*/ 793897 w 1719115"/>
                <a:gd name="connsiteY1" fmla="*/ 125267 h 1717308"/>
                <a:gd name="connsiteX2" fmla="*/ 1562377 w 1719115"/>
                <a:gd name="connsiteY2" fmla="*/ 159898 h 1717308"/>
                <a:gd name="connsiteX3" fmla="*/ 1608163 w 1719115"/>
                <a:gd name="connsiteY3" fmla="*/ 904959 h 1717308"/>
                <a:gd name="connsiteX4" fmla="*/ 801546 w 1719115"/>
                <a:gd name="connsiteY4" fmla="*/ 1717308 h 1717308"/>
                <a:gd name="connsiteX5" fmla="*/ 0 w 1719115"/>
                <a:gd name="connsiteY5" fmla="*/ 964337 h 1717308"/>
                <a:gd name="connsiteX6" fmla="*/ 1 w 1719115"/>
                <a:gd name="connsiteY6" fmla="*/ 964337 h 1717308"/>
                <a:gd name="connsiteX0" fmla="*/ 1 w 1719115"/>
                <a:gd name="connsiteY0" fmla="*/ 919888 h 1672859"/>
                <a:gd name="connsiteX1" fmla="*/ 793897 w 1719115"/>
                <a:gd name="connsiteY1" fmla="*/ 80818 h 1672859"/>
                <a:gd name="connsiteX2" fmla="*/ 1562377 w 1719115"/>
                <a:gd name="connsiteY2" fmla="*/ 115449 h 1672859"/>
                <a:gd name="connsiteX3" fmla="*/ 1608163 w 1719115"/>
                <a:gd name="connsiteY3" fmla="*/ 860510 h 1672859"/>
                <a:gd name="connsiteX4" fmla="*/ 801546 w 1719115"/>
                <a:gd name="connsiteY4" fmla="*/ 1672859 h 1672859"/>
                <a:gd name="connsiteX5" fmla="*/ 0 w 1719115"/>
                <a:gd name="connsiteY5" fmla="*/ 919888 h 1672859"/>
                <a:gd name="connsiteX6" fmla="*/ 1 w 1719115"/>
                <a:gd name="connsiteY6" fmla="*/ 919888 h 1672859"/>
                <a:gd name="connsiteX0" fmla="*/ 1 w 1703992"/>
                <a:gd name="connsiteY0" fmla="*/ 919888 h 1672859"/>
                <a:gd name="connsiteX1" fmla="*/ 793897 w 1703992"/>
                <a:gd name="connsiteY1" fmla="*/ 80818 h 1672859"/>
                <a:gd name="connsiteX2" fmla="*/ 1562377 w 1703992"/>
                <a:gd name="connsiteY2" fmla="*/ 115449 h 1672859"/>
                <a:gd name="connsiteX3" fmla="*/ 1608163 w 1703992"/>
                <a:gd name="connsiteY3" fmla="*/ 860510 h 1672859"/>
                <a:gd name="connsiteX4" fmla="*/ 801546 w 1703992"/>
                <a:gd name="connsiteY4" fmla="*/ 1672859 h 1672859"/>
                <a:gd name="connsiteX5" fmla="*/ 0 w 1703992"/>
                <a:gd name="connsiteY5" fmla="*/ 919888 h 1672859"/>
                <a:gd name="connsiteX6" fmla="*/ 1 w 1703992"/>
                <a:gd name="connsiteY6" fmla="*/ 919888 h 1672859"/>
                <a:gd name="connsiteX0" fmla="*/ 1 w 1703992"/>
                <a:gd name="connsiteY0" fmla="*/ 839070 h 1592041"/>
                <a:gd name="connsiteX1" fmla="*/ 793897 w 1703992"/>
                <a:gd name="connsiteY1" fmla="*/ 0 h 1592041"/>
                <a:gd name="connsiteX2" fmla="*/ 1562377 w 1703992"/>
                <a:gd name="connsiteY2" fmla="*/ 34631 h 1592041"/>
                <a:gd name="connsiteX3" fmla="*/ 1608163 w 1703992"/>
                <a:gd name="connsiteY3" fmla="*/ 779692 h 1592041"/>
                <a:gd name="connsiteX4" fmla="*/ 801546 w 1703992"/>
                <a:gd name="connsiteY4" fmla="*/ 1592041 h 1592041"/>
                <a:gd name="connsiteX5" fmla="*/ 0 w 1703992"/>
                <a:gd name="connsiteY5" fmla="*/ 839070 h 1592041"/>
                <a:gd name="connsiteX6" fmla="*/ 1 w 1703992"/>
                <a:gd name="connsiteY6" fmla="*/ 839070 h 1592041"/>
                <a:gd name="connsiteX0" fmla="*/ 1 w 1608163"/>
                <a:gd name="connsiteY0" fmla="*/ 839070 h 1592041"/>
                <a:gd name="connsiteX1" fmla="*/ 793897 w 1608163"/>
                <a:gd name="connsiteY1" fmla="*/ 0 h 1592041"/>
                <a:gd name="connsiteX2" fmla="*/ 1562377 w 1608163"/>
                <a:gd name="connsiteY2" fmla="*/ 34631 h 1592041"/>
                <a:gd name="connsiteX3" fmla="*/ 1608163 w 1608163"/>
                <a:gd name="connsiteY3" fmla="*/ 779692 h 1592041"/>
                <a:gd name="connsiteX4" fmla="*/ 801546 w 1608163"/>
                <a:gd name="connsiteY4" fmla="*/ 1592041 h 1592041"/>
                <a:gd name="connsiteX5" fmla="*/ 0 w 1608163"/>
                <a:gd name="connsiteY5" fmla="*/ 839070 h 1592041"/>
                <a:gd name="connsiteX6" fmla="*/ 1 w 1608163"/>
                <a:gd name="connsiteY6" fmla="*/ 839070 h 1592041"/>
                <a:gd name="connsiteX0" fmla="*/ 1 w 1724633"/>
                <a:gd name="connsiteY0" fmla="*/ 839070 h 1592041"/>
                <a:gd name="connsiteX1" fmla="*/ 793897 w 1724633"/>
                <a:gd name="connsiteY1" fmla="*/ 0 h 1592041"/>
                <a:gd name="connsiteX2" fmla="*/ 1702812 w 1724633"/>
                <a:gd name="connsiteY2" fmla="*/ 218303 h 1592041"/>
                <a:gd name="connsiteX3" fmla="*/ 1608163 w 1724633"/>
                <a:gd name="connsiteY3" fmla="*/ 779692 h 1592041"/>
                <a:gd name="connsiteX4" fmla="*/ 801546 w 1724633"/>
                <a:gd name="connsiteY4" fmla="*/ 1592041 h 1592041"/>
                <a:gd name="connsiteX5" fmla="*/ 0 w 1724633"/>
                <a:gd name="connsiteY5" fmla="*/ 839070 h 1592041"/>
                <a:gd name="connsiteX6" fmla="*/ 1 w 1724633"/>
                <a:gd name="connsiteY6" fmla="*/ 839070 h 1592041"/>
                <a:gd name="connsiteX0" fmla="*/ 1 w 1724633"/>
                <a:gd name="connsiteY0" fmla="*/ 964663 h 1717634"/>
                <a:gd name="connsiteX1" fmla="*/ 793897 w 1724633"/>
                <a:gd name="connsiteY1" fmla="*/ 125593 h 1717634"/>
                <a:gd name="connsiteX2" fmla="*/ 1350722 w 1724633"/>
                <a:gd name="connsiteY2" fmla="*/ 14438 h 1717634"/>
                <a:gd name="connsiteX3" fmla="*/ 1702812 w 1724633"/>
                <a:gd name="connsiteY3" fmla="*/ 343896 h 1717634"/>
                <a:gd name="connsiteX4" fmla="*/ 1608163 w 1724633"/>
                <a:gd name="connsiteY4" fmla="*/ 905285 h 1717634"/>
                <a:gd name="connsiteX5" fmla="*/ 801546 w 1724633"/>
                <a:gd name="connsiteY5" fmla="*/ 1717634 h 1717634"/>
                <a:gd name="connsiteX6" fmla="*/ 0 w 1724633"/>
                <a:gd name="connsiteY6" fmla="*/ 964663 h 1717634"/>
                <a:gd name="connsiteX7" fmla="*/ 1 w 1724633"/>
                <a:gd name="connsiteY7" fmla="*/ 964663 h 1717634"/>
                <a:gd name="connsiteX0" fmla="*/ 1 w 1724633"/>
                <a:gd name="connsiteY0" fmla="*/ 950225 h 1703196"/>
                <a:gd name="connsiteX1" fmla="*/ 793897 w 1724633"/>
                <a:gd name="connsiteY1" fmla="*/ 111155 h 1703196"/>
                <a:gd name="connsiteX2" fmla="*/ 1350722 w 1724633"/>
                <a:gd name="connsiteY2" fmla="*/ 0 h 1703196"/>
                <a:gd name="connsiteX3" fmla="*/ 1702812 w 1724633"/>
                <a:gd name="connsiteY3" fmla="*/ 329458 h 1703196"/>
                <a:gd name="connsiteX4" fmla="*/ 1608163 w 1724633"/>
                <a:gd name="connsiteY4" fmla="*/ 890847 h 1703196"/>
                <a:gd name="connsiteX5" fmla="*/ 801546 w 1724633"/>
                <a:gd name="connsiteY5" fmla="*/ 1703196 h 1703196"/>
                <a:gd name="connsiteX6" fmla="*/ 0 w 1724633"/>
                <a:gd name="connsiteY6" fmla="*/ 950225 h 1703196"/>
                <a:gd name="connsiteX7" fmla="*/ 1 w 1724633"/>
                <a:gd name="connsiteY7" fmla="*/ 950225 h 1703196"/>
                <a:gd name="connsiteX0" fmla="*/ 1 w 1702812"/>
                <a:gd name="connsiteY0" fmla="*/ 950225 h 1703196"/>
                <a:gd name="connsiteX1" fmla="*/ 793897 w 1702812"/>
                <a:gd name="connsiteY1" fmla="*/ 111155 h 1703196"/>
                <a:gd name="connsiteX2" fmla="*/ 1350722 w 1702812"/>
                <a:gd name="connsiteY2" fmla="*/ 0 h 1703196"/>
                <a:gd name="connsiteX3" fmla="*/ 1702812 w 1702812"/>
                <a:gd name="connsiteY3" fmla="*/ 329458 h 1703196"/>
                <a:gd name="connsiteX4" fmla="*/ 1608163 w 1702812"/>
                <a:gd name="connsiteY4" fmla="*/ 890847 h 1703196"/>
                <a:gd name="connsiteX5" fmla="*/ 801546 w 1702812"/>
                <a:gd name="connsiteY5" fmla="*/ 1703196 h 1703196"/>
                <a:gd name="connsiteX6" fmla="*/ 0 w 1702812"/>
                <a:gd name="connsiteY6" fmla="*/ 950225 h 1703196"/>
                <a:gd name="connsiteX7" fmla="*/ 1 w 170281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89261 w 1725155"/>
                <a:gd name="connsiteY1" fmla="*/ 12593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683692"/>
                <a:gd name="connsiteX1" fmla="*/ 778858 w 1725155"/>
                <a:gd name="connsiteY1" fmla="*/ 91826 h 1683692"/>
                <a:gd name="connsiteX2" fmla="*/ 1350722 w 1725155"/>
                <a:gd name="connsiteY2" fmla="*/ 0 h 1683692"/>
                <a:gd name="connsiteX3" fmla="*/ 1725155 w 1725155"/>
                <a:gd name="connsiteY3" fmla="*/ 346208 h 1683692"/>
                <a:gd name="connsiteX4" fmla="*/ 1608163 w 1725155"/>
                <a:gd name="connsiteY4" fmla="*/ 890847 h 1683692"/>
                <a:gd name="connsiteX5" fmla="*/ 796301 w 1725155"/>
                <a:gd name="connsiteY5" fmla="*/ 1683692 h 1683692"/>
                <a:gd name="connsiteX6" fmla="*/ 0 w 1725155"/>
                <a:gd name="connsiteY6" fmla="*/ 950225 h 1683692"/>
                <a:gd name="connsiteX7" fmla="*/ 1 w 1725155"/>
                <a:gd name="connsiteY7" fmla="*/ 950225 h 1683692"/>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83844 w 1712695"/>
                <a:gd name="connsiteY1" fmla="*/ 96637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2694" h="1692989">
                  <a:moveTo>
                    <a:pt x="1" y="957354"/>
                  </a:moveTo>
                  <a:cubicBezTo>
                    <a:pt x="1" y="522421"/>
                    <a:pt x="357287" y="159958"/>
                    <a:pt x="783844" y="103766"/>
                  </a:cubicBezTo>
                  <a:cubicBezTo>
                    <a:pt x="951048" y="63594"/>
                    <a:pt x="1137596" y="224144"/>
                    <a:pt x="1338347" y="0"/>
                  </a:cubicBezTo>
                  <a:cubicBezTo>
                    <a:pt x="1492585" y="53482"/>
                    <a:pt x="1647517" y="249163"/>
                    <a:pt x="1712694" y="341311"/>
                  </a:cubicBezTo>
                  <a:cubicBezTo>
                    <a:pt x="1670791" y="451053"/>
                    <a:pt x="1570836" y="326675"/>
                    <a:pt x="1608163" y="897976"/>
                  </a:cubicBezTo>
                  <a:cubicBezTo>
                    <a:pt x="1573533" y="1313927"/>
                    <a:pt x="1257574" y="1658508"/>
                    <a:pt x="796301" y="1690821"/>
                  </a:cubicBezTo>
                  <a:cubicBezTo>
                    <a:pt x="339924" y="1723047"/>
                    <a:pt x="0" y="1392287"/>
                    <a:pt x="0" y="957354"/>
                  </a:cubicBezTo>
                  <a:lnTo>
                    <a:pt x="1" y="957354"/>
                  </a:lnTo>
                  <a:close/>
                </a:path>
              </a:pathLst>
            </a:custGeom>
            <a:solidFill>
              <a:schemeClr val="accent4">
                <a:lumMod val="60000"/>
                <a:lumOff val="40000"/>
              </a:schemeClr>
            </a:solidFill>
            <a:ln>
              <a:solidFill>
                <a:srgbClr val="FFC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Freeform: Shape 305">
              <a:extLst>
                <a:ext uri="{FF2B5EF4-FFF2-40B4-BE49-F238E27FC236}">
                  <a16:creationId xmlns:a16="http://schemas.microsoft.com/office/drawing/2014/main" id="{029C9F78-D159-4D9C-B7A6-2EC5A6AFF9E6}"/>
                </a:ext>
              </a:extLst>
            </p:cNvPr>
            <p:cNvSpPr/>
            <p:nvPr/>
          </p:nvSpPr>
          <p:spPr>
            <a:xfrm rot="170803">
              <a:off x="5640488" y="1611751"/>
              <a:ext cx="548156" cy="316570"/>
            </a:xfrm>
            <a:custGeom>
              <a:avLst/>
              <a:gdLst>
                <a:gd name="connsiteX0" fmla="*/ 0 w 909553"/>
                <a:gd name="connsiteY0" fmla="*/ 429785 h 440374"/>
                <a:gd name="connsiteX1" fmla="*/ 235527 w 909553"/>
                <a:gd name="connsiteY1" fmla="*/ 156157 h 440374"/>
                <a:gd name="connsiteX2" fmla="*/ 142009 w 909553"/>
                <a:gd name="connsiteY2" fmla="*/ 41857 h 440374"/>
                <a:gd name="connsiteX3" fmla="*/ 83127 w 909553"/>
                <a:gd name="connsiteY3" fmla="*/ 173476 h 440374"/>
                <a:gd name="connsiteX4" fmla="*/ 263236 w 909553"/>
                <a:gd name="connsiteY4" fmla="*/ 440176 h 440374"/>
                <a:gd name="connsiteX5" fmla="*/ 547255 w 909553"/>
                <a:gd name="connsiteY5" fmla="*/ 128448 h 440374"/>
                <a:gd name="connsiteX6" fmla="*/ 477982 w 909553"/>
                <a:gd name="connsiteY6" fmla="*/ 7221 h 440374"/>
                <a:gd name="connsiteX7" fmla="*/ 384464 w 909553"/>
                <a:gd name="connsiteY7" fmla="*/ 159621 h 440374"/>
                <a:gd name="connsiteX8" fmla="*/ 578427 w 909553"/>
                <a:gd name="connsiteY8" fmla="*/ 429785 h 440374"/>
                <a:gd name="connsiteX9" fmla="*/ 900545 w 909553"/>
                <a:gd name="connsiteY9" fmla="*/ 142303 h 440374"/>
                <a:gd name="connsiteX10" fmla="*/ 810491 w 909553"/>
                <a:gd name="connsiteY10" fmla="*/ 294 h 440374"/>
                <a:gd name="connsiteX11" fmla="*/ 706582 w 909553"/>
                <a:gd name="connsiteY11" fmla="*/ 114594 h 440374"/>
                <a:gd name="connsiteX12" fmla="*/ 862445 w 909553"/>
                <a:gd name="connsiteY12" fmla="*/ 412466 h 440374"/>
                <a:gd name="connsiteX13" fmla="*/ 862445 w 909553"/>
                <a:gd name="connsiteY13" fmla="*/ 412466 h 440374"/>
                <a:gd name="connsiteX0" fmla="*/ 0 w 905713"/>
                <a:gd name="connsiteY0" fmla="*/ 446355 h 456944"/>
                <a:gd name="connsiteX1" fmla="*/ 235527 w 905713"/>
                <a:gd name="connsiteY1" fmla="*/ 172727 h 456944"/>
                <a:gd name="connsiteX2" fmla="*/ 142009 w 905713"/>
                <a:gd name="connsiteY2" fmla="*/ 58427 h 456944"/>
                <a:gd name="connsiteX3" fmla="*/ 83127 w 905713"/>
                <a:gd name="connsiteY3" fmla="*/ 190046 h 456944"/>
                <a:gd name="connsiteX4" fmla="*/ 263236 w 905713"/>
                <a:gd name="connsiteY4" fmla="*/ 456746 h 456944"/>
                <a:gd name="connsiteX5" fmla="*/ 547255 w 905713"/>
                <a:gd name="connsiteY5" fmla="*/ 145018 h 456944"/>
                <a:gd name="connsiteX6" fmla="*/ 477982 w 905713"/>
                <a:gd name="connsiteY6" fmla="*/ 23791 h 456944"/>
                <a:gd name="connsiteX7" fmla="*/ 384464 w 905713"/>
                <a:gd name="connsiteY7" fmla="*/ 176191 h 456944"/>
                <a:gd name="connsiteX8" fmla="*/ 578427 w 905713"/>
                <a:gd name="connsiteY8" fmla="*/ 446355 h 456944"/>
                <a:gd name="connsiteX9" fmla="*/ 900545 w 905713"/>
                <a:gd name="connsiteY9" fmla="*/ 158873 h 456944"/>
                <a:gd name="connsiteX10" fmla="*/ 772181 w 905713"/>
                <a:gd name="connsiteY10" fmla="*/ 235 h 456944"/>
                <a:gd name="connsiteX11" fmla="*/ 706582 w 905713"/>
                <a:gd name="connsiteY11" fmla="*/ 131164 h 456944"/>
                <a:gd name="connsiteX12" fmla="*/ 862445 w 905713"/>
                <a:gd name="connsiteY12" fmla="*/ 429036 h 456944"/>
                <a:gd name="connsiteX13" fmla="*/ 862445 w 905713"/>
                <a:gd name="connsiteY13" fmla="*/ 429036 h 456944"/>
                <a:gd name="connsiteX0" fmla="*/ 0 w 905952"/>
                <a:gd name="connsiteY0" fmla="*/ 446304 h 456893"/>
                <a:gd name="connsiteX1" fmla="*/ 235527 w 905952"/>
                <a:gd name="connsiteY1" fmla="*/ 172676 h 456893"/>
                <a:gd name="connsiteX2" fmla="*/ 142009 w 905952"/>
                <a:gd name="connsiteY2" fmla="*/ 58376 h 456893"/>
                <a:gd name="connsiteX3" fmla="*/ 83127 w 905952"/>
                <a:gd name="connsiteY3" fmla="*/ 189995 h 456893"/>
                <a:gd name="connsiteX4" fmla="*/ 263236 w 905952"/>
                <a:gd name="connsiteY4" fmla="*/ 456695 h 456893"/>
                <a:gd name="connsiteX5" fmla="*/ 547255 w 905952"/>
                <a:gd name="connsiteY5" fmla="*/ 144967 h 456893"/>
                <a:gd name="connsiteX6" fmla="*/ 477982 w 905952"/>
                <a:gd name="connsiteY6" fmla="*/ 23740 h 456893"/>
                <a:gd name="connsiteX7" fmla="*/ 384464 w 905952"/>
                <a:gd name="connsiteY7" fmla="*/ 176140 h 456893"/>
                <a:gd name="connsiteX8" fmla="*/ 578427 w 905952"/>
                <a:gd name="connsiteY8" fmla="*/ 446304 h 456893"/>
                <a:gd name="connsiteX9" fmla="*/ 900545 w 905952"/>
                <a:gd name="connsiteY9" fmla="*/ 158822 h 456893"/>
                <a:gd name="connsiteX10" fmla="*/ 772181 w 905952"/>
                <a:gd name="connsiteY10" fmla="*/ 184 h 456893"/>
                <a:gd name="connsiteX11" fmla="*/ 664019 w 905952"/>
                <a:gd name="connsiteY11" fmla="*/ 134058 h 456893"/>
                <a:gd name="connsiteX12" fmla="*/ 862445 w 905952"/>
                <a:gd name="connsiteY12" fmla="*/ 428985 h 456893"/>
                <a:gd name="connsiteX13" fmla="*/ 862445 w 905952"/>
                <a:gd name="connsiteY13" fmla="*/ 428985 h 456893"/>
                <a:gd name="connsiteX0" fmla="*/ 0 w 904563"/>
                <a:gd name="connsiteY0" fmla="*/ 446721 h 457310"/>
                <a:gd name="connsiteX1" fmla="*/ 235527 w 904563"/>
                <a:gd name="connsiteY1" fmla="*/ 173093 h 457310"/>
                <a:gd name="connsiteX2" fmla="*/ 142009 w 904563"/>
                <a:gd name="connsiteY2" fmla="*/ 58793 h 457310"/>
                <a:gd name="connsiteX3" fmla="*/ 83127 w 904563"/>
                <a:gd name="connsiteY3" fmla="*/ 190412 h 457310"/>
                <a:gd name="connsiteX4" fmla="*/ 263236 w 904563"/>
                <a:gd name="connsiteY4" fmla="*/ 457112 h 457310"/>
                <a:gd name="connsiteX5" fmla="*/ 547255 w 904563"/>
                <a:gd name="connsiteY5" fmla="*/ 145384 h 457310"/>
                <a:gd name="connsiteX6" fmla="*/ 477982 w 904563"/>
                <a:gd name="connsiteY6" fmla="*/ 24157 h 457310"/>
                <a:gd name="connsiteX7" fmla="*/ 384464 w 904563"/>
                <a:gd name="connsiteY7" fmla="*/ 176557 h 457310"/>
                <a:gd name="connsiteX8" fmla="*/ 578427 w 904563"/>
                <a:gd name="connsiteY8" fmla="*/ 446721 h 457310"/>
                <a:gd name="connsiteX9" fmla="*/ 899111 w 904563"/>
                <a:gd name="connsiteY9" fmla="*/ 101493 h 457310"/>
                <a:gd name="connsiteX10" fmla="*/ 772181 w 904563"/>
                <a:gd name="connsiteY10" fmla="*/ 601 h 457310"/>
                <a:gd name="connsiteX11" fmla="*/ 664019 w 904563"/>
                <a:gd name="connsiteY11" fmla="*/ 134475 h 457310"/>
                <a:gd name="connsiteX12" fmla="*/ 862445 w 904563"/>
                <a:gd name="connsiteY12" fmla="*/ 429402 h 457310"/>
                <a:gd name="connsiteX13" fmla="*/ 862445 w 904563"/>
                <a:gd name="connsiteY13" fmla="*/ 429402 h 457310"/>
                <a:gd name="connsiteX0" fmla="*/ 0 w 903849"/>
                <a:gd name="connsiteY0" fmla="*/ 492617 h 503206"/>
                <a:gd name="connsiteX1" fmla="*/ 235527 w 903849"/>
                <a:gd name="connsiteY1" fmla="*/ 218989 h 503206"/>
                <a:gd name="connsiteX2" fmla="*/ 142009 w 903849"/>
                <a:gd name="connsiteY2" fmla="*/ 104689 h 503206"/>
                <a:gd name="connsiteX3" fmla="*/ 83127 w 903849"/>
                <a:gd name="connsiteY3" fmla="*/ 236308 h 503206"/>
                <a:gd name="connsiteX4" fmla="*/ 263236 w 903849"/>
                <a:gd name="connsiteY4" fmla="*/ 503008 h 503206"/>
                <a:gd name="connsiteX5" fmla="*/ 547255 w 903849"/>
                <a:gd name="connsiteY5" fmla="*/ 191280 h 503206"/>
                <a:gd name="connsiteX6" fmla="*/ 477982 w 903849"/>
                <a:gd name="connsiteY6" fmla="*/ 70053 h 503206"/>
                <a:gd name="connsiteX7" fmla="*/ 384464 w 903849"/>
                <a:gd name="connsiteY7" fmla="*/ 222453 h 503206"/>
                <a:gd name="connsiteX8" fmla="*/ 578427 w 903849"/>
                <a:gd name="connsiteY8" fmla="*/ 492617 h 503206"/>
                <a:gd name="connsiteX9" fmla="*/ 899111 w 903849"/>
                <a:gd name="connsiteY9" fmla="*/ 147389 h 503206"/>
                <a:gd name="connsiteX10" fmla="*/ 763049 w 903849"/>
                <a:gd name="connsiteY10" fmla="*/ 302 h 503206"/>
                <a:gd name="connsiteX11" fmla="*/ 664019 w 903849"/>
                <a:gd name="connsiteY11" fmla="*/ 180371 h 503206"/>
                <a:gd name="connsiteX12" fmla="*/ 862445 w 903849"/>
                <a:gd name="connsiteY12" fmla="*/ 475298 h 503206"/>
                <a:gd name="connsiteX13" fmla="*/ 862445 w 903849"/>
                <a:gd name="connsiteY13" fmla="*/ 475298 h 503206"/>
                <a:gd name="connsiteX0" fmla="*/ 0 w 903817"/>
                <a:gd name="connsiteY0" fmla="*/ 492323 h 502912"/>
                <a:gd name="connsiteX1" fmla="*/ 235527 w 903817"/>
                <a:gd name="connsiteY1" fmla="*/ 218695 h 502912"/>
                <a:gd name="connsiteX2" fmla="*/ 142009 w 903817"/>
                <a:gd name="connsiteY2" fmla="*/ 104395 h 502912"/>
                <a:gd name="connsiteX3" fmla="*/ 83127 w 903817"/>
                <a:gd name="connsiteY3" fmla="*/ 236014 h 502912"/>
                <a:gd name="connsiteX4" fmla="*/ 263236 w 903817"/>
                <a:gd name="connsiteY4" fmla="*/ 502714 h 502912"/>
                <a:gd name="connsiteX5" fmla="*/ 547255 w 903817"/>
                <a:gd name="connsiteY5" fmla="*/ 190986 h 502912"/>
                <a:gd name="connsiteX6" fmla="*/ 477982 w 903817"/>
                <a:gd name="connsiteY6" fmla="*/ 69759 h 502912"/>
                <a:gd name="connsiteX7" fmla="*/ 384464 w 903817"/>
                <a:gd name="connsiteY7" fmla="*/ 222159 h 502912"/>
                <a:gd name="connsiteX8" fmla="*/ 578427 w 903817"/>
                <a:gd name="connsiteY8" fmla="*/ 492323 h 502912"/>
                <a:gd name="connsiteX9" fmla="*/ 899111 w 903817"/>
                <a:gd name="connsiteY9" fmla="*/ 147095 h 502912"/>
                <a:gd name="connsiteX10" fmla="*/ 763049 w 903817"/>
                <a:gd name="connsiteY10" fmla="*/ 8 h 502912"/>
                <a:gd name="connsiteX11" fmla="*/ 670498 w 903817"/>
                <a:gd name="connsiteY11" fmla="*/ 152079 h 502912"/>
                <a:gd name="connsiteX12" fmla="*/ 862445 w 903817"/>
                <a:gd name="connsiteY12" fmla="*/ 475004 h 502912"/>
                <a:gd name="connsiteX13" fmla="*/ 862445 w 903817"/>
                <a:gd name="connsiteY13" fmla="*/ 475004 h 502912"/>
                <a:gd name="connsiteX0" fmla="*/ 0 w 884138"/>
                <a:gd name="connsiteY0" fmla="*/ 492342 h 502931"/>
                <a:gd name="connsiteX1" fmla="*/ 235527 w 884138"/>
                <a:gd name="connsiteY1" fmla="*/ 218714 h 502931"/>
                <a:gd name="connsiteX2" fmla="*/ 142009 w 884138"/>
                <a:gd name="connsiteY2" fmla="*/ 104414 h 502931"/>
                <a:gd name="connsiteX3" fmla="*/ 83127 w 884138"/>
                <a:gd name="connsiteY3" fmla="*/ 236033 h 502931"/>
                <a:gd name="connsiteX4" fmla="*/ 263236 w 884138"/>
                <a:gd name="connsiteY4" fmla="*/ 502733 h 502931"/>
                <a:gd name="connsiteX5" fmla="*/ 547255 w 884138"/>
                <a:gd name="connsiteY5" fmla="*/ 191005 h 502931"/>
                <a:gd name="connsiteX6" fmla="*/ 477982 w 884138"/>
                <a:gd name="connsiteY6" fmla="*/ 69778 h 502931"/>
                <a:gd name="connsiteX7" fmla="*/ 384464 w 884138"/>
                <a:gd name="connsiteY7" fmla="*/ 222178 h 502931"/>
                <a:gd name="connsiteX8" fmla="*/ 578427 w 884138"/>
                <a:gd name="connsiteY8" fmla="*/ 492342 h 502931"/>
                <a:gd name="connsiteX9" fmla="*/ 878843 w 884138"/>
                <a:gd name="connsiteY9" fmla="*/ 143007 h 502931"/>
                <a:gd name="connsiteX10" fmla="*/ 763049 w 884138"/>
                <a:gd name="connsiteY10" fmla="*/ 27 h 502931"/>
                <a:gd name="connsiteX11" fmla="*/ 670498 w 884138"/>
                <a:gd name="connsiteY11" fmla="*/ 152098 h 502931"/>
                <a:gd name="connsiteX12" fmla="*/ 862445 w 884138"/>
                <a:gd name="connsiteY12" fmla="*/ 475023 h 502931"/>
                <a:gd name="connsiteX13" fmla="*/ 862445 w 884138"/>
                <a:gd name="connsiteY13" fmla="*/ 475023 h 502931"/>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77982 w 884642"/>
                <a:gd name="connsiteY6" fmla="*/ 70172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52028 w 884642"/>
                <a:gd name="connsiteY6" fmla="*/ 27895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52028 w 884642"/>
                <a:gd name="connsiteY6" fmla="*/ 27895 h 503456"/>
                <a:gd name="connsiteX7" fmla="*/ 384464 w 884642"/>
                <a:gd name="connsiteY7" fmla="*/ 222572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454"/>
                <a:gd name="connsiteX1" fmla="*/ 235527 w 884642"/>
                <a:gd name="connsiteY1" fmla="*/ 219108 h 503454"/>
                <a:gd name="connsiteX2" fmla="*/ 142009 w 884642"/>
                <a:gd name="connsiteY2" fmla="*/ 104808 h 503454"/>
                <a:gd name="connsiteX3" fmla="*/ 83127 w 884642"/>
                <a:gd name="connsiteY3" fmla="*/ 236427 h 503454"/>
                <a:gd name="connsiteX4" fmla="*/ 263236 w 884642"/>
                <a:gd name="connsiteY4" fmla="*/ 503127 h 503454"/>
                <a:gd name="connsiteX5" fmla="*/ 583328 w 884642"/>
                <a:gd name="connsiteY5" fmla="*/ 177883 h 503454"/>
                <a:gd name="connsiteX6" fmla="*/ 452028 w 884642"/>
                <a:gd name="connsiteY6" fmla="*/ 27895 h 503454"/>
                <a:gd name="connsiteX7" fmla="*/ 362362 w 884642"/>
                <a:gd name="connsiteY7" fmla="*/ 193803 h 503454"/>
                <a:gd name="connsiteX8" fmla="*/ 578427 w 884642"/>
                <a:gd name="connsiteY8" fmla="*/ 492736 h 503454"/>
                <a:gd name="connsiteX9" fmla="*/ 878843 w 884642"/>
                <a:gd name="connsiteY9" fmla="*/ 143401 h 503454"/>
                <a:gd name="connsiteX10" fmla="*/ 768722 w 884642"/>
                <a:gd name="connsiteY10" fmla="*/ 26 h 503454"/>
                <a:gd name="connsiteX11" fmla="*/ 670498 w 884642"/>
                <a:gd name="connsiteY11" fmla="*/ 152492 h 503454"/>
                <a:gd name="connsiteX12" fmla="*/ 862445 w 884642"/>
                <a:gd name="connsiteY12" fmla="*/ 475417 h 503454"/>
                <a:gd name="connsiteX13" fmla="*/ 862445 w 884642"/>
                <a:gd name="connsiteY13" fmla="*/ 475417 h 503454"/>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65607 w 884642"/>
                <a:gd name="connsiteY6" fmla="*/ 18691 h 503456"/>
                <a:gd name="connsiteX7" fmla="*/ 362362 w 884642"/>
                <a:gd name="connsiteY7" fmla="*/ 193803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640"/>
                <a:gd name="connsiteX1" fmla="*/ 235527 w 884642"/>
                <a:gd name="connsiteY1" fmla="*/ 219108 h 503640"/>
                <a:gd name="connsiteX2" fmla="*/ 142009 w 884642"/>
                <a:gd name="connsiteY2" fmla="*/ 104808 h 503640"/>
                <a:gd name="connsiteX3" fmla="*/ 83127 w 884642"/>
                <a:gd name="connsiteY3" fmla="*/ 236427 h 503640"/>
                <a:gd name="connsiteX4" fmla="*/ 263236 w 884642"/>
                <a:gd name="connsiteY4" fmla="*/ 503127 h 503640"/>
                <a:gd name="connsiteX5" fmla="*/ 565083 w 884642"/>
                <a:gd name="connsiteY5" fmla="*/ 162620 h 503640"/>
                <a:gd name="connsiteX6" fmla="*/ 465607 w 884642"/>
                <a:gd name="connsiteY6" fmla="*/ 18691 h 503640"/>
                <a:gd name="connsiteX7" fmla="*/ 362362 w 884642"/>
                <a:gd name="connsiteY7" fmla="*/ 193803 h 503640"/>
                <a:gd name="connsiteX8" fmla="*/ 578427 w 884642"/>
                <a:gd name="connsiteY8" fmla="*/ 492736 h 503640"/>
                <a:gd name="connsiteX9" fmla="*/ 878843 w 884642"/>
                <a:gd name="connsiteY9" fmla="*/ 143401 h 503640"/>
                <a:gd name="connsiteX10" fmla="*/ 768722 w 884642"/>
                <a:gd name="connsiteY10" fmla="*/ 26 h 503640"/>
                <a:gd name="connsiteX11" fmla="*/ 670498 w 884642"/>
                <a:gd name="connsiteY11" fmla="*/ 152492 h 503640"/>
                <a:gd name="connsiteX12" fmla="*/ 862445 w 884642"/>
                <a:gd name="connsiteY12" fmla="*/ 475417 h 503640"/>
                <a:gd name="connsiteX13" fmla="*/ 862445 w 884642"/>
                <a:gd name="connsiteY13" fmla="*/ 475417 h 503640"/>
                <a:gd name="connsiteX0" fmla="*/ 0 w 884642"/>
                <a:gd name="connsiteY0" fmla="*/ 492736 h 503638"/>
                <a:gd name="connsiteX1" fmla="*/ 235527 w 884642"/>
                <a:gd name="connsiteY1" fmla="*/ 219108 h 503638"/>
                <a:gd name="connsiteX2" fmla="*/ 142009 w 884642"/>
                <a:gd name="connsiteY2" fmla="*/ 104808 h 503638"/>
                <a:gd name="connsiteX3" fmla="*/ 83127 w 884642"/>
                <a:gd name="connsiteY3" fmla="*/ 236427 h 503638"/>
                <a:gd name="connsiteX4" fmla="*/ 263236 w 884642"/>
                <a:gd name="connsiteY4" fmla="*/ 503127 h 503638"/>
                <a:gd name="connsiteX5" fmla="*/ 565083 w 884642"/>
                <a:gd name="connsiteY5" fmla="*/ 162620 h 503638"/>
                <a:gd name="connsiteX6" fmla="*/ 443111 w 884642"/>
                <a:gd name="connsiteY6" fmla="*/ 23004 h 503638"/>
                <a:gd name="connsiteX7" fmla="*/ 362362 w 884642"/>
                <a:gd name="connsiteY7" fmla="*/ 193803 h 503638"/>
                <a:gd name="connsiteX8" fmla="*/ 578427 w 884642"/>
                <a:gd name="connsiteY8" fmla="*/ 492736 h 503638"/>
                <a:gd name="connsiteX9" fmla="*/ 878843 w 884642"/>
                <a:gd name="connsiteY9" fmla="*/ 143401 h 503638"/>
                <a:gd name="connsiteX10" fmla="*/ 768722 w 884642"/>
                <a:gd name="connsiteY10" fmla="*/ 26 h 503638"/>
                <a:gd name="connsiteX11" fmla="*/ 670498 w 884642"/>
                <a:gd name="connsiteY11" fmla="*/ 152492 h 503638"/>
                <a:gd name="connsiteX12" fmla="*/ 862445 w 884642"/>
                <a:gd name="connsiteY12" fmla="*/ 475417 h 503638"/>
                <a:gd name="connsiteX13" fmla="*/ 862445 w 884642"/>
                <a:gd name="connsiteY13" fmla="*/ 475417 h 503638"/>
                <a:gd name="connsiteX0" fmla="*/ 0 w 884642"/>
                <a:gd name="connsiteY0" fmla="*/ 492736 h 503668"/>
                <a:gd name="connsiteX1" fmla="*/ 235527 w 884642"/>
                <a:gd name="connsiteY1" fmla="*/ 219108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668"/>
                <a:gd name="connsiteX1" fmla="*/ 263699 w 884642"/>
                <a:gd name="connsiteY1" fmla="*/ 214403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732"/>
                <a:gd name="connsiteX1" fmla="*/ 263699 w 884642"/>
                <a:gd name="connsiteY1" fmla="*/ 214403 h 503732"/>
                <a:gd name="connsiteX2" fmla="*/ 150907 w 884642"/>
                <a:gd name="connsiteY2" fmla="*/ 32570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32"/>
                <a:gd name="connsiteX1" fmla="*/ 263699 w 884642"/>
                <a:gd name="connsiteY1" fmla="*/ 214403 h 503732"/>
                <a:gd name="connsiteX2" fmla="*/ 130839 w 884642"/>
                <a:gd name="connsiteY2" fmla="*/ 31204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29"/>
                <a:gd name="connsiteX1" fmla="*/ 263699 w 884642"/>
                <a:gd name="connsiteY1" fmla="*/ 214403 h 503729"/>
                <a:gd name="connsiteX2" fmla="*/ 151312 w 884642"/>
                <a:gd name="connsiteY2" fmla="*/ 38049 h 503729"/>
                <a:gd name="connsiteX3" fmla="*/ 69144 w 884642"/>
                <a:gd name="connsiteY3" fmla="*/ 240149 h 503729"/>
                <a:gd name="connsiteX4" fmla="*/ 263236 w 884642"/>
                <a:gd name="connsiteY4" fmla="*/ 503127 h 503729"/>
                <a:gd name="connsiteX5" fmla="*/ 565083 w 884642"/>
                <a:gd name="connsiteY5" fmla="*/ 162620 h 503729"/>
                <a:gd name="connsiteX6" fmla="*/ 443111 w 884642"/>
                <a:gd name="connsiteY6" fmla="*/ 23004 h 503729"/>
                <a:gd name="connsiteX7" fmla="*/ 362362 w 884642"/>
                <a:gd name="connsiteY7" fmla="*/ 193803 h 503729"/>
                <a:gd name="connsiteX8" fmla="*/ 578427 w 884642"/>
                <a:gd name="connsiteY8" fmla="*/ 492736 h 503729"/>
                <a:gd name="connsiteX9" fmla="*/ 878843 w 884642"/>
                <a:gd name="connsiteY9" fmla="*/ 143401 h 503729"/>
                <a:gd name="connsiteX10" fmla="*/ 768722 w 884642"/>
                <a:gd name="connsiteY10" fmla="*/ 26 h 503729"/>
                <a:gd name="connsiteX11" fmla="*/ 670498 w 884642"/>
                <a:gd name="connsiteY11" fmla="*/ 152492 h 503729"/>
                <a:gd name="connsiteX12" fmla="*/ 862445 w 884642"/>
                <a:gd name="connsiteY12" fmla="*/ 475417 h 503729"/>
                <a:gd name="connsiteX13" fmla="*/ 862445 w 884642"/>
                <a:gd name="connsiteY13" fmla="*/ 475417 h 503729"/>
                <a:gd name="connsiteX0" fmla="*/ 0 w 884642"/>
                <a:gd name="connsiteY0" fmla="*/ 492736 h 492961"/>
                <a:gd name="connsiteX1" fmla="*/ 263699 w 884642"/>
                <a:gd name="connsiteY1" fmla="*/ 214403 h 492961"/>
                <a:gd name="connsiteX2" fmla="*/ 151312 w 884642"/>
                <a:gd name="connsiteY2" fmla="*/ 38049 h 492961"/>
                <a:gd name="connsiteX3" fmla="*/ 69144 w 884642"/>
                <a:gd name="connsiteY3" fmla="*/ 240149 h 492961"/>
                <a:gd name="connsiteX4" fmla="*/ 305585 w 884642"/>
                <a:gd name="connsiteY4" fmla="*/ 458875 h 492961"/>
                <a:gd name="connsiteX5" fmla="*/ 565083 w 884642"/>
                <a:gd name="connsiteY5" fmla="*/ 162620 h 492961"/>
                <a:gd name="connsiteX6" fmla="*/ 443111 w 884642"/>
                <a:gd name="connsiteY6" fmla="*/ 23004 h 492961"/>
                <a:gd name="connsiteX7" fmla="*/ 362362 w 884642"/>
                <a:gd name="connsiteY7" fmla="*/ 193803 h 492961"/>
                <a:gd name="connsiteX8" fmla="*/ 578427 w 884642"/>
                <a:gd name="connsiteY8" fmla="*/ 492736 h 492961"/>
                <a:gd name="connsiteX9" fmla="*/ 878843 w 884642"/>
                <a:gd name="connsiteY9" fmla="*/ 143401 h 492961"/>
                <a:gd name="connsiteX10" fmla="*/ 768722 w 884642"/>
                <a:gd name="connsiteY10" fmla="*/ 26 h 492961"/>
                <a:gd name="connsiteX11" fmla="*/ 670498 w 884642"/>
                <a:gd name="connsiteY11" fmla="*/ 152492 h 492961"/>
                <a:gd name="connsiteX12" fmla="*/ 862445 w 884642"/>
                <a:gd name="connsiteY12" fmla="*/ 475417 h 492961"/>
                <a:gd name="connsiteX13" fmla="*/ 862445 w 884642"/>
                <a:gd name="connsiteY13" fmla="*/ 475417 h 492961"/>
                <a:gd name="connsiteX0" fmla="*/ 0 w 883375"/>
                <a:gd name="connsiteY0" fmla="*/ 492734 h 492734"/>
                <a:gd name="connsiteX1" fmla="*/ 263699 w 883375"/>
                <a:gd name="connsiteY1" fmla="*/ 214401 h 492734"/>
                <a:gd name="connsiteX2" fmla="*/ 151312 w 883375"/>
                <a:gd name="connsiteY2" fmla="*/ 38047 h 492734"/>
                <a:gd name="connsiteX3" fmla="*/ 69144 w 883375"/>
                <a:gd name="connsiteY3" fmla="*/ 240147 h 492734"/>
                <a:gd name="connsiteX4" fmla="*/ 305585 w 883375"/>
                <a:gd name="connsiteY4" fmla="*/ 458873 h 492734"/>
                <a:gd name="connsiteX5" fmla="*/ 565083 w 883375"/>
                <a:gd name="connsiteY5" fmla="*/ 162618 h 492734"/>
                <a:gd name="connsiteX6" fmla="*/ 443111 w 883375"/>
                <a:gd name="connsiteY6" fmla="*/ 23002 h 492734"/>
                <a:gd name="connsiteX7" fmla="*/ 362362 w 883375"/>
                <a:gd name="connsiteY7" fmla="*/ 193801 h 492734"/>
                <a:gd name="connsiteX8" fmla="*/ 605570 w 883375"/>
                <a:gd name="connsiteY8" fmla="*/ 435762 h 492734"/>
                <a:gd name="connsiteX9" fmla="*/ 878843 w 883375"/>
                <a:gd name="connsiteY9" fmla="*/ 143399 h 492734"/>
                <a:gd name="connsiteX10" fmla="*/ 768722 w 883375"/>
                <a:gd name="connsiteY10" fmla="*/ 24 h 492734"/>
                <a:gd name="connsiteX11" fmla="*/ 670498 w 883375"/>
                <a:gd name="connsiteY11" fmla="*/ 152490 h 492734"/>
                <a:gd name="connsiteX12" fmla="*/ 862445 w 883375"/>
                <a:gd name="connsiteY12" fmla="*/ 475415 h 492734"/>
                <a:gd name="connsiteX13" fmla="*/ 862445 w 883375"/>
                <a:gd name="connsiteY13" fmla="*/ 475415 h 49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375" h="492734">
                  <a:moveTo>
                    <a:pt x="0" y="492734"/>
                  </a:moveTo>
                  <a:cubicBezTo>
                    <a:pt x="105929" y="388247"/>
                    <a:pt x="238480" y="290182"/>
                    <a:pt x="263699" y="214401"/>
                  </a:cubicBezTo>
                  <a:cubicBezTo>
                    <a:pt x="288918" y="138620"/>
                    <a:pt x="183738" y="33756"/>
                    <a:pt x="151312" y="38047"/>
                  </a:cubicBezTo>
                  <a:cubicBezTo>
                    <a:pt x="118886" y="42338"/>
                    <a:pt x="43432" y="170009"/>
                    <a:pt x="69144" y="240147"/>
                  </a:cubicBezTo>
                  <a:cubicBezTo>
                    <a:pt x="94856" y="310285"/>
                    <a:pt x="222929" y="471795"/>
                    <a:pt x="305585" y="458873"/>
                  </a:cubicBezTo>
                  <a:cubicBezTo>
                    <a:pt x="388242" y="445952"/>
                    <a:pt x="542162" y="235263"/>
                    <a:pt x="565083" y="162618"/>
                  </a:cubicBezTo>
                  <a:cubicBezTo>
                    <a:pt x="588004" y="89973"/>
                    <a:pt x="476898" y="17805"/>
                    <a:pt x="443111" y="23002"/>
                  </a:cubicBezTo>
                  <a:cubicBezTo>
                    <a:pt x="409324" y="28199"/>
                    <a:pt x="335286" y="125008"/>
                    <a:pt x="362362" y="193801"/>
                  </a:cubicBezTo>
                  <a:cubicBezTo>
                    <a:pt x="389438" y="262594"/>
                    <a:pt x="519490" y="444162"/>
                    <a:pt x="605570" y="435762"/>
                  </a:cubicBezTo>
                  <a:cubicBezTo>
                    <a:pt x="691650" y="427362"/>
                    <a:pt x="851651" y="216022"/>
                    <a:pt x="878843" y="143399"/>
                  </a:cubicBezTo>
                  <a:cubicBezTo>
                    <a:pt x="906035" y="70776"/>
                    <a:pt x="803446" y="-1491"/>
                    <a:pt x="768722" y="24"/>
                  </a:cubicBezTo>
                  <a:cubicBezTo>
                    <a:pt x="733998" y="1539"/>
                    <a:pt x="654878" y="73258"/>
                    <a:pt x="670498" y="152490"/>
                  </a:cubicBezTo>
                  <a:cubicBezTo>
                    <a:pt x="686119" y="231722"/>
                    <a:pt x="830454" y="421594"/>
                    <a:pt x="862445" y="475415"/>
                  </a:cubicBezTo>
                  <a:lnTo>
                    <a:pt x="862445" y="475415"/>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307" name="Group 306">
              <a:extLst>
                <a:ext uri="{FF2B5EF4-FFF2-40B4-BE49-F238E27FC236}">
                  <a16:creationId xmlns:a16="http://schemas.microsoft.com/office/drawing/2014/main" id="{B909ADF6-6887-49FC-802E-153DD6FEA394}"/>
                </a:ext>
              </a:extLst>
            </p:cNvPr>
            <p:cNvGrpSpPr/>
            <p:nvPr/>
          </p:nvGrpSpPr>
          <p:grpSpPr>
            <a:xfrm>
              <a:off x="5617255" y="2268864"/>
              <a:ext cx="587708" cy="225961"/>
              <a:chOff x="4510859" y="1951754"/>
              <a:chExt cx="587708" cy="225961"/>
            </a:xfrm>
          </p:grpSpPr>
          <p:sp>
            <p:nvSpPr>
              <p:cNvPr id="316" name="Rectangle: Rounded Corners 315">
                <a:extLst>
                  <a:ext uri="{FF2B5EF4-FFF2-40B4-BE49-F238E27FC236}">
                    <a16:creationId xmlns:a16="http://schemas.microsoft.com/office/drawing/2014/main" id="{DCE71AEE-CCD4-4F2F-B8FC-96C9437D7FAC}"/>
                  </a:ext>
                </a:extLst>
              </p:cNvPr>
              <p:cNvSpPr/>
              <p:nvPr/>
            </p:nvSpPr>
            <p:spPr>
              <a:xfrm>
                <a:off x="4510859" y="208892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 name="Group 316">
                <a:extLst>
                  <a:ext uri="{FF2B5EF4-FFF2-40B4-BE49-F238E27FC236}">
                    <a16:creationId xmlns:a16="http://schemas.microsoft.com/office/drawing/2014/main" id="{E951FB55-29D6-4FF1-93EB-6FD8C241ED4E}"/>
                  </a:ext>
                </a:extLst>
              </p:cNvPr>
              <p:cNvGrpSpPr/>
              <p:nvPr/>
            </p:nvGrpSpPr>
            <p:grpSpPr>
              <a:xfrm>
                <a:off x="4510859" y="1951754"/>
                <a:ext cx="587708" cy="225961"/>
                <a:chOff x="4447886" y="1453752"/>
                <a:chExt cx="587708" cy="225961"/>
              </a:xfrm>
            </p:grpSpPr>
            <p:sp>
              <p:nvSpPr>
                <p:cNvPr id="318" name="Rectangle: Rounded Corners 317">
                  <a:extLst>
                    <a:ext uri="{FF2B5EF4-FFF2-40B4-BE49-F238E27FC236}">
                      <a16:creationId xmlns:a16="http://schemas.microsoft.com/office/drawing/2014/main" id="{E60797B6-E2ED-4B9F-B0AF-04B8EAD223F1}"/>
                    </a:ext>
                  </a:extLst>
                </p:cNvPr>
                <p:cNvSpPr/>
                <p:nvPr/>
              </p:nvSpPr>
              <p:spPr>
                <a:xfrm>
                  <a:off x="4447886" y="14537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Rounded Corners 318">
                  <a:extLst>
                    <a:ext uri="{FF2B5EF4-FFF2-40B4-BE49-F238E27FC236}">
                      <a16:creationId xmlns:a16="http://schemas.microsoft.com/office/drawing/2014/main" id="{B87CD636-FD71-408E-BC60-5268E2F0A8F4}"/>
                    </a:ext>
                  </a:extLst>
                </p:cNvPr>
                <p:cNvSpPr/>
                <p:nvPr/>
              </p:nvSpPr>
              <p:spPr>
                <a:xfrm>
                  <a:off x="4447886" y="1498055"/>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Rounded Corners 319">
                  <a:extLst>
                    <a:ext uri="{FF2B5EF4-FFF2-40B4-BE49-F238E27FC236}">
                      <a16:creationId xmlns:a16="http://schemas.microsoft.com/office/drawing/2014/main" id="{A18F4DD4-DCDC-40AF-AEC2-FA3CF3BC9DF0}"/>
                    </a:ext>
                  </a:extLst>
                </p:cNvPr>
                <p:cNvSpPr/>
                <p:nvPr/>
              </p:nvSpPr>
              <p:spPr>
                <a:xfrm>
                  <a:off x="4447886" y="15451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Rounded Corners 320">
                  <a:extLst>
                    <a:ext uri="{FF2B5EF4-FFF2-40B4-BE49-F238E27FC236}">
                      <a16:creationId xmlns:a16="http://schemas.microsoft.com/office/drawing/2014/main" id="{9BF2E938-3BC7-467B-908C-4E91953B5D63}"/>
                    </a:ext>
                  </a:extLst>
                </p:cNvPr>
                <p:cNvSpPr/>
                <p:nvPr/>
              </p:nvSpPr>
              <p:spPr>
                <a:xfrm>
                  <a:off x="4447886" y="1633994"/>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8" name="Group 307">
              <a:extLst>
                <a:ext uri="{FF2B5EF4-FFF2-40B4-BE49-F238E27FC236}">
                  <a16:creationId xmlns:a16="http://schemas.microsoft.com/office/drawing/2014/main" id="{3370ACDF-49E4-4F41-8BC7-FE8B85845BFB}"/>
                </a:ext>
              </a:extLst>
            </p:cNvPr>
            <p:cNvGrpSpPr/>
            <p:nvPr/>
          </p:nvGrpSpPr>
          <p:grpSpPr>
            <a:xfrm flipH="1">
              <a:off x="6064748" y="1849582"/>
              <a:ext cx="103988" cy="416443"/>
              <a:chOff x="4444110" y="1298984"/>
              <a:chExt cx="260521" cy="710437"/>
            </a:xfrm>
          </p:grpSpPr>
          <p:cxnSp>
            <p:nvCxnSpPr>
              <p:cNvPr id="314" name="Straight Connector 313">
                <a:extLst>
                  <a:ext uri="{FF2B5EF4-FFF2-40B4-BE49-F238E27FC236}">
                    <a16:creationId xmlns:a16="http://schemas.microsoft.com/office/drawing/2014/main" id="{77ACD82B-F11F-429D-8EE7-99F7090789C9}"/>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5" name="Oval 314">
                <a:extLst>
                  <a:ext uri="{FF2B5EF4-FFF2-40B4-BE49-F238E27FC236}">
                    <a16:creationId xmlns:a16="http://schemas.microsoft.com/office/drawing/2014/main" id="{2DB4B7BE-266C-4C79-8E21-DA50DE452B1A}"/>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308">
              <a:extLst>
                <a:ext uri="{FF2B5EF4-FFF2-40B4-BE49-F238E27FC236}">
                  <a16:creationId xmlns:a16="http://schemas.microsoft.com/office/drawing/2014/main" id="{91AB6D91-5059-4D90-8F18-9C15A52F0B67}"/>
                </a:ext>
              </a:extLst>
            </p:cNvPr>
            <p:cNvGrpSpPr/>
            <p:nvPr/>
          </p:nvGrpSpPr>
          <p:grpSpPr>
            <a:xfrm>
              <a:off x="5642910" y="1848152"/>
              <a:ext cx="103988" cy="416443"/>
              <a:chOff x="4444110" y="1298984"/>
              <a:chExt cx="260521" cy="710437"/>
            </a:xfrm>
          </p:grpSpPr>
          <p:cxnSp>
            <p:nvCxnSpPr>
              <p:cNvPr id="312" name="Straight Connector 311">
                <a:extLst>
                  <a:ext uri="{FF2B5EF4-FFF2-40B4-BE49-F238E27FC236}">
                    <a16:creationId xmlns:a16="http://schemas.microsoft.com/office/drawing/2014/main" id="{E0E203AA-66E6-4488-BA0F-15F083C6F75D}"/>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3" name="Oval 312">
                <a:extLst>
                  <a:ext uri="{FF2B5EF4-FFF2-40B4-BE49-F238E27FC236}">
                    <a16:creationId xmlns:a16="http://schemas.microsoft.com/office/drawing/2014/main" id="{EF0F27CA-6C3F-421A-87E4-A583822044A7}"/>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0" name="Diamond 309">
              <a:extLst>
                <a:ext uri="{FF2B5EF4-FFF2-40B4-BE49-F238E27FC236}">
                  <a16:creationId xmlns:a16="http://schemas.microsoft.com/office/drawing/2014/main" id="{782F7521-1DCC-4F03-BB06-EBCF1D887D42}"/>
                </a:ext>
              </a:extLst>
            </p:cNvPr>
            <p:cNvSpPr/>
            <p:nvPr/>
          </p:nvSpPr>
          <p:spPr>
            <a:xfrm>
              <a:off x="6105689" y="683388"/>
              <a:ext cx="228628" cy="20203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67">
              <a:extLst>
                <a:ext uri="{FF2B5EF4-FFF2-40B4-BE49-F238E27FC236}">
                  <a16:creationId xmlns:a16="http://schemas.microsoft.com/office/drawing/2014/main" id="{2EC93497-BF2A-4333-8D7A-B3F28FF6ED3E}"/>
                </a:ext>
              </a:extLst>
            </p:cNvPr>
            <p:cNvSpPr/>
            <p:nvPr/>
          </p:nvSpPr>
          <p:spPr>
            <a:xfrm rot="413123">
              <a:off x="6251407" y="869516"/>
              <a:ext cx="287486" cy="377763"/>
            </a:xfrm>
            <a:custGeom>
              <a:avLst/>
              <a:gdLst>
                <a:gd name="connsiteX0" fmla="*/ 0 w 228628"/>
                <a:gd name="connsiteY0" fmla="*/ 101018 h 202036"/>
                <a:gd name="connsiteX1" fmla="*/ 114314 w 228628"/>
                <a:gd name="connsiteY1" fmla="*/ 0 h 202036"/>
                <a:gd name="connsiteX2" fmla="*/ 228628 w 228628"/>
                <a:gd name="connsiteY2" fmla="*/ 101018 h 202036"/>
                <a:gd name="connsiteX3" fmla="*/ 114314 w 228628"/>
                <a:gd name="connsiteY3" fmla="*/ 202036 h 202036"/>
                <a:gd name="connsiteX4" fmla="*/ 0 w 228628"/>
                <a:gd name="connsiteY4" fmla="*/ 101018 h 202036"/>
                <a:gd name="connsiteX0" fmla="*/ 0 w 228628"/>
                <a:gd name="connsiteY0" fmla="*/ 101018 h 352082"/>
                <a:gd name="connsiteX1" fmla="*/ 114314 w 228628"/>
                <a:gd name="connsiteY1" fmla="*/ 0 h 352082"/>
                <a:gd name="connsiteX2" fmla="*/ 228628 w 228628"/>
                <a:gd name="connsiteY2" fmla="*/ 101018 h 352082"/>
                <a:gd name="connsiteX3" fmla="*/ 191985 w 228628"/>
                <a:gd name="connsiteY3" fmla="*/ 352082 h 352082"/>
                <a:gd name="connsiteX4" fmla="*/ 0 w 228628"/>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95" h="352082">
                  <a:moveTo>
                    <a:pt x="0" y="101018"/>
                  </a:moveTo>
                  <a:lnTo>
                    <a:pt x="114314" y="0"/>
                  </a:lnTo>
                  <a:cubicBezTo>
                    <a:pt x="225971" y="24258"/>
                    <a:pt x="311148" y="143839"/>
                    <a:pt x="311595" y="268716"/>
                  </a:cubicBezTo>
                  <a:lnTo>
                    <a:pt x="191985" y="352082"/>
                  </a:lnTo>
                  <a:cubicBezTo>
                    <a:pt x="168591" y="231324"/>
                    <a:pt x="116953" y="156462"/>
                    <a:pt x="0" y="1010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0" name="Straight Connector 49">
            <a:extLst>
              <a:ext uri="{FF2B5EF4-FFF2-40B4-BE49-F238E27FC236}">
                <a16:creationId xmlns:a16="http://schemas.microsoft.com/office/drawing/2014/main" id="{01669B4E-74AA-4E22-8530-4E086B5B4637}"/>
              </a:ext>
            </a:extLst>
          </p:cNvPr>
          <p:cNvCxnSpPr>
            <a:cxnSpLocks/>
          </p:cNvCxnSpPr>
          <p:nvPr/>
        </p:nvCxnSpPr>
        <p:spPr>
          <a:xfrm flipV="1">
            <a:off x="3838143" y="4558935"/>
            <a:ext cx="29445" cy="9221"/>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26" name="Freeform: Shape 325">
            <a:extLst>
              <a:ext uri="{FF2B5EF4-FFF2-40B4-BE49-F238E27FC236}">
                <a16:creationId xmlns:a16="http://schemas.microsoft.com/office/drawing/2014/main" id="{3D14165E-D85B-479C-9F68-4ADA911A9FB1}"/>
              </a:ext>
            </a:extLst>
          </p:cNvPr>
          <p:cNvSpPr/>
          <p:nvPr/>
        </p:nvSpPr>
        <p:spPr>
          <a:xfrm>
            <a:off x="3854218" y="4542006"/>
            <a:ext cx="85144" cy="298940"/>
          </a:xfrm>
          <a:custGeom>
            <a:avLst/>
            <a:gdLst>
              <a:gd name="connsiteX0" fmla="*/ 63500 w 86132"/>
              <a:gd name="connsiteY0" fmla="*/ 377344 h 377344"/>
              <a:gd name="connsiteX1" fmla="*/ 82550 w 86132"/>
              <a:gd name="connsiteY1" fmla="*/ 28094 h 377344"/>
              <a:gd name="connsiteX2" fmla="*/ 0 w 86132"/>
              <a:gd name="connsiteY2" fmla="*/ 21744 h 377344"/>
              <a:gd name="connsiteX3" fmla="*/ 0 w 86132"/>
              <a:gd name="connsiteY3" fmla="*/ 21744 h 377344"/>
              <a:gd name="connsiteX0" fmla="*/ 73025 w 88806"/>
              <a:gd name="connsiteY0" fmla="*/ 385866 h 385866"/>
              <a:gd name="connsiteX1" fmla="*/ 82550 w 88806"/>
              <a:gd name="connsiteY1" fmla="*/ 28679 h 385866"/>
              <a:gd name="connsiteX2" fmla="*/ 0 w 88806"/>
              <a:gd name="connsiteY2" fmla="*/ 22329 h 385866"/>
              <a:gd name="connsiteX3" fmla="*/ 0 w 88806"/>
              <a:gd name="connsiteY3" fmla="*/ 22329 h 385866"/>
              <a:gd name="connsiteX0" fmla="*/ 73025 w 85692"/>
              <a:gd name="connsiteY0" fmla="*/ 385866 h 385866"/>
              <a:gd name="connsiteX1" fmla="*/ 82550 w 85692"/>
              <a:gd name="connsiteY1" fmla="*/ 28679 h 385866"/>
              <a:gd name="connsiteX2" fmla="*/ 0 w 85692"/>
              <a:gd name="connsiteY2" fmla="*/ 22329 h 385866"/>
              <a:gd name="connsiteX3" fmla="*/ 0 w 85692"/>
              <a:gd name="connsiteY3" fmla="*/ 22329 h 385866"/>
              <a:gd name="connsiteX0" fmla="*/ 73025 w 83154"/>
              <a:gd name="connsiteY0" fmla="*/ 389381 h 389381"/>
              <a:gd name="connsiteX1" fmla="*/ 82550 w 83154"/>
              <a:gd name="connsiteY1" fmla="*/ 32194 h 389381"/>
              <a:gd name="connsiteX2" fmla="*/ 0 w 83154"/>
              <a:gd name="connsiteY2" fmla="*/ 25844 h 389381"/>
              <a:gd name="connsiteX3" fmla="*/ 0 w 83154"/>
              <a:gd name="connsiteY3" fmla="*/ 25844 h 389381"/>
              <a:gd name="connsiteX0" fmla="*/ 66675 w 84865"/>
              <a:gd name="connsiteY0" fmla="*/ 394391 h 394391"/>
              <a:gd name="connsiteX1" fmla="*/ 82550 w 84865"/>
              <a:gd name="connsiteY1" fmla="*/ 29266 h 394391"/>
              <a:gd name="connsiteX2" fmla="*/ 0 w 84865"/>
              <a:gd name="connsiteY2" fmla="*/ 22916 h 394391"/>
              <a:gd name="connsiteX3" fmla="*/ 0 w 84865"/>
              <a:gd name="connsiteY3" fmla="*/ 22916 h 394391"/>
              <a:gd name="connsiteX0" fmla="*/ 66675 w 85529"/>
              <a:gd name="connsiteY0" fmla="*/ 394391 h 394391"/>
              <a:gd name="connsiteX1" fmla="*/ 82550 w 85529"/>
              <a:gd name="connsiteY1" fmla="*/ 29266 h 394391"/>
              <a:gd name="connsiteX2" fmla="*/ 0 w 85529"/>
              <a:gd name="connsiteY2" fmla="*/ 22916 h 394391"/>
              <a:gd name="connsiteX3" fmla="*/ 0 w 85529"/>
              <a:gd name="connsiteY3" fmla="*/ 22916 h 394391"/>
              <a:gd name="connsiteX0" fmla="*/ 77788 w 87939"/>
              <a:gd name="connsiteY0" fmla="*/ 392686 h 392686"/>
              <a:gd name="connsiteX1" fmla="*/ 82550 w 87939"/>
              <a:gd name="connsiteY1" fmla="*/ 29149 h 392686"/>
              <a:gd name="connsiteX2" fmla="*/ 0 w 87939"/>
              <a:gd name="connsiteY2" fmla="*/ 22799 h 392686"/>
              <a:gd name="connsiteX3" fmla="*/ 0 w 87939"/>
              <a:gd name="connsiteY3" fmla="*/ 22799 h 392686"/>
              <a:gd name="connsiteX0" fmla="*/ 68263 w 85788"/>
              <a:gd name="connsiteY0" fmla="*/ 387572 h 387572"/>
              <a:gd name="connsiteX1" fmla="*/ 82550 w 85788"/>
              <a:gd name="connsiteY1" fmla="*/ 28797 h 387572"/>
              <a:gd name="connsiteX2" fmla="*/ 0 w 85788"/>
              <a:gd name="connsiteY2" fmla="*/ 22447 h 387572"/>
              <a:gd name="connsiteX3" fmla="*/ 0 w 85788"/>
              <a:gd name="connsiteY3" fmla="*/ 22447 h 387572"/>
              <a:gd name="connsiteX0" fmla="*/ 74613 w 87087"/>
              <a:gd name="connsiteY0" fmla="*/ 367117 h 367117"/>
              <a:gd name="connsiteX1" fmla="*/ 82550 w 87087"/>
              <a:gd name="connsiteY1" fmla="*/ 27392 h 367117"/>
              <a:gd name="connsiteX2" fmla="*/ 0 w 87087"/>
              <a:gd name="connsiteY2" fmla="*/ 21042 h 367117"/>
              <a:gd name="connsiteX3" fmla="*/ 0 w 87087"/>
              <a:gd name="connsiteY3" fmla="*/ 21042 h 367117"/>
              <a:gd name="connsiteX0" fmla="*/ 74613 w 86261"/>
              <a:gd name="connsiteY0" fmla="*/ 367117 h 367117"/>
              <a:gd name="connsiteX1" fmla="*/ 82550 w 86261"/>
              <a:gd name="connsiteY1" fmla="*/ 27392 h 367117"/>
              <a:gd name="connsiteX2" fmla="*/ 0 w 86261"/>
              <a:gd name="connsiteY2" fmla="*/ 21042 h 367117"/>
              <a:gd name="connsiteX3" fmla="*/ 0 w 86261"/>
              <a:gd name="connsiteY3" fmla="*/ 21042 h 367117"/>
              <a:gd name="connsiteX0" fmla="*/ 73026 w 85979"/>
              <a:gd name="connsiteY0" fmla="*/ 365412 h 365412"/>
              <a:gd name="connsiteX1" fmla="*/ 82550 w 85979"/>
              <a:gd name="connsiteY1" fmla="*/ 27275 h 365412"/>
              <a:gd name="connsiteX2" fmla="*/ 0 w 85979"/>
              <a:gd name="connsiteY2" fmla="*/ 20925 h 365412"/>
              <a:gd name="connsiteX3" fmla="*/ 0 w 85979"/>
              <a:gd name="connsiteY3" fmla="*/ 20925 h 365412"/>
              <a:gd name="connsiteX0" fmla="*/ 68264 w 85258"/>
              <a:gd name="connsiteY0" fmla="*/ 362003 h 362003"/>
              <a:gd name="connsiteX1" fmla="*/ 82550 w 85258"/>
              <a:gd name="connsiteY1" fmla="*/ 27041 h 362003"/>
              <a:gd name="connsiteX2" fmla="*/ 0 w 85258"/>
              <a:gd name="connsiteY2" fmla="*/ 20691 h 362003"/>
              <a:gd name="connsiteX3" fmla="*/ 0 w 85258"/>
              <a:gd name="connsiteY3" fmla="*/ 20691 h 362003"/>
              <a:gd name="connsiteX0" fmla="*/ 73026 w 85979"/>
              <a:gd name="connsiteY0" fmla="*/ 360299 h 360299"/>
              <a:gd name="connsiteX1" fmla="*/ 82550 w 85979"/>
              <a:gd name="connsiteY1" fmla="*/ 26924 h 360299"/>
              <a:gd name="connsiteX2" fmla="*/ 0 w 85979"/>
              <a:gd name="connsiteY2" fmla="*/ 20574 h 360299"/>
              <a:gd name="connsiteX3" fmla="*/ 0 w 85979"/>
              <a:gd name="connsiteY3" fmla="*/ 20574 h 360299"/>
              <a:gd name="connsiteX0" fmla="*/ 73026 w 86509"/>
              <a:gd name="connsiteY0" fmla="*/ 360299 h 360299"/>
              <a:gd name="connsiteX1" fmla="*/ 82550 w 86509"/>
              <a:gd name="connsiteY1" fmla="*/ 26924 h 360299"/>
              <a:gd name="connsiteX2" fmla="*/ 0 w 86509"/>
              <a:gd name="connsiteY2" fmla="*/ 20574 h 360299"/>
              <a:gd name="connsiteX3" fmla="*/ 0 w 86509"/>
              <a:gd name="connsiteY3" fmla="*/ 20574 h 360299"/>
              <a:gd name="connsiteX0" fmla="*/ 73026 w 91918"/>
              <a:gd name="connsiteY0" fmla="*/ 360299 h 360299"/>
              <a:gd name="connsiteX1" fmla="*/ 82550 w 91918"/>
              <a:gd name="connsiteY1" fmla="*/ 26924 h 360299"/>
              <a:gd name="connsiteX2" fmla="*/ 0 w 91918"/>
              <a:gd name="connsiteY2" fmla="*/ 20574 h 360299"/>
              <a:gd name="connsiteX3" fmla="*/ 0 w 91918"/>
              <a:gd name="connsiteY3" fmla="*/ 20574 h 360299"/>
              <a:gd name="connsiteX0" fmla="*/ 73026 w 90545"/>
              <a:gd name="connsiteY0" fmla="*/ 350502 h 350502"/>
              <a:gd name="connsiteX1" fmla="*/ 82550 w 90545"/>
              <a:gd name="connsiteY1" fmla="*/ 17127 h 350502"/>
              <a:gd name="connsiteX2" fmla="*/ 0 w 90545"/>
              <a:gd name="connsiteY2" fmla="*/ 10777 h 350502"/>
              <a:gd name="connsiteX3" fmla="*/ 0 w 90545"/>
              <a:gd name="connsiteY3" fmla="*/ 10777 h 350502"/>
              <a:gd name="connsiteX0" fmla="*/ 73026 w 89244"/>
              <a:gd name="connsiteY0" fmla="*/ 350502 h 350502"/>
              <a:gd name="connsiteX1" fmla="*/ 82550 w 89244"/>
              <a:gd name="connsiteY1" fmla="*/ 17127 h 350502"/>
              <a:gd name="connsiteX2" fmla="*/ 0 w 89244"/>
              <a:gd name="connsiteY2" fmla="*/ 10777 h 350502"/>
              <a:gd name="connsiteX3" fmla="*/ 0 w 89244"/>
              <a:gd name="connsiteY3" fmla="*/ 10777 h 350502"/>
              <a:gd name="connsiteX0" fmla="*/ 73026 w 93031"/>
              <a:gd name="connsiteY0" fmla="*/ 350502 h 350502"/>
              <a:gd name="connsiteX1" fmla="*/ 82550 w 93031"/>
              <a:gd name="connsiteY1" fmla="*/ 17127 h 350502"/>
              <a:gd name="connsiteX2" fmla="*/ 0 w 93031"/>
              <a:gd name="connsiteY2" fmla="*/ 10777 h 350502"/>
              <a:gd name="connsiteX3" fmla="*/ 0 w 93031"/>
              <a:gd name="connsiteY3" fmla="*/ 10777 h 350502"/>
              <a:gd name="connsiteX0" fmla="*/ 61913 w 85814"/>
              <a:gd name="connsiteY0" fmla="*/ 305756 h 305756"/>
              <a:gd name="connsiteX1" fmla="*/ 82550 w 85814"/>
              <a:gd name="connsiteY1" fmla="*/ 23181 h 305756"/>
              <a:gd name="connsiteX2" fmla="*/ 0 w 85814"/>
              <a:gd name="connsiteY2" fmla="*/ 16831 h 305756"/>
              <a:gd name="connsiteX3" fmla="*/ 0 w 85814"/>
              <a:gd name="connsiteY3" fmla="*/ 16831 h 305756"/>
              <a:gd name="connsiteX0" fmla="*/ 61913 w 84324"/>
              <a:gd name="connsiteY0" fmla="*/ 305756 h 305756"/>
              <a:gd name="connsiteX1" fmla="*/ 82550 w 84324"/>
              <a:gd name="connsiteY1" fmla="*/ 23181 h 305756"/>
              <a:gd name="connsiteX2" fmla="*/ 0 w 84324"/>
              <a:gd name="connsiteY2" fmla="*/ 16831 h 305756"/>
              <a:gd name="connsiteX3" fmla="*/ 0 w 84324"/>
              <a:gd name="connsiteY3" fmla="*/ 16831 h 305756"/>
              <a:gd name="connsiteX0" fmla="*/ 66675 w 84781"/>
              <a:gd name="connsiteY0" fmla="*/ 305756 h 305756"/>
              <a:gd name="connsiteX1" fmla="*/ 82550 w 84781"/>
              <a:gd name="connsiteY1" fmla="*/ 23181 h 305756"/>
              <a:gd name="connsiteX2" fmla="*/ 0 w 84781"/>
              <a:gd name="connsiteY2" fmla="*/ 16831 h 305756"/>
              <a:gd name="connsiteX3" fmla="*/ 0 w 84781"/>
              <a:gd name="connsiteY3" fmla="*/ 16831 h 305756"/>
              <a:gd name="connsiteX0" fmla="*/ 73025 w 85564"/>
              <a:gd name="connsiteY0" fmla="*/ 300645 h 300645"/>
              <a:gd name="connsiteX1" fmla="*/ 82550 w 85564"/>
              <a:gd name="connsiteY1" fmla="*/ 22832 h 300645"/>
              <a:gd name="connsiteX2" fmla="*/ 0 w 85564"/>
              <a:gd name="connsiteY2" fmla="*/ 16482 h 300645"/>
              <a:gd name="connsiteX3" fmla="*/ 0 w 85564"/>
              <a:gd name="connsiteY3" fmla="*/ 16482 h 300645"/>
              <a:gd name="connsiteX0" fmla="*/ 69850 w 85144"/>
              <a:gd name="connsiteY0" fmla="*/ 298940 h 298940"/>
              <a:gd name="connsiteX1" fmla="*/ 82550 w 85144"/>
              <a:gd name="connsiteY1" fmla="*/ 22715 h 298940"/>
              <a:gd name="connsiteX2" fmla="*/ 0 w 85144"/>
              <a:gd name="connsiteY2" fmla="*/ 16365 h 298940"/>
              <a:gd name="connsiteX3" fmla="*/ 0 w 85144"/>
              <a:gd name="connsiteY3" fmla="*/ 16365 h 298940"/>
            </a:gdLst>
            <a:ahLst/>
            <a:cxnLst>
              <a:cxn ang="0">
                <a:pos x="connsiteX0" y="connsiteY0"/>
              </a:cxn>
              <a:cxn ang="0">
                <a:pos x="connsiteX1" y="connsiteY1"/>
              </a:cxn>
              <a:cxn ang="0">
                <a:pos x="connsiteX2" y="connsiteY2"/>
              </a:cxn>
              <a:cxn ang="0">
                <a:pos x="connsiteX3" y="connsiteY3"/>
              </a:cxn>
            </a:cxnLst>
            <a:rect l="l" t="t" r="r" b="b"/>
            <a:pathLst>
              <a:path w="85144" h="298940">
                <a:moveTo>
                  <a:pt x="69850" y="298940"/>
                </a:moveTo>
                <a:cubicBezTo>
                  <a:pt x="62442" y="149186"/>
                  <a:pt x="94192" y="69811"/>
                  <a:pt x="82550" y="22715"/>
                </a:cubicBezTo>
                <a:cubicBezTo>
                  <a:pt x="70908" y="-24381"/>
                  <a:pt x="0" y="16365"/>
                  <a:pt x="0" y="16365"/>
                </a:cubicBezTo>
                <a:lnTo>
                  <a:pt x="0" y="16365"/>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7" name="Straight Connector 326">
            <a:extLst>
              <a:ext uri="{FF2B5EF4-FFF2-40B4-BE49-F238E27FC236}">
                <a16:creationId xmlns:a16="http://schemas.microsoft.com/office/drawing/2014/main" id="{2842076D-0D20-43E3-9392-EC7AD2618D64}"/>
              </a:ext>
            </a:extLst>
          </p:cNvPr>
          <p:cNvCxnSpPr>
            <a:cxnSpLocks/>
          </p:cNvCxnSpPr>
          <p:nvPr/>
        </p:nvCxnSpPr>
        <p:spPr>
          <a:xfrm flipV="1">
            <a:off x="6189988" y="4614220"/>
            <a:ext cx="29445" cy="9221"/>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28" name="Freeform: Shape 327">
            <a:extLst>
              <a:ext uri="{FF2B5EF4-FFF2-40B4-BE49-F238E27FC236}">
                <a16:creationId xmlns:a16="http://schemas.microsoft.com/office/drawing/2014/main" id="{F06F9946-3901-4351-A512-17BD585EB776}"/>
              </a:ext>
            </a:extLst>
          </p:cNvPr>
          <p:cNvSpPr/>
          <p:nvPr/>
        </p:nvSpPr>
        <p:spPr>
          <a:xfrm>
            <a:off x="6206934" y="4597291"/>
            <a:ext cx="85144" cy="298940"/>
          </a:xfrm>
          <a:custGeom>
            <a:avLst/>
            <a:gdLst>
              <a:gd name="connsiteX0" fmla="*/ 63500 w 86132"/>
              <a:gd name="connsiteY0" fmla="*/ 377344 h 377344"/>
              <a:gd name="connsiteX1" fmla="*/ 82550 w 86132"/>
              <a:gd name="connsiteY1" fmla="*/ 28094 h 377344"/>
              <a:gd name="connsiteX2" fmla="*/ 0 w 86132"/>
              <a:gd name="connsiteY2" fmla="*/ 21744 h 377344"/>
              <a:gd name="connsiteX3" fmla="*/ 0 w 86132"/>
              <a:gd name="connsiteY3" fmla="*/ 21744 h 377344"/>
              <a:gd name="connsiteX0" fmla="*/ 73025 w 88806"/>
              <a:gd name="connsiteY0" fmla="*/ 385866 h 385866"/>
              <a:gd name="connsiteX1" fmla="*/ 82550 w 88806"/>
              <a:gd name="connsiteY1" fmla="*/ 28679 h 385866"/>
              <a:gd name="connsiteX2" fmla="*/ 0 w 88806"/>
              <a:gd name="connsiteY2" fmla="*/ 22329 h 385866"/>
              <a:gd name="connsiteX3" fmla="*/ 0 w 88806"/>
              <a:gd name="connsiteY3" fmla="*/ 22329 h 385866"/>
              <a:gd name="connsiteX0" fmla="*/ 73025 w 85692"/>
              <a:gd name="connsiteY0" fmla="*/ 385866 h 385866"/>
              <a:gd name="connsiteX1" fmla="*/ 82550 w 85692"/>
              <a:gd name="connsiteY1" fmla="*/ 28679 h 385866"/>
              <a:gd name="connsiteX2" fmla="*/ 0 w 85692"/>
              <a:gd name="connsiteY2" fmla="*/ 22329 h 385866"/>
              <a:gd name="connsiteX3" fmla="*/ 0 w 85692"/>
              <a:gd name="connsiteY3" fmla="*/ 22329 h 385866"/>
              <a:gd name="connsiteX0" fmla="*/ 73025 w 83154"/>
              <a:gd name="connsiteY0" fmla="*/ 389381 h 389381"/>
              <a:gd name="connsiteX1" fmla="*/ 82550 w 83154"/>
              <a:gd name="connsiteY1" fmla="*/ 32194 h 389381"/>
              <a:gd name="connsiteX2" fmla="*/ 0 w 83154"/>
              <a:gd name="connsiteY2" fmla="*/ 25844 h 389381"/>
              <a:gd name="connsiteX3" fmla="*/ 0 w 83154"/>
              <a:gd name="connsiteY3" fmla="*/ 25844 h 389381"/>
              <a:gd name="connsiteX0" fmla="*/ 66675 w 84865"/>
              <a:gd name="connsiteY0" fmla="*/ 394391 h 394391"/>
              <a:gd name="connsiteX1" fmla="*/ 82550 w 84865"/>
              <a:gd name="connsiteY1" fmla="*/ 29266 h 394391"/>
              <a:gd name="connsiteX2" fmla="*/ 0 w 84865"/>
              <a:gd name="connsiteY2" fmla="*/ 22916 h 394391"/>
              <a:gd name="connsiteX3" fmla="*/ 0 w 84865"/>
              <a:gd name="connsiteY3" fmla="*/ 22916 h 394391"/>
              <a:gd name="connsiteX0" fmla="*/ 66675 w 85529"/>
              <a:gd name="connsiteY0" fmla="*/ 394391 h 394391"/>
              <a:gd name="connsiteX1" fmla="*/ 82550 w 85529"/>
              <a:gd name="connsiteY1" fmla="*/ 29266 h 394391"/>
              <a:gd name="connsiteX2" fmla="*/ 0 w 85529"/>
              <a:gd name="connsiteY2" fmla="*/ 22916 h 394391"/>
              <a:gd name="connsiteX3" fmla="*/ 0 w 85529"/>
              <a:gd name="connsiteY3" fmla="*/ 22916 h 394391"/>
              <a:gd name="connsiteX0" fmla="*/ 77788 w 87939"/>
              <a:gd name="connsiteY0" fmla="*/ 392686 h 392686"/>
              <a:gd name="connsiteX1" fmla="*/ 82550 w 87939"/>
              <a:gd name="connsiteY1" fmla="*/ 29149 h 392686"/>
              <a:gd name="connsiteX2" fmla="*/ 0 w 87939"/>
              <a:gd name="connsiteY2" fmla="*/ 22799 h 392686"/>
              <a:gd name="connsiteX3" fmla="*/ 0 w 87939"/>
              <a:gd name="connsiteY3" fmla="*/ 22799 h 392686"/>
              <a:gd name="connsiteX0" fmla="*/ 68263 w 85788"/>
              <a:gd name="connsiteY0" fmla="*/ 387572 h 387572"/>
              <a:gd name="connsiteX1" fmla="*/ 82550 w 85788"/>
              <a:gd name="connsiteY1" fmla="*/ 28797 h 387572"/>
              <a:gd name="connsiteX2" fmla="*/ 0 w 85788"/>
              <a:gd name="connsiteY2" fmla="*/ 22447 h 387572"/>
              <a:gd name="connsiteX3" fmla="*/ 0 w 85788"/>
              <a:gd name="connsiteY3" fmla="*/ 22447 h 387572"/>
              <a:gd name="connsiteX0" fmla="*/ 74613 w 87087"/>
              <a:gd name="connsiteY0" fmla="*/ 367117 h 367117"/>
              <a:gd name="connsiteX1" fmla="*/ 82550 w 87087"/>
              <a:gd name="connsiteY1" fmla="*/ 27392 h 367117"/>
              <a:gd name="connsiteX2" fmla="*/ 0 w 87087"/>
              <a:gd name="connsiteY2" fmla="*/ 21042 h 367117"/>
              <a:gd name="connsiteX3" fmla="*/ 0 w 87087"/>
              <a:gd name="connsiteY3" fmla="*/ 21042 h 367117"/>
              <a:gd name="connsiteX0" fmla="*/ 74613 w 86261"/>
              <a:gd name="connsiteY0" fmla="*/ 367117 h 367117"/>
              <a:gd name="connsiteX1" fmla="*/ 82550 w 86261"/>
              <a:gd name="connsiteY1" fmla="*/ 27392 h 367117"/>
              <a:gd name="connsiteX2" fmla="*/ 0 w 86261"/>
              <a:gd name="connsiteY2" fmla="*/ 21042 h 367117"/>
              <a:gd name="connsiteX3" fmla="*/ 0 w 86261"/>
              <a:gd name="connsiteY3" fmla="*/ 21042 h 367117"/>
              <a:gd name="connsiteX0" fmla="*/ 73026 w 85979"/>
              <a:gd name="connsiteY0" fmla="*/ 365412 h 365412"/>
              <a:gd name="connsiteX1" fmla="*/ 82550 w 85979"/>
              <a:gd name="connsiteY1" fmla="*/ 27275 h 365412"/>
              <a:gd name="connsiteX2" fmla="*/ 0 w 85979"/>
              <a:gd name="connsiteY2" fmla="*/ 20925 h 365412"/>
              <a:gd name="connsiteX3" fmla="*/ 0 w 85979"/>
              <a:gd name="connsiteY3" fmla="*/ 20925 h 365412"/>
              <a:gd name="connsiteX0" fmla="*/ 68264 w 85258"/>
              <a:gd name="connsiteY0" fmla="*/ 362003 h 362003"/>
              <a:gd name="connsiteX1" fmla="*/ 82550 w 85258"/>
              <a:gd name="connsiteY1" fmla="*/ 27041 h 362003"/>
              <a:gd name="connsiteX2" fmla="*/ 0 w 85258"/>
              <a:gd name="connsiteY2" fmla="*/ 20691 h 362003"/>
              <a:gd name="connsiteX3" fmla="*/ 0 w 85258"/>
              <a:gd name="connsiteY3" fmla="*/ 20691 h 362003"/>
              <a:gd name="connsiteX0" fmla="*/ 73026 w 85979"/>
              <a:gd name="connsiteY0" fmla="*/ 360299 h 360299"/>
              <a:gd name="connsiteX1" fmla="*/ 82550 w 85979"/>
              <a:gd name="connsiteY1" fmla="*/ 26924 h 360299"/>
              <a:gd name="connsiteX2" fmla="*/ 0 w 85979"/>
              <a:gd name="connsiteY2" fmla="*/ 20574 h 360299"/>
              <a:gd name="connsiteX3" fmla="*/ 0 w 85979"/>
              <a:gd name="connsiteY3" fmla="*/ 20574 h 360299"/>
              <a:gd name="connsiteX0" fmla="*/ 73026 w 86509"/>
              <a:gd name="connsiteY0" fmla="*/ 360299 h 360299"/>
              <a:gd name="connsiteX1" fmla="*/ 82550 w 86509"/>
              <a:gd name="connsiteY1" fmla="*/ 26924 h 360299"/>
              <a:gd name="connsiteX2" fmla="*/ 0 w 86509"/>
              <a:gd name="connsiteY2" fmla="*/ 20574 h 360299"/>
              <a:gd name="connsiteX3" fmla="*/ 0 w 86509"/>
              <a:gd name="connsiteY3" fmla="*/ 20574 h 360299"/>
              <a:gd name="connsiteX0" fmla="*/ 73026 w 91918"/>
              <a:gd name="connsiteY0" fmla="*/ 360299 h 360299"/>
              <a:gd name="connsiteX1" fmla="*/ 82550 w 91918"/>
              <a:gd name="connsiteY1" fmla="*/ 26924 h 360299"/>
              <a:gd name="connsiteX2" fmla="*/ 0 w 91918"/>
              <a:gd name="connsiteY2" fmla="*/ 20574 h 360299"/>
              <a:gd name="connsiteX3" fmla="*/ 0 w 91918"/>
              <a:gd name="connsiteY3" fmla="*/ 20574 h 360299"/>
              <a:gd name="connsiteX0" fmla="*/ 73026 w 90545"/>
              <a:gd name="connsiteY0" fmla="*/ 350502 h 350502"/>
              <a:gd name="connsiteX1" fmla="*/ 82550 w 90545"/>
              <a:gd name="connsiteY1" fmla="*/ 17127 h 350502"/>
              <a:gd name="connsiteX2" fmla="*/ 0 w 90545"/>
              <a:gd name="connsiteY2" fmla="*/ 10777 h 350502"/>
              <a:gd name="connsiteX3" fmla="*/ 0 w 90545"/>
              <a:gd name="connsiteY3" fmla="*/ 10777 h 350502"/>
              <a:gd name="connsiteX0" fmla="*/ 73026 w 89244"/>
              <a:gd name="connsiteY0" fmla="*/ 350502 h 350502"/>
              <a:gd name="connsiteX1" fmla="*/ 82550 w 89244"/>
              <a:gd name="connsiteY1" fmla="*/ 17127 h 350502"/>
              <a:gd name="connsiteX2" fmla="*/ 0 w 89244"/>
              <a:gd name="connsiteY2" fmla="*/ 10777 h 350502"/>
              <a:gd name="connsiteX3" fmla="*/ 0 w 89244"/>
              <a:gd name="connsiteY3" fmla="*/ 10777 h 350502"/>
              <a:gd name="connsiteX0" fmla="*/ 73026 w 93031"/>
              <a:gd name="connsiteY0" fmla="*/ 350502 h 350502"/>
              <a:gd name="connsiteX1" fmla="*/ 82550 w 93031"/>
              <a:gd name="connsiteY1" fmla="*/ 17127 h 350502"/>
              <a:gd name="connsiteX2" fmla="*/ 0 w 93031"/>
              <a:gd name="connsiteY2" fmla="*/ 10777 h 350502"/>
              <a:gd name="connsiteX3" fmla="*/ 0 w 93031"/>
              <a:gd name="connsiteY3" fmla="*/ 10777 h 350502"/>
              <a:gd name="connsiteX0" fmla="*/ 61913 w 85814"/>
              <a:gd name="connsiteY0" fmla="*/ 305756 h 305756"/>
              <a:gd name="connsiteX1" fmla="*/ 82550 w 85814"/>
              <a:gd name="connsiteY1" fmla="*/ 23181 h 305756"/>
              <a:gd name="connsiteX2" fmla="*/ 0 w 85814"/>
              <a:gd name="connsiteY2" fmla="*/ 16831 h 305756"/>
              <a:gd name="connsiteX3" fmla="*/ 0 w 85814"/>
              <a:gd name="connsiteY3" fmla="*/ 16831 h 305756"/>
              <a:gd name="connsiteX0" fmla="*/ 61913 w 84324"/>
              <a:gd name="connsiteY0" fmla="*/ 305756 h 305756"/>
              <a:gd name="connsiteX1" fmla="*/ 82550 w 84324"/>
              <a:gd name="connsiteY1" fmla="*/ 23181 h 305756"/>
              <a:gd name="connsiteX2" fmla="*/ 0 w 84324"/>
              <a:gd name="connsiteY2" fmla="*/ 16831 h 305756"/>
              <a:gd name="connsiteX3" fmla="*/ 0 w 84324"/>
              <a:gd name="connsiteY3" fmla="*/ 16831 h 305756"/>
              <a:gd name="connsiteX0" fmla="*/ 66675 w 84781"/>
              <a:gd name="connsiteY0" fmla="*/ 305756 h 305756"/>
              <a:gd name="connsiteX1" fmla="*/ 82550 w 84781"/>
              <a:gd name="connsiteY1" fmla="*/ 23181 h 305756"/>
              <a:gd name="connsiteX2" fmla="*/ 0 w 84781"/>
              <a:gd name="connsiteY2" fmla="*/ 16831 h 305756"/>
              <a:gd name="connsiteX3" fmla="*/ 0 w 84781"/>
              <a:gd name="connsiteY3" fmla="*/ 16831 h 305756"/>
              <a:gd name="connsiteX0" fmla="*/ 73025 w 85564"/>
              <a:gd name="connsiteY0" fmla="*/ 300645 h 300645"/>
              <a:gd name="connsiteX1" fmla="*/ 82550 w 85564"/>
              <a:gd name="connsiteY1" fmla="*/ 22832 h 300645"/>
              <a:gd name="connsiteX2" fmla="*/ 0 w 85564"/>
              <a:gd name="connsiteY2" fmla="*/ 16482 h 300645"/>
              <a:gd name="connsiteX3" fmla="*/ 0 w 85564"/>
              <a:gd name="connsiteY3" fmla="*/ 16482 h 300645"/>
              <a:gd name="connsiteX0" fmla="*/ 69850 w 85144"/>
              <a:gd name="connsiteY0" fmla="*/ 298940 h 298940"/>
              <a:gd name="connsiteX1" fmla="*/ 82550 w 85144"/>
              <a:gd name="connsiteY1" fmla="*/ 22715 h 298940"/>
              <a:gd name="connsiteX2" fmla="*/ 0 w 85144"/>
              <a:gd name="connsiteY2" fmla="*/ 16365 h 298940"/>
              <a:gd name="connsiteX3" fmla="*/ 0 w 85144"/>
              <a:gd name="connsiteY3" fmla="*/ 16365 h 298940"/>
            </a:gdLst>
            <a:ahLst/>
            <a:cxnLst>
              <a:cxn ang="0">
                <a:pos x="connsiteX0" y="connsiteY0"/>
              </a:cxn>
              <a:cxn ang="0">
                <a:pos x="connsiteX1" y="connsiteY1"/>
              </a:cxn>
              <a:cxn ang="0">
                <a:pos x="connsiteX2" y="connsiteY2"/>
              </a:cxn>
              <a:cxn ang="0">
                <a:pos x="connsiteX3" y="connsiteY3"/>
              </a:cxn>
            </a:cxnLst>
            <a:rect l="l" t="t" r="r" b="b"/>
            <a:pathLst>
              <a:path w="85144" h="298940">
                <a:moveTo>
                  <a:pt x="69850" y="298940"/>
                </a:moveTo>
                <a:cubicBezTo>
                  <a:pt x="62442" y="149186"/>
                  <a:pt x="94192" y="69811"/>
                  <a:pt x="82550" y="22715"/>
                </a:cubicBezTo>
                <a:cubicBezTo>
                  <a:pt x="70908" y="-24381"/>
                  <a:pt x="0" y="16365"/>
                  <a:pt x="0" y="16365"/>
                </a:cubicBezTo>
                <a:lnTo>
                  <a:pt x="0" y="16365"/>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9" name="Straight Connector 328">
            <a:extLst>
              <a:ext uri="{FF2B5EF4-FFF2-40B4-BE49-F238E27FC236}">
                <a16:creationId xmlns:a16="http://schemas.microsoft.com/office/drawing/2014/main" id="{F3C520B5-AFDB-41B5-B469-2C06A60B3F38}"/>
              </a:ext>
            </a:extLst>
          </p:cNvPr>
          <p:cNvCxnSpPr>
            <a:cxnSpLocks/>
          </p:cNvCxnSpPr>
          <p:nvPr/>
        </p:nvCxnSpPr>
        <p:spPr>
          <a:xfrm flipV="1">
            <a:off x="8800857" y="4625258"/>
            <a:ext cx="29445" cy="9221"/>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30" name="Freeform: Shape 329">
            <a:extLst>
              <a:ext uri="{FF2B5EF4-FFF2-40B4-BE49-F238E27FC236}">
                <a16:creationId xmlns:a16="http://schemas.microsoft.com/office/drawing/2014/main" id="{EB7D13C2-865D-483C-BF56-7AB4A910EC2C}"/>
              </a:ext>
            </a:extLst>
          </p:cNvPr>
          <p:cNvSpPr/>
          <p:nvPr/>
        </p:nvSpPr>
        <p:spPr>
          <a:xfrm>
            <a:off x="8826559" y="4608329"/>
            <a:ext cx="70433" cy="298940"/>
          </a:xfrm>
          <a:custGeom>
            <a:avLst/>
            <a:gdLst>
              <a:gd name="connsiteX0" fmla="*/ 63500 w 86132"/>
              <a:gd name="connsiteY0" fmla="*/ 377344 h 377344"/>
              <a:gd name="connsiteX1" fmla="*/ 82550 w 86132"/>
              <a:gd name="connsiteY1" fmla="*/ 28094 h 377344"/>
              <a:gd name="connsiteX2" fmla="*/ 0 w 86132"/>
              <a:gd name="connsiteY2" fmla="*/ 21744 h 377344"/>
              <a:gd name="connsiteX3" fmla="*/ 0 w 86132"/>
              <a:gd name="connsiteY3" fmla="*/ 21744 h 377344"/>
              <a:gd name="connsiteX0" fmla="*/ 73025 w 88806"/>
              <a:gd name="connsiteY0" fmla="*/ 385866 h 385866"/>
              <a:gd name="connsiteX1" fmla="*/ 82550 w 88806"/>
              <a:gd name="connsiteY1" fmla="*/ 28679 h 385866"/>
              <a:gd name="connsiteX2" fmla="*/ 0 w 88806"/>
              <a:gd name="connsiteY2" fmla="*/ 22329 h 385866"/>
              <a:gd name="connsiteX3" fmla="*/ 0 w 88806"/>
              <a:gd name="connsiteY3" fmla="*/ 22329 h 385866"/>
              <a:gd name="connsiteX0" fmla="*/ 73025 w 85692"/>
              <a:gd name="connsiteY0" fmla="*/ 385866 h 385866"/>
              <a:gd name="connsiteX1" fmla="*/ 82550 w 85692"/>
              <a:gd name="connsiteY1" fmla="*/ 28679 h 385866"/>
              <a:gd name="connsiteX2" fmla="*/ 0 w 85692"/>
              <a:gd name="connsiteY2" fmla="*/ 22329 h 385866"/>
              <a:gd name="connsiteX3" fmla="*/ 0 w 85692"/>
              <a:gd name="connsiteY3" fmla="*/ 22329 h 385866"/>
              <a:gd name="connsiteX0" fmla="*/ 73025 w 83154"/>
              <a:gd name="connsiteY0" fmla="*/ 389381 h 389381"/>
              <a:gd name="connsiteX1" fmla="*/ 82550 w 83154"/>
              <a:gd name="connsiteY1" fmla="*/ 32194 h 389381"/>
              <a:gd name="connsiteX2" fmla="*/ 0 w 83154"/>
              <a:gd name="connsiteY2" fmla="*/ 25844 h 389381"/>
              <a:gd name="connsiteX3" fmla="*/ 0 w 83154"/>
              <a:gd name="connsiteY3" fmla="*/ 25844 h 389381"/>
              <a:gd name="connsiteX0" fmla="*/ 66675 w 84865"/>
              <a:gd name="connsiteY0" fmla="*/ 394391 h 394391"/>
              <a:gd name="connsiteX1" fmla="*/ 82550 w 84865"/>
              <a:gd name="connsiteY1" fmla="*/ 29266 h 394391"/>
              <a:gd name="connsiteX2" fmla="*/ 0 w 84865"/>
              <a:gd name="connsiteY2" fmla="*/ 22916 h 394391"/>
              <a:gd name="connsiteX3" fmla="*/ 0 w 84865"/>
              <a:gd name="connsiteY3" fmla="*/ 22916 h 394391"/>
              <a:gd name="connsiteX0" fmla="*/ 66675 w 85529"/>
              <a:gd name="connsiteY0" fmla="*/ 394391 h 394391"/>
              <a:gd name="connsiteX1" fmla="*/ 82550 w 85529"/>
              <a:gd name="connsiteY1" fmla="*/ 29266 h 394391"/>
              <a:gd name="connsiteX2" fmla="*/ 0 w 85529"/>
              <a:gd name="connsiteY2" fmla="*/ 22916 h 394391"/>
              <a:gd name="connsiteX3" fmla="*/ 0 w 85529"/>
              <a:gd name="connsiteY3" fmla="*/ 22916 h 394391"/>
              <a:gd name="connsiteX0" fmla="*/ 77788 w 87939"/>
              <a:gd name="connsiteY0" fmla="*/ 392686 h 392686"/>
              <a:gd name="connsiteX1" fmla="*/ 82550 w 87939"/>
              <a:gd name="connsiteY1" fmla="*/ 29149 h 392686"/>
              <a:gd name="connsiteX2" fmla="*/ 0 w 87939"/>
              <a:gd name="connsiteY2" fmla="*/ 22799 h 392686"/>
              <a:gd name="connsiteX3" fmla="*/ 0 w 87939"/>
              <a:gd name="connsiteY3" fmla="*/ 22799 h 392686"/>
              <a:gd name="connsiteX0" fmla="*/ 68263 w 85788"/>
              <a:gd name="connsiteY0" fmla="*/ 387572 h 387572"/>
              <a:gd name="connsiteX1" fmla="*/ 82550 w 85788"/>
              <a:gd name="connsiteY1" fmla="*/ 28797 h 387572"/>
              <a:gd name="connsiteX2" fmla="*/ 0 w 85788"/>
              <a:gd name="connsiteY2" fmla="*/ 22447 h 387572"/>
              <a:gd name="connsiteX3" fmla="*/ 0 w 85788"/>
              <a:gd name="connsiteY3" fmla="*/ 22447 h 387572"/>
              <a:gd name="connsiteX0" fmla="*/ 74613 w 87087"/>
              <a:gd name="connsiteY0" fmla="*/ 367117 h 367117"/>
              <a:gd name="connsiteX1" fmla="*/ 82550 w 87087"/>
              <a:gd name="connsiteY1" fmla="*/ 27392 h 367117"/>
              <a:gd name="connsiteX2" fmla="*/ 0 w 87087"/>
              <a:gd name="connsiteY2" fmla="*/ 21042 h 367117"/>
              <a:gd name="connsiteX3" fmla="*/ 0 w 87087"/>
              <a:gd name="connsiteY3" fmla="*/ 21042 h 367117"/>
              <a:gd name="connsiteX0" fmla="*/ 74613 w 86261"/>
              <a:gd name="connsiteY0" fmla="*/ 367117 h 367117"/>
              <a:gd name="connsiteX1" fmla="*/ 82550 w 86261"/>
              <a:gd name="connsiteY1" fmla="*/ 27392 h 367117"/>
              <a:gd name="connsiteX2" fmla="*/ 0 w 86261"/>
              <a:gd name="connsiteY2" fmla="*/ 21042 h 367117"/>
              <a:gd name="connsiteX3" fmla="*/ 0 w 86261"/>
              <a:gd name="connsiteY3" fmla="*/ 21042 h 367117"/>
              <a:gd name="connsiteX0" fmla="*/ 73026 w 85979"/>
              <a:gd name="connsiteY0" fmla="*/ 365412 h 365412"/>
              <a:gd name="connsiteX1" fmla="*/ 82550 w 85979"/>
              <a:gd name="connsiteY1" fmla="*/ 27275 h 365412"/>
              <a:gd name="connsiteX2" fmla="*/ 0 w 85979"/>
              <a:gd name="connsiteY2" fmla="*/ 20925 h 365412"/>
              <a:gd name="connsiteX3" fmla="*/ 0 w 85979"/>
              <a:gd name="connsiteY3" fmla="*/ 20925 h 365412"/>
              <a:gd name="connsiteX0" fmla="*/ 68264 w 85258"/>
              <a:gd name="connsiteY0" fmla="*/ 362003 h 362003"/>
              <a:gd name="connsiteX1" fmla="*/ 82550 w 85258"/>
              <a:gd name="connsiteY1" fmla="*/ 27041 h 362003"/>
              <a:gd name="connsiteX2" fmla="*/ 0 w 85258"/>
              <a:gd name="connsiteY2" fmla="*/ 20691 h 362003"/>
              <a:gd name="connsiteX3" fmla="*/ 0 w 85258"/>
              <a:gd name="connsiteY3" fmla="*/ 20691 h 362003"/>
              <a:gd name="connsiteX0" fmla="*/ 73026 w 85979"/>
              <a:gd name="connsiteY0" fmla="*/ 360299 h 360299"/>
              <a:gd name="connsiteX1" fmla="*/ 82550 w 85979"/>
              <a:gd name="connsiteY1" fmla="*/ 26924 h 360299"/>
              <a:gd name="connsiteX2" fmla="*/ 0 w 85979"/>
              <a:gd name="connsiteY2" fmla="*/ 20574 h 360299"/>
              <a:gd name="connsiteX3" fmla="*/ 0 w 85979"/>
              <a:gd name="connsiteY3" fmla="*/ 20574 h 360299"/>
              <a:gd name="connsiteX0" fmla="*/ 73026 w 86509"/>
              <a:gd name="connsiteY0" fmla="*/ 360299 h 360299"/>
              <a:gd name="connsiteX1" fmla="*/ 82550 w 86509"/>
              <a:gd name="connsiteY1" fmla="*/ 26924 h 360299"/>
              <a:gd name="connsiteX2" fmla="*/ 0 w 86509"/>
              <a:gd name="connsiteY2" fmla="*/ 20574 h 360299"/>
              <a:gd name="connsiteX3" fmla="*/ 0 w 86509"/>
              <a:gd name="connsiteY3" fmla="*/ 20574 h 360299"/>
              <a:gd name="connsiteX0" fmla="*/ 73026 w 91918"/>
              <a:gd name="connsiteY0" fmla="*/ 360299 h 360299"/>
              <a:gd name="connsiteX1" fmla="*/ 82550 w 91918"/>
              <a:gd name="connsiteY1" fmla="*/ 26924 h 360299"/>
              <a:gd name="connsiteX2" fmla="*/ 0 w 91918"/>
              <a:gd name="connsiteY2" fmla="*/ 20574 h 360299"/>
              <a:gd name="connsiteX3" fmla="*/ 0 w 91918"/>
              <a:gd name="connsiteY3" fmla="*/ 20574 h 360299"/>
              <a:gd name="connsiteX0" fmla="*/ 73026 w 90545"/>
              <a:gd name="connsiteY0" fmla="*/ 350502 h 350502"/>
              <a:gd name="connsiteX1" fmla="*/ 82550 w 90545"/>
              <a:gd name="connsiteY1" fmla="*/ 17127 h 350502"/>
              <a:gd name="connsiteX2" fmla="*/ 0 w 90545"/>
              <a:gd name="connsiteY2" fmla="*/ 10777 h 350502"/>
              <a:gd name="connsiteX3" fmla="*/ 0 w 90545"/>
              <a:gd name="connsiteY3" fmla="*/ 10777 h 350502"/>
              <a:gd name="connsiteX0" fmla="*/ 73026 w 89244"/>
              <a:gd name="connsiteY0" fmla="*/ 350502 h 350502"/>
              <a:gd name="connsiteX1" fmla="*/ 82550 w 89244"/>
              <a:gd name="connsiteY1" fmla="*/ 17127 h 350502"/>
              <a:gd name="connsiteX2" fmla="*/ 0 w 89244"/>
              <a:gd name="connsiteY2" fmla="*/ 10777 h 350502"/>
              <a:gd name="connsiteX3" fmla="*/ 0 w 89244"/>
              <a:gd name="connsiteY3" fmla="*/ 10777 h 350502"/>
              <a:gd name="connsiteX0" fmla="*/ 73026 w 93031"/>
              <a:gd name="connsiteY0" fmla="*/ 350502 h 350502"/>
              <a:gd name="connsiteX1" fmla="*/ 82550 w 93031"/>
              <a:gd name="connsiteY1" fmla="*/ 17127 h 350502"/>
              <a:gd name="connsiteX2" fmla="*/ 0 w 93031"/>
              <a:gd name="connsiteY2" fmla="*/ 10777 h 350502"/>
              <a:gd name="connsiteX3" fmla="*/ 0 w 93031"/>
              <a:gd name="connsiteY3" fmla="*/ 10777 h 350502"/>
              <a:gd name="connsiteX0" fmla="*/ 61913 w 85814"/>
              <a:gd name="connsiteY0" fmla="*/ 305756 h 305756"/>
              <a:gd name="connsiteX1" fmla="*/ 82550 w 85814"/>
              <a:gd name="connsiteY1" fmla="*/ 23181 h 305756"/>
              <a:gd name="connsiteX2" fmla="*/ 0 w 85814"/>
              <a:gd name="connsiteY2" fmla="*/ 16831 h 305756"/>
              <a:gd name="connsiteX3" fmla="*/ 0 w 85814"/>
              <a:gd name="connsiteY3" fmla="*/ 16831 h 305756"/>
              <a:gd name="connsiteX0" fmla="*/ 61913 w 84324"/>
              <a:gd name="connsiteY0" fmla="*/ 305756 h 305756"/>
              <a:gd name="connsiteX1" fmla="*/ 82550 w 84324"/>
              <a:gd name="connsiteY1" fmla="*/ 23181 h 305756"/>
              <a:gd name="connsiteX2" fmla="*/ 0 w 84324"/>
              <a:gd name="connsiteY2" fmla="*/ 16831 h 305756"/>
              <a:gd name="connsiteX3" fmla="*/ 0 w 84324"/>
              <a:gd name="connsiteY3" fmla="*/ 16831 h 305756"/>
              <a:gd name="connsiteX0" fmla="*/ 66675 w 84781"/>
              <a:gd name="connsiteY0" fmla="*/ 305756 h 305756"/>
              <a:gd name="connsiteX1" fmla="*/ 82550 w 84781"/>
              <a:gd name="connsiteY1" fmla="*/ 23181 h 305756"/>
              <a:gd name="connsiteX2" fmla="*/ 0 w 84781"/>
              <a:gd name="connsiteY2" fmla="*/ 16831 h 305756"/>
              <a:gd name="connsiteX3" fmla="*/ 0 w 84781"/>
              <a:gd name="connsiteY3" fmla="*/ 16831 h 305756"/>
              <a:gd name="connsiteX0" fmla="*/ 73025 w 85564"/>
              <a:gd name="connsiteY0" fmla="*/ 300645 h 300645"/>
              <a:gd name="connsiteX1" fmla="*/ 82550 w 85564"/>
              <a:gd name="connsiteY1" fmla="*/ 22832 h 300645"/>
              <a:gd name="connsiteX2" fmla="*/ 0 w 85564"/>
              <a:gd name="connsiteY2" fmla="*/ 16482 h 300645"/>
              <a:gd name="connsiteX3" fmla="*/ 0 w 85564"/>
              <a:gd name="connsiteY3" fmla="*/ 16482 h 300645"/>
              <a:gd name="connsiteX0" fmla="*/ 69850 w 85144"/>
              <a:gd name="connsiteY0" fmla="*/ 298940 h 298940"/>
              <a:gd name="connsiteX1" fmla="*/ 82550 w 85144"/>
              <a:gd name="connsiteY1" fmla="*/ 22715 h 298940"/>
              <a:gd name="connsiteX2" fmla="*/ 0 w 85144"/>
              <a:gd name="connsiteY2" fmla="*/ 16365 h 298940"/>
              <a:gd name="connsiteX3" fmla="*/ 0 w 85144"/>
              <a:gd name="connsiteY3" fmla="*/ 16365 h 298940"/>
            </a:gdLst>
            <a:ahLst/>
            <a:cxnLst>
              <a:cxn ang="0">
                <a:pos x="connsiteX0" y="connsiteY0"/>
              </a:cxn>
              <a:cxn ang="0">
                <a:pos x="connsiteX1" y="connsiteY1"/>
              </a:cxn>
              <a:cxn ang="0">
                <a:pos x="connsiteX2" y="connsiteY2"/>
              </a:cxn>
              <a:cxn ang="0">
                <a:pos x="connsiteX3" y="connsiteY3"/>
              </a:cxn>
            </a:cxnLst>
            <a:rect l="l" t="t" r="r" b="b"/>
            <a:pathLst>
              <a:path w="85144" h="298940">
                <a:moveTo>
                  <a:pt x="69850" y="298940"/>
                </a:moveTo>
                <a:cubicBezTo>
                  <a:pt x="62442" y="149186"/>
                  <a:pt x="94192" y="69811"/>
                  <a:pt x="82550" y="22715"/>
                </a:cubicBezTo>
                <a:cubicBezTo>
                  <a:pt x="70908" y="-24381"/>
                  <a:pt x="0" y="16365"/>
                  <a:pt x="0" y="16365"/>
                </a:cubicBezTo>
                <a:lnTo>
                  <a:pt x="0" y="16365"/>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8" name="Group 337">
            <a:extLst>
              <a:ext uri="{FF2B5EF4-FFF2-40B4-BE49-F238E27FC236}">
                <a16:creationId xmlns:a16="http://schemas.microsoft.com/office/drawing/2014/main" id="{5E8BF2B7-6238-49FB-8165-98822D7E4B0B}"/>
              </a:ext>
            </a:extLst>
          </p:cNvPr>
          <p:cNvGrpSpPr/>
          <p:nvPr/>
        </p:nvGrpSpPr>
        <p:grpSpPr>
          <a:xfrm>
            <a:off x="6057854" y="5772038"/>
            <a:ext cx="432000" cy="432000"/>
            <a:chOff x="5993523" y="1227335"/>
            <a:chExt cx="654467" cy="653426"/>
          </a:xfrm>
        </p:grpSpPr>
        <p:pic>
          <p:nvPicPr>
            <p:cNvPr id="339" name="Picture 338">
              <a:extLst>
                <a:ext uri="{FF2B5EF4-FFF2-40B4-BE49-F238E27FC236}">
                  <a16:creationId xmlns:a16="http://schemas.microsoft.com/office/drawing/2014/main" id="{3DE1ED33-EC48-4995-BB34-5145DA59103E}"/>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93523" y="1227335"/>
              <a:ext cx="654467" cy="653426"/>
            </a:xfrm>
            <a:prstGeom prst="ellipse">
              <a:avLst/>
            </a:prstGeom>
          </p:spPr>
        </p:pic>
        <p:sp>
          <p:nvSpPr>
            <p:cNvPr id="340" name="Rectangle: Rounded Corners 339">
              <a:extLst>
                <a:ext uri="{FF2B5EF4-FFF2-40B4-BE49-F238E27FC236}">
                  <a16:creationId xmlns:a16="http://schemas.microsoft.com/office/drawing/2014/main" id="{7306A7D3-7360-4E9B-A1F4-D6C5E66BC7FF}"/>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340">
            <a:extLst>
              <a:ext uri="{FF2B5EF4-FFF2-40B4-BE49-F238E27FC236}">
                <a16:creationId xmlns:a16="http://schemas.microsoft.com/office/drawing/2014/main" id="{4FF93EDD-7EB8-449F-A8D7-9063714949F7}"/>
              </a:ext>
            </a:extLst>
          </p:cNvPr>
          <p:cNvGrpSpPr/>
          <p:nvPr/>
        </p:nvGrpSpPr>
        <p:grpSpPr>
          <a:xfrm>
            <a:off x="2164042" y="4310441"/>
            <a:ext cx="432000" cy="432000"/>
            <a:chOff x="5981470" y="1253319"/>
            <a:chExt cx="654467" cy="653426"/>
          </a:xfrm>
        </p:grpSpPr>
        <p:pic>
          <p:nvPicPr>
            <p:cNvPr id="342" name="Picture 341">
              <a:extLst>
                <a:ext uri="{FF2B5EF4-FFF2-40B4-BE49-F238E27FC236}">
                  <a16:creationId xmlns:a16="http://schemas.microsoft.com/office/drawing/2014/main" id="{A3DEA88E-B425-40E8-BAAD-665D47BBF0DC}"/>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343" name="Rectangle: Rounded Corners 342">
              <a:extLst>
                <a:ext uri="{FF2B5EF4-FFF2-40B4-BE49-F238E27FC236}">
                  <a16:creationId xmlns:a16="http://schemas.microsoft.com/office/drawing/2014/main" id="{805EAD1E-26C8-4C04-B802-D405EAAF97D3}"/>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346">
            <a:extLst>
              <a:ext uri="{FF2B5EF4-FFF2-40B4-BE49-F238E27FC236}">
                <a16:creationId xmlns:a16="http://schemas.microsoft.com/office/drawing/2014/main" id="{A026C033-8E47-4213-832F-160652E15A3B}"/>
              </a:ext>
            </a:extLst>
          </p:cNvPr>
          <p:cNvGrpSpPr/>
          <p:nvPr/>
        </p:nvGrpSpPr>
        <p:grpSpPr>
          <a:xfrm>
            <a:off x="2148580" y="1339435"/>
            <a:ext cx="432000" cy="432000"/>
            <a:chOff x="5981470" y="1253319"/>
            <a:chExt cx="654467" cy="653426"/>
          </a:xfrm>
        </p:grpSpPr>
        <p:pic>
          <p:nvPicPr>
            <p:cNvPr id="348" name="Picture 347">
              <a:extLst>
                <a:ext uri="{FF2B5EF4-FFF2-40B4-BE49-F238E27FC236}">
                  <a16:creationId xmlns:a16="http://schemas.microsoft.com/office/drawing/2014/main" id="{7F504A1A-D1AC-4FE3-917E-284688E47549}"/>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349" name="Rectangle: Rounded Corners 348">
              <a:extLst>
                <a:ext uri="{FF2B5EF4-FFF2-40B4-BE49-F238E27FC236}">
                  <a16:creationId xmlns:a16="http://schemas.microsoft.com/office/drawing/2014/main" id="{BCB2EDA1-0774-48E2-B8CA-46A78FB01A28}"/>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349">
            <a:extLst>
              <a:ext uri="{FF2B5EF4-FFF2-40B4-BE49-F238E27FC236}">
                <a16:creationId xmlns:a16="http://schemas.microsoft.com/office/drawing/2014/main" id="{5148027F-7ECA-4BA5-81F7-D727BAF1122F}"/>
              </a:ext>
            </a:extLst>
          </p:cNvPr>
          <p:cNvGrpSpPr/>
          <p:nvPr/>
        </p:nvGrpSpPr>
        <p:grpSpPr>
          <a:xfrm>
            <a:off x="4508517" y="1354548"/>
            <a:ext cx="432000" cy="432000"/>
            <a:chOff x="5981470" y="1253319"/>
            <a:chExt cx="654467" cy="653426"/>
          </a:xfrm>
        </p:grpSpPr>
        <p:pic>
          <p:nvPicPr>
            <p:cNvPr id="351" name="Picture 350">
              <a:extLst>
                <a:ext uri="{FF2B5EF4-FFF2-40B4-BE49-F238E27FC236}">
                  <a16:creationId xmlns:a16="http://schemas.microsoft.com/office/drawing/2014/main" id="{23D1794F-FC5B-45FE-B57E-69B392929415}"/>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352" name="Rectangle: Rounded Corners 351">
              <a:extLst>
                <a:ext uri="{FF2B5EF4-FFF2-40B4-BE49-F238E27FC236}">
                  <a16:creationId xmlns:a16="http://schemas.microsoft.com/office/drawing/2014/main" id="{F6D7E147-C22D-430D-AF17-61D20E15675F}"/>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352">
            <a:extLst>
              <a:ext uri="{FF2B5EF4-FFF2-40B4-BE49-F238E27FC236}">
                <a16:creationId xmlns:a16="http://schemas.microsoft.com/office/drawing/2014/main" id="{7AC0A49C-20B1-44B4-92D4-24EF50CC9F55}"/>
              </a:ext>
            </a:extLst>
          </p:cNvPr>
          <p:cNvGrpSpPr/>
          <p:nvPr/>
        </p:nvGrpSpPr>
        <p:grpSpPr>
          <a:xfrm>
            <a:off x="4513193" y="4249595"/>
            <a:ext cx="432000" cy="432000"/>
            <a:chOff x="5981470" y="1253319"/>
            <a:chExt cx="654467" cy="653426"/>
          </a:xfrm>
        </p:grpSpPr>
        <p:pic>
          <p:nvPicPr>
            <p:cNvPr id="354" name="Picture 353">
              <a:extLst>
                <a:ext uri="{FF2B5EF4-FFF2-40B4-BE49-F238E27FC236}">
                  <a16:creationId xmlns:a16="http://schemas.microsoft.com/office/drawing/2014/main" id="{57CC8A7B-6ABF-40C8-A0E4-5341BA12FF92}"/>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355" name="Rectangle: Rounded Corners 354">
              <a:extLst>
                <a:ext uri="{FF2B5EF4-FFF2-40B4-BE49-F238E27FC236}">
                  <a16:creationId xmlns:a16="http://schemas.microsoft.com/office/drawing/2014/main" id="{E4B5CC31-80FC-4C8B-87B6-4928A93A9A99}"/>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 name="Group 355">
            <a:extLst>
              <a:ext uri="{FF2B5EF4-FFF2-40B4-BE49-F238E27FC236}">
                <a16:creationId xmlns:a16="http://schemas.microsoft.com/office/drawing/2014/main" id="{16C68D93-6AD2-4695-BCD2-1B7607DA96D3}"/>
              </a:ext>
            </a:extLst>
          </p:cNvPr>
          <p:cNvGrpSpPr/>
          <p:nvPr/>
        </p:nvGrpSpPr>
        <p:grpSpPr>
          <a:xfrm>
            <a:off x="7134440" y="4278252"/>
            <a:ext cx="432000" cy="432000"/>
            <a:chOff x="5981470" y="1253319"/>
            <a:chExt cx="654467" cy="653426"/>
          </a:xfrm>
        </p:grpSpPr>
        <p:pic>
          <p:nvPicPr>
            <p:cNvPr id="357" name="Picture 356">
              <a:extLst>
                <a:ext uri="{FF2B5EF4-FFF2-40B4-BE49-F238E27FC236}">
                  <a16:creationId xmlns:a16="http://schemas.microsoft.com/office/drawing/2014/main" id="{46839A92-F0EA-4715-99F5-92F580AB12C0}"/>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358" name="Rectangle: Rounded Corners 357">
              <a:extLst>
                <a:ext uri="{FF2B5EF4-FFF2-40B4-BE49-F238E27FC236}">
                  <a16:creationId xmlns:a16="http://schemas.microsoft.com/office/drawing/2014/main" id="{D960D702-6B2E-4213-A4ED-29153F5B457C}"/>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358">
            <a:extLst>
              <a:ext uri="{FF2B5EF4-FFF2-40B4-BE49-F238E27FC236}">
                <a16:creationId xmlns:a16="http://schemas.microsoft.com/office/drawing/2014/main" id="{B7BB4217-8021-4634-928C-8970968B7DF2}"/>
              </a:ext>
            </a:extLst>
          </p:cNvPr>
          <p:cNvGrpSpPr/>
          <p:nvPr/>
        </p:nvGrpSpPr>
        <p:grpSpPr>
          <a:xfrm>
            <a:off x="3713165" y="5804329"/>
            <a:ext cx="432000" cy="432000"/>
            <a:chOff x="5981470" y="1253319"/>
            <a:chExt cx="654467" cy="653426"/>
          </a:xfrm>
        </p:grpSpPr>
        <p:pic>
          <p:nvPicPr>
            <p:cNvPr id="360" name="Picture 359">
              <a:extLst>
                <a:ext uri="{FF2B5EF4-FFF2-40B4-BE49-F238E27FC236}">
                  <a16:creationId xmlns:a16="http://schemas.microsoft.com/office/drawing/2014/main" id="{35FD1C24-C94C-4DA7-BAD6-5855D6519470}"/>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361" name="Rectangle: Rounded Corners 360">
              <a:extLst>
                <a:ext uri="{FF2B5EF4-FFF2-40B4-BE49-F238E27FC236}">
                  <a16:creationId xmlns:a16="http://schemas.microsoft.com/office/drawing/2014/main" id="{066EF2C5-6FAF-40BF-90E1-634F6FE6946E}"/>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361">
            <a:extLst>
              <a:ext uri="{FF2B5EF4-FFF2-40B4-BE49-F238E27FC236}">
                <a16:creationId xmlns:a16="http://schemas.microsoft.com/office/drawing/2014/main" id="{55F2457E-15B3-4782-82B6-B6F5DADAED6A}"/>
              </a:ext>
            </a:extLst>
          </p:cNvPr>
          <p:cNvGrpSpPr/>
          <p:nvPr/>
        </p:nvGrpSpPr>
        <p:grpSpPr>
          <a:xfrm>
            <a:off x="8657959" y="5774103"/>
            <a:ext cx="432000" cy="432000"/>
            <a:chOff x="5981470" y="1253319"/>
            <a:chExt cx="654467" cy="653426"/>
          </a:xfrm>
        </p:grpSpPr>
        <p:pic>
          <p:nvPicPr>
            <p:cNvPr id="363" name="Picture 362">
              <a:extLst>
                <a:ext uri="{FF2B5EF4-FFF2-40B4-BE49-F238E27FC236}">
                  <a16:creationId xmlns:a16="http://schemas.microsoft.com/office/drawing/2014/main" id="{65A65EA6-8F45-4B15-A4D7-D7BFDC4B24E6}"/>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364" name="Rectangle: Rounded Corners 363">
              <a:extLst>
                <a:ext uri="{FF2B5EF4-FFF2-40B4-BE49-F238E27FC236}">
                  <a16:creationId xmlns:a16="http://schemas.microsoft.com/office/drawing/2014/main" id="{360A9436-E0A3-423F-9ED0-FB8D266F657C}"/>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5" name="Picture 364">
            <a:extLst>
              <a:ext uri="{FF2B5EF4-FFF2-40B4-BE49-F238E27FC236}">
                <a16:creationId xmlns:a16="http://schemas.microsoft.com/office/drawing/2014/main" id="{FE0E3087-433A-498A-8456-8D6B8EC6D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49262" y="2795998"/>
            <a:ext cx="3009900" cy="1504950"/>
          </a:xfrm>
          <a:prstGeom prst="rect">
            <a:avLst/>
          </a:prstGeom>
        </p:spPr>
      </p:pic>
      <p:grpSp>
        <p:nvGrpSpPr>
          <p:cNvPr id="372" name="Group 371">
            <a:extLst>
              <a:ext uri="{FF2B5EF4-FFF2-40B4-BE49-F238E27FC236}">
                <a16:creationId xmlns:a16="http://schemas.microsoft.com/office/drawing/2014/main" id="{7460A148-D580-4459-B392-003759306775}"/>
              </a:ext>
            </a:extLst>
          </p:cNvPr>
          <p:cNvGrpSpPr/>
          <p:nvPr/>
        </p:nvGrpSpPr>
        <p:grpSpPr>
          <a:xfrm>
            <a:off x="6058715" y="5773911"/>
            <a:ext cx="432000" cy="432000"/>
            <a:chOff x="5993523" y="1227335"/>
            <a:chExt cx="654467" cy="653426"/>
          </a:xfrm>
        </p:grpSpPr>
        <p:pic>
          <p:nvPicPr>
            <p:cNvPr id="373" name="Picture 372">
              <a:extLst>
                <a:ext uri="{FF2B5EF4-FFF2-40B4-BE49-F238E27FC236}">
                  <a16:creationId xmlns:a16="http://schemas.microsoft.com/office/drawing/2014/main" id="{936EA1F6-543A-457E-848F-277323E28A0B}"/>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93523" y="1227335"/>
              <a:ext cx="654467" cy="653426"/>
            </a:xfrm>
            <a:prstGeom prst="ellipse">
              <a:avLst/>
            </a:prstGeom>
          </p:spPr>
        </p:pic>
        <p:sp>
          <p:nvSpPr>
            <p:cNvPr id="374" name="Rectangle: Rounded Corners 373">
              <a:extLst>
                <a:ext uri="{FF2B5EF4-FFF2-40B4-BE49-F238E27FC236}">
                  <a16:creationId xmlns:a16="http://schemas.microsoft.com/office/drawing/2014/main" id="{0DE8FEDA-A659-4ADD-BED8-F3CE4F5EFC53}"/>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374">
            <a:extLst>
              <a:ext uri="{FF2B5EF4-FFF2-40B4-BE49-F238E27FC236}">
                <a16:creationId xmlns:a16="http://schemas.microsoft.com/office/drawing/2014/main" id="{AA39FC56-A310-4EC6-AD68-FEC89DAA83FC}"/>
              </a:ext>
            </a:extLst>
          </p:cNvPr>
          <p:cNvGrpSpPr/>
          <p:nvPr/>
        </p:nvGrpSpPr>
        <p:grpSpPr>
          <a:xfrm>
            <a:off x="2277355" y="5819443"/>
            <a:ext cx="432000" cy="432000"/>
            <a:chOff x="5981470" y="1253319"/>
            <a:chExt cx="654467" cy="653426"/>
          </a:xfrm>
        </p:grpSpPr>
        <p:pic>
          <p:nvPicPr>
            <p:cNvPr id="376" name="Picture 375">
              <a:extLst>
                <a:ext uri="{FF2B5EF4-FFF2-40B4-BE49-F238E27FC236}">
                  <a16:creationId xmlns:a16="http://schemas.microsoft.com/office/drawing/2014/main" id="{6501BE39-0A84-4995-8ED1-E2C9DAE6ABFE}"/>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377" name="Rectangle: Rounded Corners 376">
              <a:extLst>
                <a:ext uri="{FF2B5EF4-FFF2-40B4-BE49-F238E27FC236}">
                  <a16:creationId xmlns:a16="http://schemas.microsoft.com/office/drawing/2014/main" id="{491F7071-B6A1-499C-B31D-D1D3B51AB15F}"/>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380">
            <a:extLst>
              <a:ext uri="{FF2B5EF4-FFF2-40B4-BE49-F238E27FC236}">
                <a16:creationId xmlns:a16="http://schemas.microsoft.com/office/drawing/2014/main" id="{055DF936-20CE-48ED-AE0A-780CE578A3C5}"/>
              </a:ext>
            </a:extLst>
          </p:cNvPr>
          <p:cNvGrpSpPr/>
          <p:nvPr/>
        </p:nvGrpSpPr>
        <p:grpSpPr>
          <a:xfrm>
            <a:off x="3713165" y="5802880"/>
            <a:ext cx="432000" cy="432000"/>
            <a:chOff x="5981470" y="1253319"/>
            <a:chExt cx="654467" cy="653426"/>
          </a:xfrm>
        </p:grpSpPr>
        <p:pic>
          <p:nvPicPr>
            <p:cNvPr id="382" name="Picture 381">
              <a:extLst>
                <a:ext uri="{FF2B5EF4-FFF2-40B4-BE49-F238E27FC236}">
                  <a16:creationId xmlns:a16="http://schemas.microsoft.com/office/drawing/2014/main" id="{E815F4AA-0466-4065-92B4-0F7BD520418D}"/>
                </a:ext>
              </a:extLst>
            </p:cNvPr>
            <p:cNvPicPr>
              <a:picLocks noChangeAspect="1"/>
            </p:cNvPicPr>
            <p:nvPr/>
          </p:nvPicPr>
          <p:blipFill rotWithShape="1">
            <a:blip r:embed="rId2">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383" name="Rectangle: Rounded Corners 382">
              <a:extLst>
                <a:ext uri="{FF2B5EF4-FFF2-40B4-BE49-F238E27FC236}">
                  <a16:creationId xmlns:a16="http://schemas.microsoft.com/office/drawing/2014/main" id="{40BF653A-49D6-41BC-90A7-3A46817AF858}"/>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F9F240A6-2A5B-45D0-A90D-1820C09EFB1A}"/>
              </a:ext>
            </a:extLst>
          </p:cNvPr>
          <p:cNvSpPr txBox="1"/>
          <p:nvPr/>
        </p:nvSpPr>
        <p:spPr>
          <a:xfrm>
            <a:off x="3447931" y="187158"/>
            <a:ext cx="3156442" cy="707886"/>
          </a:xfrm>
          <a:prstGeom prst="rect">
            <a:avLst/>
          </a:prstGeom>
          <a:noFill/>
        </p:spPr>
        <p:txBody>
          <a:bodyPr wrap="none" rtlCol="0">
            <a:spAutoFit/>
          </a:bodyPr>
          <a:lstStyle/>
          <a:p>
            <a:r>
              <a:rPr lang="en-US" sz="4000" dirty="0"/>
              <a:t>Parallel Circuit</a:t>
            </a:r>
          </a:p>
        </p:txBody>
      </p:sp>
      <p:sp>
        <p:nvSpPr>
          <p:cNvPr id="132" name="TextBox 131">
            <a:extLst>
              <a:ext uri="{FF2B5EF4-FFF2-40B4-BE49-F238E27FC236}">
                <a16:creationId xmlns:a16="http://schemas.microsoft.com/office/drawing/2014/main" id="{81F06808-F39D-40E3-8CCB-EDC09F0D861E}"/>
              </a:ext>
            </a:extLst>
          </p:cNvPr>
          <p:cNvSpPr txBox="1"/>
          <p:nvPr/>
        </p:nvSpPr>
        <p:spPr>
          <a:xfrm>
            <a:off x="125152" y="6283083"/>
            <a:ext cx="9590468" cy="369332"/>
          </a:xfrm>
          <a:prstGeom prst="rect">
            <a:avLst/>
          </a:prstGeom>
          <a:noFill/>
        </p:spPr>
        <p:txBody>
          <a:bodyPr wrap="square" rtlCol="0">
            <a:spAutoFit/>
          </a:bodyPr>
          <a:lstStyle/>
          <a:p>
            <a:pPr algn="ctr"/>
            <a:r>
              <a:rPr lang="en-GB" dirty="0"/>
              <a:t>If a bulb is removed the electrons will continue to flow, as each bulb has its own circuit.</a:t>
            </a:r>
            <a:endParaRPr lang="en-US" dirty="0"/>
          </a:p>
        </p:txBody>
      </p:sp>
      <p:sp>
        <p:nvSpPr>
          <p:cNvPr id="6" name="TextBox 5">
            <a:extLst>
              <a:ext uri="{FF2B5EF4-FFF2-40B4-BE49-F238E27FC236}">
                <a16:creationId xmlns:a16="http://schemas.microsoft.com/office/drawing/2014/main" id="{F03B6183-7CC4-4369-9E31-1102608F2F1C}"/>
              </a:ext>
            </a:extLst>
          </p:cNvPr>
          <p:cNvSpPr txBox="1"/>
          <p:nvPr/>
        </p:nvSpPr>
        <p:spPr>
          <a:xfrm>
            <a:off x="214343" y="322539"/>
            <a:ext cx="3069128" cy="1200329"/>
          </a:xfrm>
          <a:prstGeom prst="rect">
            <a:avLst/>
          </a:prstGeom>
          <a:noFill/>
        </p:spPr>
        <p:txBody>
          <a:bodyPr wrap="square" rtlCol="0">
            <a:spAutoFit/>
          </a:bodyPr>
          <a:lstStyle/>
          <a:p>
            <a:r>
              <a:rPr lang="en-GB" dirty="0"/>
              <a:t>In a parallel circuit the bulbs will remain bright, but it will drain the battery power quicker.</a:t>
            </a:r>
            <a:endParaRPr lang="en-US" dirty="0"/>
          </a:p>
        </p:txBody>
      </p:sp>
      <p:sp>
        <p:nvSpPr>
          <p:cNvPr id="7" name="TextBox 6">
            <a:extLst>
              <a:ext uri="{FF2B5EF4-FFF2-40B4-BE49-F238E27FC236}">
                <a16:creationId xmlns:a16="http://schemas.microsoft.com/office/drawing/2014/main" id="{3B8436E7-9B55-45F9-B0A0-3E71044D5023}"/>
              </a:ext>
            </a:extLst>
          </p:cNvPr>
          <p:cNvSpPr txBox="1"/>
          <p:nvPr/>
        </p:nvSpPr>
        <p:spPr>
          <a:xfrm>
            <a:off x="7320650" y="317379"/>
            <a:ext cx="2439665" cy="2308324"/>
          </a:xfrm>
          <a:prstGeom prst="rect">
            <a:avLst/>
          </a:prstGeom>
          <a:noFill/>
        </p:spPr>
        <p:txBody>
          <a:bodyPr wrap="square" rtlCol="0">
            <a:spAutoFit/>
          </a:bodyPr>
          <a:lstStyle/>
          <a:p>
            <a:pPr algn="r"/>
            <a:r>
              <a:rPr lang="en-GB" dirty="0"/>
              <a:t>Components connected in parallel are connected along multiple paths so that the current can split </a:t>
            </a:r>
          </a:p>
          <a:p>
            <a:pPr algn="r"/>
            <a:r>
              <a:rPr lang="en-GB" dirty="0"/>
              <a:t>up; the same voltage is applied to each component.</a:t>
            </a:r>
            <a:endParaRPr lang="en-US" dirty="0"/>
          </a:p>
        </p:txBody>
      </p:sp>
    </p:spTree>
    <p:extLst>
      <p:ext uri="{BB962C8B-B14F-4D97-AF65-F5344CB8AC3E}">
        <p14:creationId xmlns:p14="http://schemas.microsoft.com/office/powerpoint/2010/main" val="208929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path" presetSubtype="0" repeatCount="indefinite" accel="50000" decel="50000" fill="hold" nodeType="afterEffect">
                                  <p:stCondLst>
                                    <p:cond delay="0"/>
                                  </p:stCondLst>
                                  <p:childTnLst>
                                    <p:animMotion origin="layout" path="M 0.00193 -0.00185 L 0.00193 0.02824 C 0.00193 0.04166 0.03798 0.05833 0.06715 0.05833 L 0.13254 0.05833 " pathEditMode="relative" rAng="0" ptsTypes="AAAA">
                                      <p:cBhvr>
                                        <p:cTn id="6" dur="2000" fill="hold"/>
                                        <p:tgtEl>
                                          <p:spTgt spid="103"/>
                                        </p:tgtEl>
                                        <p:attrNameLst>
                                          <p:attrName>ppt_x</p:attrName>
                                          <p:attrName>ppt_y</p:attrName>
                                        </p:attrNameLst>
                                      </p:cBhvr>
                                      <p:rCtr x="6522" y="3009"/>
                                    </p:animMotion>
                                  </p:childTnLst>
                                </p:cTn>
                              </p:par>
                              <p:par>
                                <p:cTn id="7" presetID="35" presetClass="path" presetSubtype="0" repeatCount="indefinite" accel="50000" decel="50000" fill="hold" nodeType="withEffect">
                                  <p:stCondLst>
                                    <p:cond delay="0"/>
                                  </p:stCondLst>
                                  <p:childTnLst>
                                    <p:animMotion origin="layout" path="M -4.87179E-6 -2.22222E-6 L -0.26089 -0.00555 " pathEditMode="relative" rAng="0" ptsTypes="AA">
                                      <p:cBhvr>
                                        <p:cTn id="8" dur="2000" fill="hold"/>
                                        <p:tgtEl>
                                          <p:spTgt spid="93"/>
                                        </p:tgtEl>
                                        <p:attrNameLst>
                                          <p:attrName>ppt_x</p:attrName>
                                          <p:attrName>ppt_y</p:attrName>
                                        </p:attrNameLst>
                                      </p:cBhvr>
                                      <p:rCtr x="-13045" y="-278"/>
                                    </p:animMotion>
                                  </p:childTnLst>
                                </p:cTn>
                              </p:par>
                              <p:par>
                                <p:cTn id="9" presetID="64" presetClass="path" presetSubtype="0" repeatCount="indefinite" accel="50000" decel="50000" fill="hold" nodeType="withEffect">
                                  <p:stCondLst>
                                    <p:cond delay="0"/>
                                  </p:stCondLst>
                                  <p:childTnLst>
                                    <p:animMotion origin="layout" path="M -3.33333E-6 1.85185E-6 L -0.00448 -0.21806 " pathEditMode="relative" rAng="0" ptsTypes="AA">
                                      <p:cBhvr>
                                        <p:cTn id="10" dur="2000" fill="hold"/>
                                        <p:tgtEl>
                                          <p:spTgt spid="338"/>
                                        </p:tgtEl>
                                        <p:attrNameLst>
                                          <p:attrName>ppt_x</p:attrName>
                                          <p:attrName>ppt_y</p:attrName>
                                        </p:attrNameLst>
                                      </p:cBhvr>
                                      <p:rCtr x="-224" y="-10903"/>
                                    </p:animMotion>
                                  </p:childTnLst>
                                  <p:subTnLst>
                                    <p:set>
                                      <p:cBhvr override="childStyle">
                                        <p:cTn dur="1" fill="hold" display="0" masterRel="sameClick" afterEffect="1">
                                          <p:stCondLst>
                                            <p:cond evt="end" delay="0">
                                              <p:tn val="9"/>
                                            </p:cond>
                                          </p:stCondLst>
                                        </p:cTn>
                                        <p:tgtEl>
                                          <p:spTgt spid="338"/>
                                        </p:tgtEl>
                                        <p:attrNameLst>
                                          <p:attrName>style.visibility</p:attrName>
                                        </p:attrNameLst>
                                      </p:cBhvr>
                                      <p:to>
                                        <p:strVal val="hidden"/>
                                      </p:to>
                                    </p:set>
                                  </p:subTnLst>
                                </p:cTn>
                              </p:par>
                              <p:par>
                                <p:cTn id="11" presetID="0" presetClass="path" presetSubtype="0" repeatCount="indefinite" accel="50000" decel="50000" fill="hold" nodeType="withEffect">
                                  <p:stCondLst>
                                    <p:cond delay="0"/>
                                  </p:stCondLst>
                                  <p:childTnLst>
                                    <p:animMotion origin="layout" path="M 1.79487E-6 -2.96296E-6 L -0.00481 -0.42315 " pathEditMode="relative" rAng="0" ptsTypes="AA">
                                      <p:cBhvr>
                                        <p:cTn id="12" dur="2000" fill="hold"/>
                                        <p:tgtEl>
                                          <p:spTgt spid="341"/>
                                        </p:tgtEl>
                                        <p:attrNameLst>
                                          <p:attrName>ppt_x</p:attrName>
                                          <p:attrName>ppt_y</p:attrName>
                                        </p:attrNameLst>
                                      </p:cBhvr>
                                      <p:rCtr x="-240" y="-21157"/>
                                    </p:animMotion>
                                  </p:childTnLst>
                                  <p:subTnLst>
                                    <p:set>
                                      <p:cBhvr override="childStyle">
                                        <p:cTn dur="1" fill="hold" display="0" masterRel="sameClick" afterEffect="1">
                                          <p:stCondLst>
                                            <p:cond evt="end" delay="0">
                                              <p:tn val="11"/>
                                            </p:cond>
                                          </p:stCondLst>
                                        </p:cTn>
                                        <p:tgtEl>
                                          <p:spTgt spid="341"/>
                                        </p:tgtEl>
                                        <p:attrNameLst>
                                          <p:attrName>style.visibility</p:attrName>
                                        </p:attrNameLst>
                                      </p:cBhvr>
                                      <p:to>
                                        <p:strVal val="hidden"/>
                                      </p:to>
                                    </p:set>
                                  </p:subTnLst>
                                </p:cTn>
                              </p:par>
                              <p:par>
                                <p:cTn id="13" presetID="36" presetClass="path" presetSubtype="0" repeatCount="indefinite" accel="50000" decel="50000" fill="hold" nodeType="withEffect">
                                  <p:stCondLst>
                                    <p:cond delay="0"/>
                                  </p:stCondLst>
                                  <p:childTnLst>
                                    <p:animMotion origin="layout" path="M 1.02564E-6 4.81481E-6 L -0.06875 4.81481E-6 C -0.09936 4.81481E-6 -0.1375 0.05069 -0.1375 0.09212 L -0.1375 0.18425 " pathEditMode="relative" rAng="5400000" ptsTypes="AAAA">
                                      <p:cBhvr>
                                        <p:cTn id="14" dur="2000" fill="hold"/>
                                        <p:tgtEl>
                                          <p:spTgt spid="347"/>
                                        </p:tgtEl>
                                        <p:attrNameLst>
                                          <p:attrName>ppt_x</p:attrName>
                                          <p:attrName>ppt_y</p:attrName>
                                        </p:attrNameLst>
                                      </p:cBhvr>
                                      <p:rCtr x="-6875" y="9213"/>
                                    </p:animMotion>
                                  </p:childTnLst>
                                </p:cTn>
                              </p:par>
                              <p:par>
                                <p:cTn id="15" presetID="35" presetClass="path" presetSubtype="0" repeatCount="indefinite" accel="50000" decel="50000" fill="hold" nodeType="withEffect">
                                  <p:stCondLst>
                                    <p:cond delay="0"/>
                                  </p:stCondLst>
                                  <p:childTnLst>
                                    <p:animMotion origin="layout" path="M -3.07692E-6 4.81481E-6 L -0.24198 4.81481E-6 " pathEditMode="relative" rAng="0" ptsTypes="AA">
                                      <p:cBhvr>
                                        <p:cTn id="16" dur="2000" fill="hold"/>
                                        <p:tgtEl>
                                          <p:spTgt spid="350"/>
                                        </p:tgtEl>
                                        <p:attrNameLst>
                                          <p:attrName>ppt_x</p:attrName>
                                          <p:attrName>ppt_y</p:attrName>
                                        </p:attrNameLst>
                                      </p:cBhvr>
                                      <p:rCtr x="-12099" y="0"/>
                                    </p:animMotion>
                                  </p:childTnLst>
                                </p:cTn>
                              </p:par>
                              <p:par>
                                <p:cTn id="17" presetID="64" presetClass="path" presetSubtype="0" repeatCount="indefinite" accel="50000" decel="50000" fill="hold" nodeType="withEffect">
                                  <p:stCondLst>
                                    <p:cond delay="0"/>
                                  </p:stCondLst>
                                  <p:childTnLst>
                                    <p:animMotion origin="layout" path="M 0.00417 0.01528 L -0.00048 -0.42199 " pathEditMode="relative" rAng="0" ptsTypes="AA">
                                      <p:cBhvr>
                                        <p:cTn id="18" dur="2000" fill="hold"/>
                                        <p:tgtEl>
                                          <p:spTgt spid="353"/>
                                        </p:tgtEl>
                                        <p:attrNameLst>
                                          <p:attrName>ppt_x</p:attrName>
                                          <p:attrName>ppt_y</p:attrName>
                                        </p:attrNameLst>
                                      </p:cBhvr>
                                      <p:rCtr x="-240" y="-21875"/>
                                    </p:animMotion>
                                  </p:childTnLst>
                                  <p:subTnLst>
                                    <p:set>
                                      <p:cBhvr override="childStyle">
                                        <p:cTn dur="1" fill="hold" display="0" masterRel="sameClick" afterEffect="1">
                                          <p:stCondLst>
                                            <p:cond evt="end" delay="0">
                                              <p:tn val="17"/>
                                            </p:cond>
                                          </p:stCondLst>
                                        </p:cTn>
                                        <p:tgtEl>
                                          <p:spTgt spid="353"/>
                                        </p:tgtEl>
                                        <p:attrNameLst>
                                          <p:attrName>style.visibility</p:attrName>
                                        </p:attrNameLst>
                                      </p:cBhvr>
                                      <p:to>
                                        <p:strVal val="hidden"/>
                                      </p:to>
                                    </p:set>
                                  </p:subTnLst>
                                </p:cTn>
                              </p:par>
                              <p:par>
                                <p:cTn id="19" presetID="64" presetClass="path" presetSubtype="0" repeatCount="indefinite" accel="50000" decel="50000" fill="hold" nodeType="withEffect">
                                  <p:stCondLst>
                                    <p:cond delay="0"/>
                                  </p:stCondLst>
                                  <p:childTnLst>
                                    <p:animMotion origin="layout" path="M 2.82051E-6 -4.07407E-6 L -0.00145 -0.4206 " pathEditMode="relative" rAng="0" ptsTypes="AA">
                                      <p:cBhvr>
                                        <p:cTn id="20" dur="2000" fill="hold"/>
                                        <p:tgtEl>
                                          <p:spTgt spid="356"/>
                                        </p:tgtEl>
                                        <p:attrNameLst>
                                          <p:attrName>ppt_x</p:attrName>
                                          <p:attrName>ppt_y</p:attrName>
                                        </p:attrNameLst>
                                      </p:cBhvr>
                                      <p:rCtr x="-80" y="-21042"/>
                                    </p:animMotion>
                                  </p:childTnLst>
                                  <p:subTnLst>
                                    <p:set>
                                      <p:cBhvr override="childStyle">
                                        <p:cTn dur="1" fill="hold" display="0" masterRel="sameClick" afterEffect="1">
                                          <p:stCondLst>
                                            <p:cond evt="end" delay="0">
                                              <p:tn val="19"/>
                                            </p:cond>
                                          </p:stCondLst>
                                        </p:cTn>
                                        <p:tgtEl>
                                          <p:spTgt spid="356"/>
                                        </p:tgtEl>
                                        <p:attrNameLst>
                                          <p:attrName>style.visibility</p:attrName>
                                        </p:attrNameLst>
                                      </p:cBhvr>
                                      <p:to>
                                        <p:strVal val="hidden"/>
                                      </p:to>
                                    </p:set>
                                  </p:subTnLst>
                                </p:cTn>
                              </p:par>
                              <p:par>
                                <p:cTn id="21" presetID="64" presetClass="path" presetSubtype="0" repeatCount="indefinite" accel="50000" decel="50000" fill="hold" nodeType="withEffect">
                                  <p:stCondLst>
                                    <p:cond delay="0"/>
                                  </p:stCondLst>
                                  <p:childTnLst>
                                    <p:animMotion origin="layout" path="M -4.61538E-6 2.22222E-6 L -0.00064 -0.20648 " pathEditMode="relative" rAng="0" ptsTypes="AA">
                                      <p:cBhvr>
                                        <p:cTn id="22" dur="2000" fill="hold"/>
                                        <p:tgtEl>
                                          <p:spTgt spid="359"/>
                                        </p:tgtEl>
                                        <p:attrNameLst>
                                          <p:attrName>ppt_x</p:attrName>
                                          <p:attrName>ppt_y</p:attrName>
                                        </p:attrNameLst>
                                      </p:cBhvr>
                                      <p:rCtr x="-32" y="-10324"/>
                                    </p:animMotion>
                                  </p:childTnLst>
                                </p:cTn>
                              </p:par>
                              <p:par>
                                <p:cTn id="23" presetID="64" presetClass="path" presetSubtype="0" repeatCount="indefinite" accel="50000" decel="50000" fill="hold" nodeType="withEffect">
                                  <p:stCondLst>
                                    <p:cond delay="0"/>
                                  </p:stCondLst>
                                  <p:childTnLst>
                                    <p:animMotion origin="layout" path="M -3.33333E-6 3.7037E-7 L -0.00304 -0.19097 " pathEditMode="relative" rAng="0" ptsTypes="AA">
                                      <p:cBhvr>
                                        <p:cTn id="24" dur="2000" fill="hold"/>
                                        <p:tgtEl>
                                          <p:spTgt spid="362"/>
                                        </p:tgtEl>
                                        <p:attrNameLst>
                                          <p:attrName>ppt_x</p:attrName>
                                          <p:attrName>ppt_y</p:attrName>
                                        </p:attrNameLst>
                                      </p:cBhvr>
                                      <p:rCtr x="-160" y="-9560"/>
                                    </p:animMotion>
                                  </p:childTnLst>
                                  <p:subTnLst>
                                    <p:set>
                                      <p:cBhvr override="childStyle">
                                        <p:cTn dur="1" fill="hold" display="0" masterRel="sameClick" afterEffect="1">
                                          <p:stCondLst>
                                            <p:cond evt="end" delay="0">
                                              <p:tn val="23"/>
                                            </p:cond>
                                          </p:stCondLst>
                                        </p:cTn>
                                        <p:tgtEl>
                                          <p:spTgt spid="362"/>
                                        </p:tgtEl>
                                        <p:attrNameLst>
                                          <p:attrName>style.visibility</p:attrName>
                                        </p:attrNameLst>
                                      </p:cBhvr>
                                      <p:to>
                                        <p:strVal val="hidden"/>
                                      </p:to>
                                    </p:set>
                                  </p:subTnLst>
                                </p:cTn>
                              </p:par>
                              <p:par>
                                <p:cTn id="25" presetID="63" presetClass="path" presetSubtype="0" repeatCount="indefinite" accel="50000" decel="50000" fill="hold" nodeType="withEffect">
                                  <p:stCondLst>
                                    <p:cond delay="0"/>
                                  </p:stCondLst>
                                  <p:childTnLst>
                                    <p:animMotion origin="layout" path="M -0.0008 0.00301 L 0.26234 0.00023 " pathEditMode="relative" rAng="0" ptsTypes="AA">
                                      <p:cBhvr>
                                        <p:cTn id="26" dur="2000" fill="hold"/>
                                        <p:tgtEl>
                                          <p:spTgt spid="372"/>
                                        </p:tgtEl>
                                        <p:attrNameLst>
                                          <p:attrName>ppt_x</p:attrName>
                                          <p:attrName>ppt_y</p:attrName>
                                        </p:attrNameLst>
                                      </p:cBhvr>
                                      <p:rCtr x="13157" y="-139"/>
                                    </p:animMotion>
                                  </p:childTnLst>
                                </p:cTn>
                              </p:par>
                              <p:par>
                                <p:cTn id="27" presetID="0" presetClass="path" presetSubtype="0" repeatCount="indefinite" accel="50000" decel="50000" fill="hold" nodeType="withEffect">
                                  <p:stCondLst>
                                    <p:cond delay="0"/>
                                  </p:stCondLst>
                                  <p:childTnLst>
                                    <p:animMotion origin="layout" path="M -2.82051E-6 -2.59259E-6 L 0.15257 -0.00648 " pathEditMode="relative" rAng="0" ptsTypes="AA">
                                      <p:cBhvr>
                                        <p:cTn id="28" dur="2000" fill="hold"/>
                                        <p:tgtEl>
                                          <p:spTgt spid="375"/>
                                        </p:tgtEl>
                                        <p:attrNameLst>
                                          <p:attrName>ppt_x</p:attrName>
                                          <p:attrName>ppt_y</p:attrName>
                                        </p:attrNameLst>
                                      </p:cBhvr>
                                      <p:rCtr x="7628" y="-324"/>
                                    </p:animMotion>
                                  </p:childTnLst>
                                </p:cTn>
                              </p:par>
                              <p:par>
                                <p:cTn id="29" presetID="63" presetClass="path" presetSubtype="0" repeatCount="indefinite" accel="50000" decel="50000" fill="hold" nodeType="withEffect">
                                  <p:stCondLst>
                                    <p:cond delay="0"/>
                                  </p:stCondLst>
                                  <p:childTnLst>
                                    <p:animMotion origin="layout" path="M -2.05128E-6 -2.22222E-6 L 0.2367 -0.0044 " pathEditMode="relative" rAng="0" ptsTypes="AA">
                                      <p:cBhvr>
                                        <p:cTn id="30" dur="2000" fill="hold"/>
                                        <p:tgtEl>
                                          <p:spTgt spid="381"/>
                                        </p:tgtEl>
                                        <p:attrNameLst>
                                          <p:attrName>ppt_x</p:attrName>
                                          <p:attrName>ppt_y</p:attrName>
                                        </p:attrNameLst>
                                      </p:cBhvr>
                                      <p:rCtr x="11907" y="-278"/>
                                    </p:animMotion>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40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8000"/>
                                  </p:stCondLst>
                                  <p:childTnLst>
                                    <p:set>
                                      <p:cBhvr>
                                        <p:cTn id="39" dur="1" fill="hold">
                                          <p:stCondLst>
                                            <p:cond delay="0"/>
                                          </p:stCondLst>
                                        </p:cTn>
                                        <p:tgtEl>
                                          <p:spTgt spid="132"/>
                                        </p:tgtEl>
                                        <p:attrNameLst>
                                          <p:attrName>style.visibility</p:attrName>
                                        </p:attrNameLst>
                                      </p:cBhvr>
                                      <p:to>
                                        <p:strVal val="visible"/>
                                      </p:to>
                                    </p:set>
                                    <p:animEffect transition="in" filter="fade">
                                      <p:cBhvr>
                                        <p:cTn id="40"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FFC23EC-302E-46E7-B0BB-B63CF150B6A3}"/>
              </a:ext>
            </a:extLst>
          </p:cNvPr>
          <p:cNvSpPr txBox="1"/>
          <p:nvPr/>
        </p:nvSpPr>
        <p:spPr>
          <a:xfrm>
            <a:off x="3712566" y="4238841"/>
            <a:ext cx="2794355" cy="261162"/>
          </a:xfrm>
          <a:prstGeom prst="rect">
            <a:avLst/>
          </a:prstGeom>
          <a:noFill/>
        </p:spPr>
        <p:txBody>
          <a:bodyPr wrap="none" rtlCol="0">
            <a:spAutoFit/>
          </a:bodyPr>
          <a:lstStyle/>
          <a:p>
            <a:r>
              <a:rPr lang="en-GB" sz="1097" dirty="0"/>
              <a:t>These resources have been brought to you by</a:t>
            </a:r>
            <a:endParaRPr lang="en-US" sz="1097" dirty="0"/>
          </a:p>
        </p:txBody>
      </p:sp>
      <p:pic>
        <p:nvPicPr>
          <p:cNvPr id="3" name="Picture 2">
            <a:extLst>
              <a:ext uri="{FF2B5EF4-FFF2-40B4-BE49-F238E27FC236}">
                <a16:creationId xmlns:a16="http://schemas.microsoft.com/office/drawing/2014/main" id="{BE44DA80-325D-4027-8C23-C52D3BF94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406" y="4482659"/>
            <a:ext cx="3384586" cy="1263108"/>
          </a:xfrm>
          <a:prstGeom prst="rect">
            <a:avLst/>
          </a:prstGeom>
        </p:spPr>
      </p:pic>
      <p:sp>
        <p:nvSpPr>
          <p:cNvPr id="4" name="Rectangle 3">
            <a:extLst>
              <a:ext uri="{FF2B5EF4-FFF2-40B4-BE49-F238E27FC236}">
                <a16:creationId xmlns:a16="http://schemas.microsoft.com/office/drawing/2014/main" id="{D3F017C6-0F1D-44F9-9030-9E8E7C83C4BB}"/>
              </a:ext>
            </a:extLst>
          </p:cNvPr>
          <p:cNvSpPr/>
          <p:nvPr/>
        </p:nvSpPr>
        <p:spPr>
          <a:xfrm>
            <a:off x="1505084" y="1066478"/>
            <a:ext cx="6893383" cy="4736670"/>
          </a:xfrm>
          <a:prstGeom prst="rect">
            <a:avLst/>
          </a:prstGeom>
          <a:noFill/>
          <a:ln w="38100">
            <a:solidFill>
              <a:srgbClr val="1006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E81043C1-CC83-4D15-B5EE-9E48967F254B}"/>
              </a:ext>
            </a:extLst>
          </p:cNvPr>
          <p:cNvPicPr>
            <a:picLocks noChangeAspect="1"/>
          </p:cNvPicPr>
          <p:nvPr/>
        </p:nvPicPr>
        <p:blipFill>
          <a:blip r:embed="rId3"/>
          <a:stretch>
            <a:fillRect/>
          </a:stretch>
        </p:blipFill>
        <p:spPr>
          <a:xfrm>
            <a:off x="2879515" y="1588387"/>
            <a:ext cx="4336367" cy="2528545"/>
          </a:xfrm>
          <a:prstGeom prst="rect">
            <a:avLst/>
          </a:prstGeom>
        </p:spPr>
      </p:pic>
    </p:spTree>
    <p:extLst>
      <p:ext uri="{BB962C8B-B14F-4D97-AF65-F5344CB8AC3E}">
        <p14:creationId xmlns:p14="http://schemas.microsoft.com/office/powerpoint/2010/main" val="1035150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B86FA4-4D68-4E29-B76F-102C6FBC3461}"/>
              </a:ext>
            </a:extLst>
          </p:cNvPr>
          <p:cNvSpPr/>
          <p:nvPr/>
        </p:nvSpPr>
        <p:spPr>
          <a:xfrm>
            <a:off x="262025" y="828864"/>
            <a:ext cx="8966200" cy="738664"/>
          </a:xfrm>
          <a:prstGeom prst="rect">
            <a:avLst/>
          </a:prstGeom>
        </p:spPr>
        <p:txBody>
          <a:bodyPr wrap="square">
            <a:spAutoFit/>
          </a:bodyPr>
          <a:lstStyle/>
          <a:p>
            <a:pPr algn="ctr"/>
            <a:r>
              <a:rPr lang="en-GB" sz="2400" dirty="0"/>
              <a:t>Electricity can be made in a variety of ways, for example:</a:t>
            </a:r>
          </a:p>
          <a:p>
            <a:endParaRPr lang="en-GB" dirty="0"/>
          </a:p>
        </p:txBody>
      </p:sp>
      <p:pic>
        <p:nvPicPr>
          <p:cNvPr id="8" name="Picture 7">
            <a:extLst>
              <a:ext uri="{FF2B5EF4-FFF2-40B4-BE49-F238E27FC236}">
                <a16:creationId xmlns:a16="http://schemas.microsoft.com/office/drawing/2014/main" id="{57B84F56-FFF1-44D3-A6BE-0FE2D581C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3937" y="3663590"/>
            <a:ext cx="2393950" cy="1597213"/>
          </a:xfrm>
          <a:prstGeom prst="rect">
            <a:avLst/>
          </a:prstGeom>
        </p:spPr>
      </p:pic>
      <p:pic>
        <p:nvPicPr>
          <p:cNvPr id="12" name="Picture 11">
            <a:extLst>
              <a:ext uri="{FF2B5EF4-FFF2-40B4-BE49-F238E27FC236}">
                <a16:creationId xmlns:a16="http://schemas.microsoft.com/office/drawing/2014/main" id="{F7F88672-3B40-4A32-B64E-5A783E687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401" y="1684190"/>
            <a:ext cx="2393950" cy="1595343"/>
          </a:xfrm>
          <a:prstGeom prst="rect">
            <a:avLst/>
          </a:prstGeom>
        </p:spPr>
      </p:pic>
      <p:pic>
        <p:nvPicPr>
          <p:cNvPr id="6" name="Picture 5">
            <a:extLst>
              <a:ext uri="{FF2B5EF4-FFF2-40B4-BE49-F238E27FC236}">
                <a16:creationId xmlns:a16="http://schemas.microsoft.com/office/drawing/2014/main" id="{1C3387E0-5A9C-41EE-8FF8-F0D8B7A77A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1175" y="3665460"/>
            <a:ext cx="2393950" cy="1595343"/>
          </a:xfrm>
          <a:prstGeom prst="rect">
            <a:avLst/>
          </a:prstGeom>
        </p:spPr>
      </p:pic>
      <p:pic>
        <p:nvPicPr>
          <p:cNvPr id="10" name="Picture 9">
            <a:extLst>
              <a:ext uri="{FF2B5EF4-FFF2-40B4-BE49-F238E27FC236}">
                <a16:creationId xmlns:a16="http://schemas.microsoft.com/office/drawing/2014/main" id="{45B8F747-AEE3-40FC-86AB-03BD240AA9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51" y="1690275"/>
            <a:ext cx="2393950" cy="1595343"/>
          </a:xfrm>
          <a:prstGeom prst="rect">
            <a:avLst/>
          </a:prstGeom>
        </p:spPr>
      </p:pic>
      <p:sp>
        <p:nvSpPr>
          <p:cNvPr id="13" name="Rectangle 12">
            <a:extLst>
              <a:ext uri="{FF2B5EF4-FFF2-40B4-BE49-F238E27FC236}">
                <a16:creationId xmlns:a16="http://schemas.microsoft.com/office/drawing/2014/main" id="{4B88D846-1205-4D7B-A1FA-A29CC6EF609B}"/>
              </a:ext>
            </a:extLst>
          </p:cNvPr>
          <p:cNvSpPr/>
          <p:nvPr/>
        </p:nvSpPr>
        <p:spPr>
          <a:xfrm>
            <a:off x="3248202" y="55806"/>
            <a:ext cx="2228495" cy="707886"/>
          </a:xfrm>
          <a:prstGeom prst="rect">
            <a:avLst/>
          </a:prstGeom>
        </p:spPr>
        <p:txBody>
          <a:bodyPr wrap="none">
            <a:spAutoFit/>
          </a:bodyPr>
          <a:lstStyle/>
          <a:p>
            <a:r>
              <a:rPr lang="en-GB" sz="4000" dirty="0"/>
              <a:t>Electricity</a:t>
            </a:r>
            <a:endParaRPr lang="en-US" sz="4000" dirty="0"/>
          </a:p>
        </p:txBody>
      </p:sp>
      <p:sp>
        <p:nvSpPr>
          <p:cNvPr id="14" name="Rectangle 13">
            <a:extLst>
              <a:ext uri="{FF2B5EF4-FFF2-40B4-BE49-F238E27FC236}">
                <a16:creationId xmlns:a16="http://schemas.microsoft.com/office/drawing/2014/main" id="{6A298F29-AC7A-4F32-A2A1-6C8E13255C94}"/>
              </a:ext>
            </a:extLst>
          </p:cNvPr>
          <p:cNvSpPr/>
          <p:nvPr/>
        </p:nvSpPr>
        <p:spPr>
          <a:xfrm>
            <a:off x="2777451" y="1690275"/>
            <a:ext cx="2228495" cy="923330"/>
          </a:xfrm>
          <a:prstGeom prst="rect">
            <a:avLst/>
          </a:prstGeom>
        </p:spPr>
        <p:txBody>
          <a:bodyPr wrap="square">
            <a:spAutoFit/>
          </a:bodyPr>
          <a:lstStyle/>
          <a:p>
            <a:r>
              <a:rPr lang="en-GB" dirty="0"/>
              <a:t>Burning fossil fuels (oil, gas, coal) at power stations</a:t>
            </a:r>
          </a:p>
        </p:txBody>
      </p:sp>
      <p:sp>
        <p:nvSpPr>
          <p:cNvPr id="16" name="Rectangle 15">
            <a:extLst>
              <a:ext uri="{FF2B5EF4-FFF2-40B4-BE49-F238E27FC236}">
                <a16:creationId xmlns:a16="http://schemas.microsoft.com/office/drawing/2014/main" id="{D334A7CB-1236-4740-BB3D-CFD831C88346}"/>
              </a:ext>
            </a:extLst>
          </p:cNvPr>
          <p:cNvSpPr/>
          <p:nvPr/>
        </p:nvSpPr>
        <p:spPr>
          <a:xfrm>
            <a:off x="7565351" y="1684190"/>
            <a:ext cx="2488375" cy="923330"/>
          </a:xfrm>
          <a:prstGeom prst="rect">
            <a:avLst/>
          </a:prstGeom>
        </p:spPr>
        <p:txBody>
          <a:bodyPr wrap="square">
            <a:spAutoFit/>
          </a:bodyPr>
          <a:lstStyle/>
          <a:p>
            <a:r>
              <a:rPr lang="en-GB" dirty="0"/>
              <a:t>Using wind power generated by wind turbines</a:t>
            </a:r>
          </a:p>
        </p:txBody>
      </p:sp>
      <p:sp>
        <p:nvSpPr>
          <p:cNvPr id="18" name="TextBox 17">
            <a:extLst>
              <a:ext uri="{FF2B5EF4-FFF2-40B4-BE49-F238E27FC236}">
                <a16:creationId xmlns:a16="http://schemas.microsoft.com/office/drawing/2014/main" id="{13312372-BF8F-4DFA-9F67-CD8FDC6211CA}"/>
              </a:ext>
            </a:extLst>
          </p:cNvPr>
          <p:cNvSpPr txBox="1"/>
          <p:nvPr/>
        </p:nvSpPr>
        <p:spPr>
          <a:xfrm>
            <a:off x="4088209" y="3669675"/>
            <a:ext cx="2805728" cy="923330"/>
          </a:xfrm>
          <a:prstGeom prst="rect">
            <a:avLst/>
          </a:prstGeom>
          <a:noFill/>
        </p:spPr>
        <p:txBody>
          <a:bodyPr wrap="square" rtlCol="0">
            <a:spAutoFit/>
          </a:bodyPr>
          <a:lstStyle/>
          <a:p>
            <a:pPr algn="r"/>
            <a:r>
              <a:rPr lang="en-GB" dirty="0"/>
              <a:t>Using solar power generated by the sun</a:t>
            </a:r>
          </a:p>
          <a:p>
            <a:pPr algn="r"/>
            <a:endParaRPr lang="en-US" dirty="0"/>
          </a:p>
        </p:txBody>
      </p:sp>
      <p:sp>
        <p:nvSpPr>
          <p:cNvPr id="19" name="Rectangle 18">
            <a:extLst>
              <a:ext uri="{FF2B5EF4-FFF2-40B4-BE49-F238E27FC236}">
                <a16:creationId xmlns:a16="http://schemas.microsoft.com/office/drawing/2014/main" id="{FE172751-06B2-4486-B049-4E92294BD12D}"/>
              </a:ext>
            </a:extLst>
          </p:cNvPr>
          <p:cNvSpPr/>
          <p:nvPr/>
        </p:nvSpPr>
        <p:spPr>
          <a:xfrm>
            <a:off x="134630" y="3639625"/>
            <a:ext cx="2216075" cy="1477328"/>
          </a:xfrm>
          <a:prstGeom prst="rect">
            <a:avLst/>
          </a:prstGeom>
        </p:spPr>
        <p:txBody>
          <a:bodyPr wrap="square">
            <a:spAutoFit/>
          </a:bodyPr>
          <a:lstStyle/>
          <a:p>
            <a:pPr algn="r"/>
            <a:r>
              <a:rPr lang="en-GB" dirty="0"/>
              <a:t>Using water power (sometimes called hydropower) generated by running or falling water.</a:t>
            </a:r>
            <a:endParaRPr lang="en-US" dirty="0"/>
          </a:p>
        </p:txBody>
      </p:sp>
      <p:sp>
        <p:nvSpPr>
          <p:cNvPr id="20" name="Rectangle 19">
            <a:extLst>
              <a:ext uri="{FF2B5EF4-FFF2-40B4-BE49-F238E27FC236}">
                <a16:creationId xmlns:a16="http://schemas.microsoft.com/office/drawing/2014/main" id="{26847A0C-C001-4AF0-9EAC-E86DEB751634}"/>
              </a:ext>
            </a:extLst>
          </p:cNvPr>
          <p:cNvSpPr/>
          <p:nvPr/>
        </p:nvSpPr>
        <p:spPr>
          <a:xfrm>
            <a:off x="120254" y="5589333"/>
            <a:ext cx="9474596" cy="830997"/>
          </a:xfrm>
          <a:prstGeom prst="rect">
            <a:avLst/>
          </a:prstGeom>
        </p:spPr>
        <p:txBody>
          <a:bodyPr wrap="square">
            <a:spAutoFit/>
          </a:bodyPr>
          <a:lstStyle/>
          <a:p>
            <a:pPr algn="ctr" fontAlgn="base"/>
            <a:r>
              <a:rPr lang="en-GB" sz="2400" dirty="0">
                <a:latin typeface="Nunito"/>
              </a:rPr>
              <a:t>Electricity is transported to our homes, schools and places of work through wires and cables</a:t>
            </a:r>
            <a:r>
              <a:rPr lang="en-GB" dirty="0">
                <a:latin typeface="Nunito"/>
              </a:rPr>
              <a:t>.</a:t>
            </a:r>
          </a:p>
        </p:txBody>
      </p:sp>
    </p:spTree>
    <p:extLst>
      <p:ext uri="{BB962C8B-B14F-4D97-AF65-F5344CB8AC3E}">
        <p14:creationId xmlns:p14="http://schemas.microsoft.com/office/powerpoint/2010/main" val="2633614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53AB3D-7C62-4526-92E6-382388C3C6E4}"/>
              </a:ext>
            </a:extLst>
          </p:cNvPr>
          <p:cNvSpPr txBox="1"/>
          <p:nvPr/>
        </p:nvSpPr>
        <p:spPr>
          <a:xfrm>
            <a:off x="462201" y="2344243"/>
            <a:ext cx="3892629" cy="4154984"/>
          </a:xfrm>
          <a:prstGeom prst="rect">
            <a:avLst/>
          </a:prstGeom>
          <a:noFill/>
        </p:spPr>
        <p:txBody>
          <a:bodyPr wrap="square" rtlCol="0">
            <a:spAutoFit/>
          </a:bodyPr>
          <a:lstStyle/>
          <a:p>
            <a:pPr algn="just"/>
            <a:r>
              <a:rPr lang="en-GB" sz="2400" dirty="0"/>
              <a:t>A </a:t>
            </a:r>
            <a:r>
              <a:rPr lang="en-GB" sz="2400" b="1" dirty="0"/>
              <a:t>cells</a:t>
            </a:r>
            <a:r>
              <a:rPr lang="en-GB" sz="2400" dirty="0"/>
              <a:t> converts chemical energy into electrical energy by a chemical reaction. Usually the chemicals are kept inside the </a:t>
            </a:r>
            <a:r>
              <a:rPr lang="en-GB" sz="2400" b="1" dirty="0"/>
              <a:t>cell</a:t>
            </a:r>
            <a:r>
              <a:rPr lang="en-GB" sz="2400" dirty="0"/>
              <a:t>. It is used in a circuit to power other components. A </a:t>
            </a:r>
            <a:r>
              <a:rPr lang="en-GB" sz="2400" b="1" dirty="0"/>
              <a:t>cell</a:t>
            </a:r>
            <a:r>
              <a:rPr lang="en-GB" sz="2400" dirty="0"/>
              <a:t> produces direct current (DC) electricity (electricity that flows in one direction, and does not switch back and forth)</a:t>
            </a:r>
            <a:endParaRPr lang="en-US" sz="2400" dirty="0"/>
          </a:p>
        </p:txBody>
      </p:sp>
      <p:sp>
        <p:nvSpPr>
          <p:cNvPr id="9" name="TextBox 8">
            <a:extLst>
              <a:ext uri="{FF2B5EF4-FFF2-40B4-BE49-F238E27FC236}">
                <a16:creationId xmlns:a16="http://schemas.microsoft.com/office/drawing/2014/main" id="{D10E10FA-5953-445B-8262-1EC2B741B929}"/>
              </a:ext>
            </a:extLst>
          </p:cNvPr>
          <p:cNvSpPr txBox="1"/>
          <p:nvPr/>
        </p:nvSpPr>
        <p:spPr>
          <a:xfrm>
            <a:off x="439341" y="881684"/>
            <a:ext cx="8978979" cy="1200329"/>
          </a:xfrm>
          <a:prstGeom prst="rect">
            <a:avLst/>
          </a:prstGeom>
          <a:noFill/>
        </p:spPr>
        <p:txBody>
          <a:bodyPr wrap="square" rtlCol="0">
            <a:spAutoFit/>
          </a:bodyPr>
          <a:lstStyle/>
          <a:p>
            <a:pPr algn="just"/>
            <a:r>
              <a:rPr lang="en-GB" sz="2400" dirty="0"/>
              <a:t>Electrical circuits are built from many different components. These components perform different functions. Some electrical components include: </a:t>
            </a:r>
            <a:r>
              <a:rPr lang="en-GB" sz="2400" b="1" dirty="0"/>
              <a:t>cells</a:t>
            </a:r>
            <a:r>
              <a:rPr lang="en-GB" sz="2400" dirty="0"/>
              <a:t>, </a:t>
            </a:r>
            <a:r>
              <a:rPr lang="en-GB" sz="2400" b="1" dirty="0"/>
              <a:t>bulbs</a:t>
            </a:r>
            <a:r>
              <a:rPr lang="en-GB" sz="2400" dirty="0"/>
              <a:t>, </a:t>
            </a:r>
            <a:r>
              <a:rPr lang="en-GB" sz="2400" b="1" dirty="0"/>
              <a:t>motors</a:t>
            </a:r>
            <a:r>
              <a:rPr lang="en-GB" sz="2400" dirty="0"/>
              <a:t>, </a:t>
            </a:r>
            <a:r>
              <a:rPr lang="en-GB" sz="2400" b="1" dirty="0"/>
              <a:t>buzzers</a:t>
            </a:r>
            <a:r>
              <a:rPr lang="en-GB" sz="2400" dirty="0"/>
              <a:t> and </a:t>
            </a:r>
            <a:r>
              <a:rPr lang="en-GB" sz="2400" b="1" dirty="0"/>
              <a:t>wires</a:t>
            </a:r>
            <a:r>
              <a:rPr lang="en-GB" sz="2400" dirty="0"/>
              <a:t>.</a:t>
            </a:r>
            <a:endParaRPr lang="en-US" sz="2400" dirty="0"/>
          </a:p>
        </p:txBody>
      </p:sp>
      <p:sp>
        <p:nvSpPr>
          <p:cNvPr id="12" name="TextBox 11">
            <a:extLst>
              <a:ext uri="{FF2B5EF4-FFF2-40B4-BE49-F238E27FC236}">
                <a16:creationId xmlns:a16="http://schemas.microsoft.com/office/drawing/2014/main" id="{537212E4-8275-49C0-91C9-FD3C7CC55FD1}"/>
              </a:ext>
            </a:extLst>
          </p:cNvPr>
          <p:cNvSpPr txBox="1"/>
          <p:nvPr/>
        </p:nvSpPr>
        <p:spPr>
          <a:xfrm>
            <a:off x="3946078" y="92970"/>
            <a:ext cx="1722459" cy="707886"/>
          </a:xfrm>
          <a:prstGeom prst="rect">
            <a:avLst/>
          </a:prstGeom>
          <a:noFill/>
        </p:spPr>
        <p:txBody>
          <a:bodyPr wrap="none" rtlCol="0">
            <a:spAutoFit/>
          </a:bodyPr>
          <a:lstStyle/>
          <a:p>
            <a:r>
              <a:rPr lang="en-GB" sz="4000" dirty="0"/>
              <a:t>Circuits</a:t>
            </a:r>
            <a:endParaRPr lang="en-US" sz="4000" dirty="0"/>
          </a:p>
        </p:txBody>
      </p:sp>
      <p:pic>
        <p:nvPicPr>
          <p:cNvPr id="110" name="Picture 109">
            <a:extLst>
              <a:ext uri="{FF2B5EF4-FFF2-40B4-BE49-F238E27FC236}">
                <a16:creationId xmlns:a16="http://schemas.microsoft.com/office/drawing/2014/main" id="{1693C33D-1327-4808-9E6A-899E7FE82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319" y="2206601"/>
            <a:ext cx="3810000" cy="1905000"/>
          </a:xfrm>
          <a:prstGeom prst="rect">
            <a:avLst/>
          </a:prstGeom>
        </p:spPr>
      </p:pic>
      <p:grpSp>
        <p:nvGrpSpPr>
          <p:cNvPr id="128" name="Group 127">
            <a:extLst>
              <a:ext uri="{FF2B5EF4-FFF2-40B4-BE49-F238E27FC236}">
                <a16:creationId xmlns:a16="http://schemas.microsoft.com/office/drawing/2014/main" id="{B5EFA7EB-93A1-493A-A770-DBFCF497075A}"/>
              </a:ext>
            </a:extLst>
          </p:cNvPr>
          <p:cNvGrpSpPr/>
          <p:nvPr/>
        </p:nvGrpSpPr>
        <p:grpSpPr>
          <a:xfrm>
            <a:off x="6057689" y="4111601"/>
            <a:ext cx="2095260" cy="2317901"/>
            <a:chOff x="5950879" y="4181326"/>
            <a:chExt cx="2095260" cy="2317901"/>
          </a:xfrm>
        </p:grpSpPr>
        <p:grpSp>
          <p:nvGrpSpPr>
            <p:cNvPr id="121" name="Group 120">
              <a:extLst>
                <a:ext uri="{FF2B5EF4-FFF2-40B4-BE49-F238E27FC236}">
                  <a16:creationId xmlns:a16="http://schemas.microsoft.com/office/drawing/2014/main" id="{91428EC9-AF88-4A23-9B47-B36B39E4BA70}"/>
                </a:ext>
              </a:extLst>
            </p:cNvPr>
            <p:cNvGrpSpPr/>
            <p:nvPr/>
          </p:nvGrpSpPr>
          <p:grpSpPr>
            <a:xfrm>
              <a:off x="5950879" y="4181326"/>
              <a:ext cx="931676" cy="2317901"/>
              <a:chOff x="5950879" y="4181326"/>
              <a:chExt cx="931676" cy="2317901"/>
            </a:xfrm>
          </p:grpSpPr>
          <p:cxnSp>
            <p:nvCxnSpPr>
              <p:cNvPr id="115" name="Straight Connector 114">
                <a:extLst>
                  <a:ext uri="{FF2B5EF4-FFF2-40B4-BE49-F238E27FC236}">
                    <a16:creationId xmlns:a16="http://schemas.microsoft.com/office/drawing/2014/main" id="{4AACBC6F-5259-43DF-B0DA-488116596A8A}"/>
                  </a:ext>
                </a:extLst>
              </p:cNvPr>
              <p:cNvCxnSpPr/>
              <p:nvPr/>
            </p:nvCxnSpPr>
            <p:spPr>
              <a:xfrm>
                <a:off x="6882555" y="4370879"/>
                <a:ext cx="0" cy="2128348"/>
              </a:xfrm>
              <a:prstGeom prst="line">
                <a:avLst/>
              </a:prstGeom>
              <a:ln w="57150"/>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AB407010-3460-4302-8F0A-6F1186F78CCA}"/>
                  </a:ext>
                </a:extLst>
              </p:cNvPr>
              <p:cNvCxnSpPr>
                <a:cxnSpLocks/>
              </p:cNvCxnSpPr>
              <p:nvPr/>
            </p:nvCxnSpPr>
            <p:spPr>
              <a:xfrm flipV="1">
                <a:off x="5950879" y="5437288"/>
                <a:ext cx="931676" cy="36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CE8D1A02-AC52-4F5D-A9A2-422A0EEE38AB}"/>
                  </a:ext>
                </a:extLst>
              </p:cNvPr>
              <p:cNvSpPr txBox="1"/>
              <p:nvPr/>
            </p:nvSpPr>
            <p:spPr>
              <a:xfrm>
                <a:off x="6443011" y="4181326"/>
                <a:ext cx="439544" cy="707886"/>
              </a:xfrm>
              <a:prstGeom prst="rect">
                <a:avLst/>
              </a:prstGeom>
              <a:noFill/>
            </p:spPr>
            <p:txBody>
              <a:bodyPr wrap="none" rtlCol="0">
                <a:spAutoFit/>
              </a:bodyPr>
              <a:lstStyle/>
              <a:p>
                <a:r>
                  <a:rPr lang="en-GB" sz="4000" dirty="0"/>
                  <a:t>+</a:t>
                </a:r>
                <a:endParaRPr lang="en-US" sz="4000" dirty="0"/>
              </a:p>
            </p:txBody>
          </p:sp>
        </p:grpSp>
        <p:grpSp>
          <p:nvGrpSpPr>
            <p:cNvPr id="122" name="Group 121">
              <a:extLst>
                <a:ext uri="{FF2B5EF4-FFF2-40B4-BE49-F238E27FC236}">
                  <a16:creationId xmlns:a16="http://schemas.microsoft.com/office/drawing/2014/main" id="{47FCFBFD-EFFD-4CB5-B62A-F99CA1AD8CEB}"/>
                </a:ext>
              </a:extLst>
            </p:cNvPr>
            <p:cNvGrpSpPr/>
            <p:nvPr/>
          </p:nvGrpSpPr>
          <p:grpSpPr>
            <a:xfrm flipH="1">
              <a:off x="7114463" y="5006983"/>
              <a:ext cx="931676" cy="909723"/>
              <a:chOff x="5950879" y="5029979"/>
              <a:chExt cx="931676" cy="909723"/>
            </a:xfrm>
          </p:grpSpPr>
          <p:cxnSp>
            <p:nvCxnSpPr>
              <p:cNvPr id="123" name="Straight Connector 122">
                <a:extLst>
                  <a:ext uri="{FF2B5EF4-FFF2-40B4-BE49-F238E27FC236}">
                    <a16:creationId xmlns:a16="http://schemas.microsoft.com/office/drawing/2014/main" id="{74F00932-0498-41B0-8CB5-4ACBBCB69562}"/>
                  </a:ext>
                </a:extLst>
              </p:cNvPr>
              <p:cNvCxnSpPr>
                <a:cxnSpLocks/>
              </p:cNvCxnSpPr>
              <p:nvPr/>
            </p:nvCxnSpPr>
            <p:spPr>
              <a:xfrm flipH="1">
                <a:off x="6882555" y="5029979"/>
                <a:ext cx="0" cy="909723"/>
              </a:xfrm>
              <a:prstGeom prst="line">
                <a:avLst/>
              </a:prstGeom>
              <a:ln w="127000"/>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B8FC533D-879F-4209-B85D-67530E79CD0E}"/>
                  </a:ext>
                </a:extLst>
              </p:cNvPr>
              <p:cNvCxnSpPr>
                <a:cxnSpLocks/>
              </p:cNvCxnSpPr>
              <p:nvPr/>
            </p:nvCxnSpPr>
            <p:spPr>
              <a:xfrm flipV="1">
                <a:off x="5950879" y="5458438"/>
                <a:ext cx="931676" cy="36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48596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6C8E4C4-E1FD-4023-8954-81BC0DA3DDA5}"/>
              </a:ext>
            </a:extLst>
          </p:cNvPr>
          <p:cNvGrpSpPr/>
          <p:nvPr/>
        </p:nvGrpSpPr>
        <p:grpSpPr>
          <a:xfrm>
            <a:off x="562825" y="2818507"/>
            <a:ext cx="2113472" cy="2488108"/>
            <a:chOff x="4827753" y="562099"/>
            <a:chExt cx="2113472" cy="2488108"/>
          </a:xfrm>
        </p:grpSpPr>
        <p:sp>
          <p:nvSpPr>
            <p:cNvPr id="28" name="Cylinder 27">
              <a:extLst>
                <a:ext uri="{FF2B5EF4-FFF2-40B4-BE49-F238E27FC236}">
                  <a16:creationId xmlns:a16="http://schemas.microsoft.com/office/drawing/2014/main" id="{FE151723-2FAA-49C9-80E6-CF5CBC38B7AD}"/>
                </a:ext>
              </a:extLst>
            </p:cNvPr>
            <p:cNvSpPr/>
            <p:nvPr/>
          </p:nvSpPr>
          <p:spPr>
            <a:xfrm>
              <a:off x="4827753" y="2696524"/>
              <a:ext cx="2113472" cy="353683"/>
            </a:xfrm>
            <a:prstGeom prst="can">
              <a:avLst>
                <a:gd name="adj" fmla="val 37195"/>
              </a:avLst>
            </a:prstGeom>
            <a:gradFill flip="none" rotWithShape="1">
              <a:gsLst>
                <a:gs pos="0">
                  <a:schemeClr val="accent3">
                    <a:lumMod val="5000"/>
                    <a:lumOff val="95000"/>
                  </a:schemeClr>
                </a:gs>
                <a:gs pos="43000">
                  <a:schemeClr val="accent3">
                    <a:lumMod val="45000"/>
                    <a:lumOff val="55000"/>
                  </a:schemeClr>
                </a:gs>
                <a:gs pos="74000">
                  <a:schemeClr val="accent3">
                    <a:lumMod val="45000"/>
                    <a:lumOff val="55000"/>
                  </a:schemeClr>
                </a:gs>
                <a:gs pos="100000">
                  <a:schemeClr val="tx1">
                    <a:lumMod val="50000"/>
                    <a:lumOff val="50000"/>
                  </a:schemeClr>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ylinder 28">
              <a:extLst>
                <a:ext uri="{FF2B5EF4-FFF2-40B4-BE49-F238E27FC236}">
                  <a16:creationId xmlns:a16="http://schemas.microsoft.com/office/drawing/2014/main" id="{F9E828AE-0B2A-42BE-AEF3-CBBC07201C90}"/>
                </a:ext>
              </a:extLst>
            </p:cNvPr>
            <p:cNvSpPr/>
            <p:nvPr/>
          </p:nvSpPr>
          <p:spPr>
            <a:xfrm>
              <a:off x="5390555" y="2433932"/>
              <a:ext cx="983412" cy="353683"/>
            </a:xfrm>
            <a:prstGeom prst="can">
              <a:avLst>
                <a:gd name="adj" fmla="val 37195"/>
              </a:avLst>
            </a:prstGeom>
            <a:gradFill flip="none" rotWithShape="1">
              <a:gsLst>
                <a:gs pos="0">
                  <a:schemeClr val="accent3">
                    <a:lumMod val="5000"/>
                    <a:lumOff val="95000"/>
                  </a:schemeClr>
                </a:gs>
                <a:gs pos="31000">
                  <a:schemeClr val="accent3">
                    <a:lumMod val="45000"/>
                    <a:lumOff val="55000"/>
                  </a:schemeClr>
                </a:gs>
                <a:gs pos="61000">
                  <a:schemeClr val="accent3">
                    <a:lumMod val="45000"/>
                    <a:lumOff val="55000"/>
                  </a:schemeClr>
                </a:gs>
                <a:gs pos="91000">
                  <a:schemeClr val="tx1">
                    <a:lumMod val="50000"/>
                    <a:lumOff val="50000"/>
                  </a:schemeClr>
                </a:gs>
              </a:gsLst>
              <a:lin ang="1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CEB92BC-9AEE-4395-87AC-B2727D6AF973}"/>
                </a:ext>
              </a:extLst>
            </p:cNvPr>
            <p:cNvGrpSpPr/>
            <p:nvPr/>
          </p:nvGrpSpPr>
          <p:grpSpPr>
            <a:xfrm>
              <a:off x="4901295" y="2687070"/>
              <a:ext cx="239562" cy="86756"/>
              <a:chOff x="4974320" y="2713030"/>
              <a:chExt cx="239562" cy="86756"/>
            </a:xfrm>
          </p:grpSpPr>
          <p:sp>
            <p:nvSpPr>
              <p:cNvPr id="30" name="Cylinder 29">
                <a:extLst>
                  <a:ext uri="{FF2B5EF4-FFF2-40B4-BE49-F238E27FC236}">
                    <a16:creationId xmlns:a16="http://schemas.microsoft.com/office/drawing/2014/main" id="{DDAADC81-4F0E-4270-A631-FC2956B12736}"/>
                  </a:ext>
                </a:extLst>
              </p:cNvPr>
              <p:cNvSpPr/>
              <p:nvPr/>
            </p:nvSpPr>
            <p:spPr>
              <a:xfrm>
                <a:off x="4974320" y="2725649"/>
                <a:ext cx="239562" cy="74137"/>
              </a:xfrm>
              <a:custGeom>
                <a:avLst/>
                <a:gdLst>
                  <a:gd name="connsiteX0" fmla="*/ 0 w 239562"/>
                  <a:gd name="connsiteY0" fmla="*/ 8275 h 66199"/>
                  <a:gd name="connsiteX1" fmla="*/ 119781 w 239562"/>
                  <a:gd name="connsiteY1" fmla="*/ 16550 h 66199"/>
                  <a:gd name="connsiteX2" fmla="*/ 239562 w 239562"/>
                  <a:gd name="connsiteY2" fmla="*/ 8275 h 66199"/>
                  <a:gd name="connsiteX3" fmla="*/ 239562 w 239562"/>
                  <a:gd name="connsiteY3" fmla="*/ 57924 h 66199"/>
                  <a:gd name="connsiteX4" fmla="*/ 119781 w 239562"/>
                  <a:gd name="connsiteY4" fmla="*/ 66199 h 66199"/>
                  <a:gd name="connsiteX5" fmla="*/ 0 w 239562"/>
                  <a:gd name="connsiteY5" fmla="*/ 57924 h 66199"/>
                  <a:gd name="connsiteX6" fmla="*/ 0 w 239562"/>
                  <a:gd name="connsiteY6" fmla="*/ 8275 h 66199"/>
                  <a:gd name="connsiteX0" fmla="*/ 0 w 239562"/>
                  <a:gd name="connsiteY0" fmla="*/ 8275 h 66199"/>
                  <a:gd name="connsiteX1" fmla="*/ 119781 w 239562"/>
                  <a:gd name="connsiteY1" fmla="*/ 0 h 66199"/>
                  <a:gd name="connsiteX2" fmla="*/ 239562 w 239562"/>
                  <a:gd name="connsiteY2" fmla="*/ 8275 h 66199"/>
                  <a:gd name="connsiteX3" fmla="*/ 119781 w 239562"/>
                  <a:gd name="connsiteY3" fmla="*/ 16550 h 66199"/>
                  <a:gd name="connsiteX4" fmla="*/ 0 w 239562"/>
                  <a:gd name="connsiteY4" fmla="*/ 8275 h 66199"/>
                  <a:gd name="connsiteX0" fmla="*/ 239562 w 239562"/>
                  <a:gd name="connsiteY0" fmla="*/ 8275 h 66199"/>
                  <a:gd name="connsiteX1" fmla="*/ 119781 w 239562"/>
                  <a:gd name="connsiteY1" fmla="*/ 16550 h 66199"/>
                  <a:gd name="connsiteX2" fmla="*/ 0 w 239562"/>
                  <a:gd name="connsiteY2" fmla="*/ 8275 h 66199"/>
                  <a:gd name="connsiteX3" fmla="*/ 119781 w 239562"/>
                  <a:gd name="connsiteY3" fmla="*/ 0 h 66199"/>
                  <a:gd name="connsiteX4" fmla="*/ 239562 w 239562"/>
                  <a:gd name="connsiteY4" fmla="*/ 8275 h 66199"/>
                  <a:gd name="connsiteX5" fmla="*/ 239562 w 239562"/>
                  <a:gd name="connsiteY5" fmla="*/ 57924 h 66199"/>
                  <a:gd name="connsiteX6" fmla="*/ 119781 w 239562"/>
                  <a:gd name="connsiteY6" fmla="*/ 66199 h 66199"/>
                  <a:gd name="connsiteX7" fmla="*/ 0 w 239562"/>
                  <a:gd name="connsiteY7" fmla="*/ 57924 h 66199"/>
                  <a:gd name="connsiteX8" fmla="*/ 0 w 239562"/>
                  <a:gd name="connsiteY8" fmla="*/ 8275 h 66199"/>
                  <a:gd name="connsiteX0" fmla="*/ 0 w 239562"/>
                  <a:gd name="connsiteY0" fmla="*/ 8275 h 74137"/>
                  <a:gd name="connsiteX1" fmla="*/ 119781 w 239562"/>
                  <a:gd name="connsiteY1" fmla="*/ 16550 h 74137"/>
                  <a:gd name="connsiteX2" fmla="*/ 239562 w 239562"/>
                  <a:gd name="connsiteY2" fmla="*/ 8275 h 74137"/>
                  <a:gd name="connsiteX3" fmla="*/ 239562 w 239562"/>
                  <a:gd name="connsiteY3" fmla="*/ 57924 h 74137"/>
                  <a:gd name="connsiteX4" fmla="*/ 119781 w 239562"/>
                  <a:gd name="connsiteY4" fmla="*/ 66199 h 74137"/>
                  <a:gd name="connsiteX5" fmla="*/ 0 w 239562"/>
                  <a:gd name="connsiteY5" fmla="*/ 57924 h 74137"/>
                  <a:gd name="connsiteX6" fmla="*/ 0 w 239562"/>
                  <a:gd name="connsiteY6" fmla="*/ 8275 h 74137"/>
                  <a:gd name="connsiteX0" fmla="*/ 0 w 239562"/>
                  <a:gd name="connsiteY0" fmla="*/ 8275 h 74137"/>
                  <a:gd name="connsiteX1" fmla="*/ 119781 w 239562"/>
                  <a:gd name="connsiteY1" fmla="*/ 0 h 74137"/>
                  <a:gd name="connsiteX2" fmla="*/ 239562 w 239562"/>
                  <a:gd name="connsiteY2" fmla="*/ 8275 h 74137"/>
                  <a:gd name="connsiteX3" fmla="*/ 119781 w 239562"/>
                  <a:gd name="connsiteY3" fmla="*/ 16550 h 74137"/>
                  <a:gd name="connsiteX4" fmla="*/ 0 w 239562"/>
                  <a:gd name="connsiteY4" fmla="*/ 8275 h 74137"/>
                  <a:gd name="connsiteX0" fmla="*/ 239562 w 239562"/>
                  <a:gd name="connsiteY0" fmla="*/ 8275 h 74137"/>
                  <a:gd name="connsiteX1" fmla="*/ 119781 w 239562"/>
                  <a:gd name="connsiteY1" fmla="*/ 16550 h 74137"/>
                  <a:gd name="connsiteX2" fmla="*/ 0 w 239562"/>
                  <a:gd name="connsiteY2" fmla="*/ 8275 h 74137"/>
                  <a:gd name="connsiteX3" fmla="*/ 119781 w 239562"/>
                  <a:gd name="connsiteY3" fmla="*/ 0 h 74137"/>
                  <a:gd name="connsiteX4" fmla="*/ 239562 w 239562"/>
                  <a:gd name="connsiteY4" fmla="*/ 8275 h 74137"/>
                  <a:gd name="connsiteX5" fmla="*/ 239562 w 239562"/>
                  <a:gd name="connsiteY5" fmla="*/ 57924 h 74137"/>
                  <a:gd name="connsiteX6" fmla="*/ 119781 w 239562"/>
                  <a:gd name="connsiteY6" fmla="*/ 74137 h 74137"/>
                  <a:gd name="connsiteX7" fmla="*/ 0 w 239562"/>
                  <a:gd name="connsiteY7" fmla="*/ 57924 h 74137"/>
                  <a:gd name="connsiteX8" fmla="*/ 0 w 239562"/>
                  <a:gd name="connsiteY8" fmla="*/ 8275 h 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562" h="74137" stroke="0" extrusionOk="0">
                    <a:moveTo>
                      <a:pt x="0" y="8275"/>
                    </a:moveTo>
                    <a:cubicBezTo>
                      <a:pt x="0" y="12845"/>
                      <a:pt x="53628" y="16550"/>
                      <a:pt x="119781" y="16550"/>
                    </a:cubicBezTo>
                    <a:cubicBezTo>
                      <a:pt x="185934" y="16550"/>
                      <a:pt x="239562" y="12845"/>
                      <a:pt x="239562" y="8275"/>
                    </a:cubicBezTo>
                    <a:lnTo>
                      <a:pt x="239562" y="57924"/>
                    </a:lnTo>
                    <a:cubicBezTo>
                      <a:pt x="239562" y="62494"/>
                      <a:pt x="185934" y="66199"/>
                      <a:pt x="119781" y="66199"/>
                    </a:cubicBezTo>
                    <a:cubicBezTo>
                      <a:pt x="53628" y="66199"/>
                      <a:pt x="0" y="62494"/>
                      <a:pt x="0" y="57924"/>
                    </a:cubicBezTo>
                    <a:lnTo>
                      <a:pt x="0" y="8275"/>
                    </a:lnTo>
                    <a:close/>
                  </a:path>
                  <a:path w="239562" h="74137" fill="lighten" stroke="0" extrusionOk="0">
                    <a:moveTo>
                      <a:pt x="0" y="8275"/>
                    </a:moveTo>
                    <a:cubicBezTo>
                      <a:pt x="0" y="3705"/>
                      <a:pt x="53628" y="0"/>
                      <a:pt x="119781" y="0"/>
                    </a:cubicBezTo>
                    <a:cubicBezTo>
                      <a:pt x="185934" y="0"/>
                      <a:pt x="239562" y="3705"/>
                      <a:pt x="239562" y="8275"/>
                    </a:cubicBezTo>
                    <a:cubicBezTo>
                      <a:pt x="239562" y="12845"/>
                      <a:pt x="185934" y="16550"/>
                      <a:pt x="119781" y="16550"/>
                    </a:cubicBezTo>
                    <a:cubicBezTo>
                      <a:pt x="53628" y="16550"/>
                      <a:pt x="0" y="12845"/>
                      <a:pt x="0" y="8275"/>
                    </a:cubicBezTo>
                    <a:close/>
                  </a:path>
                  <a:path w="239562" h="74137" fill="none" extrusionOk="0">
                    <a:moveTo>
                      <a:pt x="239562" y="8275"/>
                    </a:moveTo>
                    <a:cubicBezTo>
                      <a:pt x="239562" y="12845"/>
                      <a:pt x="185934" y="16550"/>
                      <a:pt x="119781" y="16550"/>
                    </a:cubicBezTo>
                    <a:cubicBezTo>
                      <a:pt x="53628" y="16550"/>
                      <a:pt x="0" y="12845"/>
                      <a:pt x="0" y="8275"/>
                    </a:cubicBezTo>
                    <a:cubicBezTo>
                      <a:pt x="0" y="3705"/>
                      <a:pt x="53628" y="0"/>
                      <a:pt x="119781" y="0"/>
                    </a:cubicBezTo>
                    <a:cubicBezTo>
                      <a:pt x="185934" y="0"/>
                      <a:pt x="239562" y="3705"/>
                      <a:pt x="239562" y="8275"/>
                    </a:cubicBezTo>
                    <a:lnTo>
                      <a:pt x="239562" y="57924"/>
                    </a:lnTo>
                    <a:cubicBezTo>
                      <a:pt x="239562" y="62494"/>
                      <a:pt x="185934" y="74137"/>
                      <a:pt x="119781" y="74137"/>
                    </a:cubicBezTo>
                    <a:cubicBezTo>
                      <a:pt x="53628" y="74137"/>
                      <a:pt x="0" y="62494"/>
                      <a:pt x="0" y="57924"/>
                    </a:cubicBezTo>
                    <a:lnTo>
                      <a:pt x="0" y="8275"/>
                    </a:ln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Summing Junction 30">
                <a:extLst>
                  <a:ext uri="{FF2B5EF4-FFF2-40B4-BE49-F238E27FC236}">
                    <a16:creationId xmlns:a16="http://schemas.microsoft.com/office/drawing/2014/main" id="{9844267C-C957-4399-B2DD-5C52975405B2}"/>
                  </a:ext>
                </a:extLst>
              </p:cNvPr>
              <p:cNvSpPr/>
              <p:nvPr/>
            </p:nvSpPr>
            <p:spPr>
              <a:xfrm>
                <a:off x="4974320" y="2713030"/>
                <a:ext cx="239562" cy="45719"/>
              </a:xfrm>
              <a:prstGeom prst="flowChartSummingJunction">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B4197027-D96D-4A51-B7D4-D99CD1AF6DFC}"/>
                </a:ext>
              </a:extLst>
            </p:cNvPr>
            <p:cNvGrpSpPr/>
            <p:nvPr/>
          </p:nvGrpSpPr>
          <p:grpSpPr>
            <a:xfrm>
              <a:off x="6623666" y="2687070"/>
              <a:ext cx="239562" cy="86756"/>
              <a:chOff x="4974320" y="2713030"/>
              <a:chExt cx="239562" cy="86756"/>
            </a:xfrm>
          </p:grpSpPr>
          <p:sp>
            <p:nvSpPr>
              <p:cNvPr id="34" name="Cylinder 29">
                <a:extLst>
                  <a:ext uri="{FF2B5EF4-FFF2-40B4-BE49-F238E27FC236}">
                    <a16:creationId xmlns:a16="http://schemas.microsoft.com/office/drawing/2014/main" id="{5137F9DC-C0F8-460E-ADB1-DCFFD2AB307F}"/>
                  </a:ext>
                </a:extLst>
              </p:cNvPr>
              <p:cNvSpPr/>
              <p:nvPr/>
            </p:nvSpPr>
            <p:spPr>
              <a:xfrm>
                <a:off x="4974320" y="2725649"/>
                <a:ext cx="239562" cy="74137"/>
              </a:xfrm>
              <a:custGeom>
                <a:avLst/>
                <a:gdLst>
                  <a:gd name="connsiteX0" fmla="*/ 0 w 239562"/>
                  <a:gd name="connsiteY0" fmla="*/ 8275 h 66199"/>
                  <a:gd name="connsiteX1" fmla="*/ 119781 w 239562"/>
                  <a:gd name="connsiteY1" fmla="*/ 16550 h 66199"/>
                  <a:gd name="connsiteX2" fmla="*/ 239562 w 239562"/>
                  <a:gd name="connsiteY2" fmla="*/ 8275 h 66199"/>
                  <a:gd name="connsiteX3" fmla="*/ 239562 w 239562"/>
                  <a:gd name="connsiteY3" fmla="*/ 57924 h 66199"/>
                  <a:gd name="connsiteX4" fmla="*/ 119781 w 239562"/>
                  <a:gd name="connsiteY4" fmla="*/ 66199 h 66199"/>
                  <a:gd name="connsiteX5" fmla="*/ 0 w 239562"/>
                  <a:gd name="connsiteY5" fmla="*/ 57924 h 66199"/>
                  <a:gd name="connsiteX6" fmla="*/ 0 w 239562"/>
                  <a:gd name="connsiteY6" fmla="*/ 8275 h 66199"/>
                  <a:gd name="connsiteX0" fmla="*/ 0 w 239562"/>
                  <a:gd name="connsiteY0" fmla="*/ 8275 h 66199"/>
                  <a:gd name="connsiteX1" fmla="*/ 119781 w 239562"/>
                  <a:gd name="connsiteY1" fmla="*/ 0 h 66199"/>
                  <a:gd name="connsiteX2" fmla="*/ 239562 w 239562"/>
                  <a:gd name="connsiteY2" fmla="*/ 8275 h 66199"/>
                  <a:gd name="connsiteX3" fmla="*/ 119781 w 239562"/>
                  <a:gd name="connsiteY3" fmla="*/ 16550 h 66199"/>
                  <a:gd name="connsiteX4" fmla="*/ 0 w 239562"/>
                  <a:gd name="connsiteY4" fmla="*/ 8275 h 66199"/>
                  <a:gd name="connsiteX0" fmla="*/ 239562 w 239562"/>
                  <a:gd name="connsiteY0" fmla="*/ 8275 h 66199"/>
                  <a:gd name="connsiteX1" fmla="*/ 119781 w 239562"/>
                  <a:gd name="connsiteY1" fmla="*/ 16550 h 66199"/>
                  <a:gd name="connsiteX2" fmla="*/ 0 w 239562"/>
                  <a:gd name="connsiteY2" fmla="*/ 8275 h 66199"/>
                  <a:gd name="connsiteX3" fmla="*/ 119781 w 239562"/>
                  <a:gd name="connsiteY3" fmla="*/ 0 h 66199"/>
                  <a:gd name="connsiteX4" fmla="*/ 239562 w 239562"/>
                  <a:gd name="connsiteY4" fmla="*/ 8275 h 66199"/>
                  <a:gd name="connsiteX5" fmla="*/ 239562 w 239562"/>
                  <a:gd name="connsiteY5" fmla="*/ 57924 h 66199"/>
                  <a:gd name="connsiteX6" fmla="*/ 119781 w 239562"/>
                  <a:gd name="connsiteY6" fmla="*/ 66199 h 66199"/>
                  <a:gd name="connsiteX7" fmla="*/ 0 w 239562"/>
                  <a:gd name="connsiteY7" fmla="*/ 57924 h 66199"/>
                  <a:gd name="connsiteX8" fmla="*/ 0 w 239562"/>
                  <a:gd name="connsiteY8" fmla="*/ 8275 h 66199"/>
                  <a:gd name="connsiteX0" fmla="*/ 0 w 239562"/>
                  <a:gd name="connsiteY0" fmla="*/ 8275 h 74137"/>
                  <a:gd name="connsiteX1" fmla="*/ 119781 w 239562"/>
                  <a:gd name="connsiteY1" fmla="*/ 16550 h 74137"/>
                  <a:gd name="connsiteX2" fmla="*/ 239562 w 239562"/>
                  <a:gd name="connsiteY2" fmla="*/ 8275 h 74137"/>
                  <a:gd name="connsiteX3" fmla="*/ 239562 w 239562"/>
                  <a:gd name="connsiteY3" fmla="*/ 57924 h 74137"/>
                  <a:gd name="connsiteX4" fmla="*/ 119781 w 239562"/>
                  <a:gd name="connsiteY4" fmla="*/ 66199 h 74137"/>
                  <a:gd name="connsiteX5" fmla="*/ 0 w 239562"/>
                  <a:gd name="connsiteY5" fmla="*/ 57924 h 74137"/>
                  <a:gd name="connsiteX6" fmla="*/ 0 w 239562"/>
                  <a:gd name="connsiteY6" fmla="*/ 8275 h 74137"/>
                  <a:gd name="connsiteX0" fmla="*/ 0 w 239562"/>
                  <a:gd name="connsiteY0" fmla="*/ 8275 h 74137"/>
                  <a:gd name="connsiteX1" fmla="*/ 119781 w 239562"/>
                  <a:gd name="connsiteY1" fmla="*/ 0 h 74137"/>
                  <a:gd name="connsiteX2" fmla="*/ 239562 w 239562"/>
                  <a:gd name="connsiteY2" fmla="*/ 8275 h 74137"/>
                  <a:gd name="connsiteX3" fmla="*/ 119781 w 239562"/>
                  <a:gd name="connsiteY3" fmla="*/ 16550 h 74137"/>
                  <a:gd name="connsiteX4" fmla="*/ 0 w 239562"/>
                  <a:gd name="connsiteY4" fmla="*/ 8275 h 74137"/>
                  <a:gd name="connsiteX0" fmla="*/ 239562 w 239562"/>
                  <a:gd name="connsiteY0" fmla="*/ 8275 h 74137"/>
                  <a:gd name="connsiteX1" fmla="*/ 119781 w 239562"/>
                  <a:gd name="connsiteY1" fmla="*/ 16550 h 74137"/>
                  <a:gd name="connsiteX2" fmla="*/ 0 w 239562"/>
                  <a:gd name="connsiteY2" fmla="*/ 8275 h 74137"/>
                  <a:gd name="connsiteX3" fmla="*/ 119781 w 239562"/>
                  <a:gd name="connsiteY3" fmla="*/ 0 h 74137"/>
                  <a:gd name="connsiteX4" fmla="*/ 239562 w 239562"/>
                  <a:gd name="connsiteY4" fmla="*/ 8275 h 74137"/>
                  <a:gd name="connsiteX5" fmla="*/ 239562 w 239562"/>
                  <a:gd name="connsiteY5" fmla="*/ 57924 h 74137"/>
                  <a:gd name="connsiteX6" fmla="*/ 119781 w 239562"/>
                  <a:gd name="connsiteY6" fmla="*/ 74137 h 74137"/>
                  <a:gd name="connsiteX7" fmla="*/ 0 w 239562"/>
                  <a:gd name="connsiteY7" fmla="*/ 57924 h 74137"/>
                  <a:gd name="connsiteX8" fmla="*/ 0 w 239562"/>
                  <a:gd name="connsiteY8" fmla="*/ 8275 h 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562" h="74137" stroke="0" extrusionOk="0">
                    <a:moveTo>
                      <a:pt x="0" y="8275"/>
                    </a:moveTo>
                    <a:cubicBezTo>
                      <a:pt x="0" y="12845"/>
                      <a:pt x="53628" y="16550"/>
                      <a:pt x="119781" y="16550"/>
                    </a:cubicBezTo>
                    <a:cubicBezTo>
                      <a:pt x="185934" y="16550"/>
                      <a:pt x="239562" y="12845"/>
                      <a:pt x="239562" y="8275"/>
                    </a:cubicBezTo>
                    <a:lnTo>
                      <a:pt x="239562" y="57924"/>
                    </a:lnTo>
                    <a:cubicBezTo>
                      <a:pt x="239562" y="62494"/>
                      <a:pt x="185934" y="66199"/>
                      <a:pt x="119781" y="66199"/>
                    </a:cubicBezTo>
                    <a:cubicBezTo>
                      <a:pt x="53628" y="66199"/>
                      <a:pt x="0" y="62494"/>
                      <a:pt x="0" y="57924"/>
                    </a:cubicBezTo>
                    <a:lnTo>
                      <a:pt x="0" y="8275"/>
                    </a:lnTo>
                    <a:close/>
                  </a:path>
                  <a:path w="239562" h="74137" fill="lighten" stroke="0" extrusionOk="0">
                    <a:moveTo>
                      <a:pt x="0" y="8275"/>
                    </a:moveTo>
                    <a:cubicBezTo>
                      <a:pt x="0" y="3705"/>
                      <a:pt x="53628" y="0"/>
                      <a:pt x="119781" y="0"/>
                    </a:cubicBezTo>
                    <a:cubicBezTo>
                      <a:pt x="185934" y="0"/>
                      <a:pt x="239562" y="3705"/>
                      <a:pt x="239562" y="8275"/>
                    </a:cubicBezTo>
                    <a:cubicBezTo>
                      <a:pt x="239562" y="12845"/>
                      <a:pt x="185934" y="16550"/>
                      <a:pt x="119781" y="16550"/>
                    </a:cubicBezTo>
                    <a:cubicBezTo>
                      <a:pt x="53628" y="16550"/>
                      <a:pt x="0" y="12845"/>
                      <a:pt x="0" y="8275"/>
                    </a:cubicBezTo>
                    <a:close/>
                  </a:path>
                  <a:path w="239562" h="74137" fill="none" extrusionOk="0">
                    <a:moveTo>
                      <a:pt x="239562" y="8275"/>
                    </a:moveTo>
                    <a:cubicBezTo>
                      <a:pt x="239562" y="12845"/>
                      <a:pt x="185934" y="16550"/>
                      <a:pt x="119781" y="16550"/>
                    </a:cubicBezTo>
                    <a:cubicBezTo>
                      <a:pt x="53628" y="16550"/>
                      <a:pt x="0" y="12845"/>
                      <a:pt x="0" y="8275"/>
                    </a:cubicBezTo>
                    <a:cubicBezTo>
                      <a:pt x="0" y="3705"/>
                      <a:pt x="53628" y="0"/>
                      <a:pt x="119781" y="0"/>
                    </a:cubicBezTo>
                    <a:cubicBezTo>
                      <a:pt x="185934" y="0"/>
                      <a:pt x="239562" y="3705"/>
                      <a:pt x="239562" y="8275"/>
                    </a:cubicBezTo>
                    <a:lnTo>
                      <a:pt x="239562" y="57924"/>
                    </a:lnTo>
                    <a:cubicBezTo>
                      <a:pt x="239562" y="62494"/>
                      <a:pt x="185934" y="74137"/>
                      <a:pt x="119781" y="74137"/>
                    </a:cubicBezTo>
                    <a:cubicBezTo>
                      <a:pt x="53628" y="74137"/>
                      <a:pt x="0" y="62494"/>
                      <a:pt x="0" y="57924"/>
                    </a:cubicBezTo>
                    <a:lnTo>
                      <a:pt x="0" y="8275"/>
                    </a:ln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Summing Junction 34">
                <a:extLst>
                  <a:ext uri="{FF2B5EF4-FFF2-40B4-BE49-F238E27FC236}">
                    <a16:creationId xmlns:a16="http://schemas.microsoft.com/office/drawing/2014/main" id="{FE546CD9-E29F-42AA-95B2-9B644807957E}"/>
                  </a:ext>
                </a:extLst>
              </p:cNvPr>
              <p:cNvSpPr/>
              <p:nvPr/>
            </p:nvSpPr>
            <p:spPr>
              <a:xfrm>
                <a:off x="4974320" y="2713030"/>
                <a:ext cx="239562" cy="45719"/>
              </a:xfrm>
              <a:prstGeom prst="flowChartSummingJunction">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ardrop 36">
              <a:extLst>
                <a:ext uri="{FF2B5EF4-FFF2-40B4-BE49-F238E27FC236}">
                  <a16:creationId xmlns:a16="http://schemas.microsoft.com/office/drawing/2014/main" id="{F717809C-6E17-459D-B9AC-8644EB808976}"/>
                </a:ext>
              </a:extLst>
            </p:cNvPr>
            <p:cNvSpPr/>
            <p:nvPr/>
          </p:nvSpPr>
          <p:spPr>
            <a:xfrm rot="8161019">
              <a:off x="5106437" y="562099"/>
              <a:ext cx="1637553" cy="1640360"/>
            </a:xfrm>
            <a:custGeom>
              <a:avLst/>
              <a:gdLst>
                <a:gd name="connsiteX0" fmla="*/ 0 w 1574923"/>
                <a:gd name="connsiteY0" fmla="*/ 787516 h 1575032"/>
                <a:gd name="connsiteX1" fmla="*/ 787462 w 1574923"/>
                <a:gd name="connsiteY1" fmla="*/ 0 h 1575032"/>
                <a:gd name="connsiteX2" fmla="*/ 1574923 w 1574923"/>
                <a:gd name="connsiteY2" fmla="*/ 0 h 1575032"/>
                <a:gd name="connsiteX3" fmla="*/ 1574923 w 1574923"/>
                <a:gd name="connsiteY3" fmla="*/ 787516 h 1575032"/>
                <a:gd name="connsiteX4" fmla="*/ 787461 w 1574923"/>
                <a:gd name="connsiteY4" fmla="*/ 1575032 h 1575032"/>
                <a:gd name="connsiteX5" fmla="*/ -1 w 1574923"/>
                <a:gd name="connsiteY5" fmla="*/ 787516 h 1575032"/>
                <a:gd name="connsiteX6" fmla="*/ 0 w 1574923"/>
                <a:gd name="connsiteY6" fmla="*/ 787516 h 1575032"/>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40487"/>
                <a:gd name="connsiteX1" fmla="*/ 787463 w 1574924"/>
                <a:gd name="connsiteY1" fmla="*/ 0 h 1540487"/>
                <a:gd name="connsiteX2" fmla="*/ 1574924 w 1574924"/>
                <a:gd name="connsiteY2" fmla="*/ 0 h 1540487"/>
                <a:gd name="connsiteX3" fmla="*/ 1574924 w 1574924"/>
                <a:gd name="connsiteY3" fmla="*/ 787516 h 1540487"/>
                <a:gd name="connsiteX4" fmla="*/ 801546 w 1574924"/>
                <a:gd name="connsiteY4" fmla="*/ 1540487 h 1540487"/>
                <a:gd name="connsiteX5" fmla="*/ 0 w 1574924"/>
                <a:gd name="connsiteY5" fmla="*/ 787516 h 1540487"/>
                <a:gd name="connsiteX6" fmla="*/ 1 w 1574924"/>
                <a:gd name="connsiteY6" fmla="*/ 787516 h 1540487"/>
                <a:gd name="connsiteX0" fmla="*/ 1 w 1574924"/>
                <a:gd name="connsiteY0" fmla="*/ 839070 h 1592041"/>
                <a:gd name="connsiteX1" fmla="*/ 793897 w 1574924"/>
                <a:gd name="connsiteY1" fmla="*/ 0 h 1592041"/>
                <a:gd name="connsiteX2" fmla="*/ 1574924 w 1574924"/>
                <a:gd name="connsiteY2" fmla="*/ 51554 h 1592041"/>
                <a:gd name="connsiteX3" fmla="*/ 1574924 w 1574924"/>
                <a:gd name="connsiteY3" fmla="*/ 839070 h 1592041"/>
                <a:gd name="connsiteX4" fmla="*/ 801546 w 1574924"/>
                <a:gd name="connsiteY4" fmla="*/ 1592041 h 1592041"/>
                <a:gd name="connsiteX5" fmla="*/ 0 w 1574924"/>
                <a:gd name="connsiteY5" fmla="*/ 839070 h 1592041"/>
                <a:gd name="connsiteX6" fmla="*/ 1 w 1574924"/>
                <a:gd name="connsiteY6" fmla="*/ 839070 h 1592041"/>
                <a:gd name="connsiteX0" fmla="*/ 1 w 1574924"/>
                <a:gd name="connsiteY0" fmla="*/ 845736 h 1598707"/>
                <a:gd name="connsiteX1" fmla="*/ 793897 w 1574924"/>
                <a:gd name="connsiteY1" fmla="*/ 6666 h 1598707"/>
                <a:gd name="connsiteX2" fmla="*/ 1574924 w 1574924"/>
                <a:gd name="connsiteY2" fmla="*/ 58220 h 1598707"/>
                <a:gd name="connsiteX3" fmla="*/ 1574924 w 1574924"/>
                <a:gd name="connsiteY3" fmla="*/ 845736 h 1598707"/>
                <a:gd name="connsiteX4" fmla="*/ 801546 w 1574924"/>
                <a:gd name="connsiteY4" fmla="*/ 1598707 h 1598707"/>
                <a:gd name="connsiteX5" fmla="*/ 0 w 1574924"/>
                <a:gd name="connsiteY5" fmla="*/ 845736 h 1598707"/>
                <a:gd name="connsiteX6" fmla="*/ 1 w 1574924"/>
                <a:gd name="connsiteY6" fmla="*/ 845736 h 1598707"/>
                <a:gd name="connsiteX0" fmla="*/ 1 w 1588921"/>
                <a:gd name="connsiteY0" fmla="*/ 845736 h 1598707"/>
                <a:gd name="connsiteX1" fmla="*/ 793897 w 1588921"/>
                <a:gd name="connsiteY1" fmla="*/ 6666 h 1598707"/>
                <a:gd name="connsiteX2" fmla="*/ 1574924 w 1588921"/>
                <a:gd name="connsiteY2" fmla="*/ 58220 h 1598707"/>
                <a:gd name="connsiteX3" fmla="*/ 1588921 w 1588921"/>
                <a:gd name="connsiteY3" fmla="*/ 806295 h 1598707"/>
                <a:gd name="connsiteX4" fmla="*/ 801546 w 1588921"/>
                <a:gd name="connsiteY4" fmla="*/ 1598707 h 1598707"/>
                <a:gd name="connsiteX5" fmla="*/ 0 w 1588921"/>
                <a:gd name="connsiteY5" fmla="*/ 845736 h 1598707"/>
                <a:gd name="connsiteX6" fmla="*/ 1 w 1588921"/>
                <a:gd name="connsiteY6" fmla="*/ 845736 h 1598707"/>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823974"/>
                <a:gd name="connsiteY0" fmla="*/ 841290 h 1594261"/>
                <a:gd name="connsiteX1" fmla="*/ 793897 w 1823974"/>
                <a:gd name="connsiteY1" fmla="*/ 2220 h 1594261"/>
                <a:gd name="connsiteX2" fmla="*/ 1697827 w 1823974"/>
                <a:gd name="connsiteY2" fmla="*/ 215713 h 1594261"/>
                <a:gd name="connsiteX3" fmla="*/ 1588921 w 1823974"/>
                <a:gd name="connsiteY3" fmla="*/ 801849 h 1594261"/>
                <a:gd name="connsiteX4" fmla="*/ 801546 w 1823974"/>
                <a:gd name="connsiteY4" fmla="*/ 1594261 h 1594261"/>
                <a:gd name="connsiteX5" fmla="*/ 0 w 1823974"/>
                <a:gd name="connsiteY5" fmla="*/ 841290 h 1594261"/>
                <a:gd name="connsiteX6" fmla="*/ 1 w 1823974"/>
                <a:gd name="connsiteY6" fmla="*/ 841290 h 1594261"/>
                <a:gd name="connsiteX0" fmla="*/ 1 w 1714513"/>
                <a:gd name="connsiteY0" fmla="*/ 847455 h 1600426"/>
                <a:gd name="connsiteX1" fmla="*/ 793897 w 1714513"/>
                <a:gd name="connsiteY1" fmla="*/ 8385 h 1600426"/>
                <a:gd name="connsiteX2" fmla="*/ 1562377 w 1714513"/>
                <a:gd name="connsiteY2" fmla="*/ 43016 h 1600426"/>
                <a:gd name="connsiteX3" fmla="*/ 1588921 w 1714513"/>
                <a:gd name="connsiteY3" fmla="*/ 808014 h 1600426"/>
                <a:gd name="connsiteX4" fmla="*/ 801546 w 1714513"/>
                <a:gd name="connsiteY4" fmla="*/ 1600426 h 1600426"/>
                <a:gd name="connsiteX5" fmla="*/ 0 w 1714513"/>
                <a:gd name="connsiteY5" fmla="*/ 847455 h 1600426"/>
                <a:gd name="connsiteX6" fmla="*/ 1 w 1714513"/>
                <a:gd name="connsiteY6" fmla="*/ 847455 h 1600426"/>
                <a:gd name="connsiteX0" fmla="*/ 1 w 1714513"/>
                <a:gd name="connsiteY0" fmla="*/ 964337 h 1717308"/>
                <a:gd name="connsiteX1" fmla="*/ 793897 w 1714513"/>
                <a:gd name="connsiteY1" fmla="*/ 125267 h 1717308"/>
                <a:gd name="connsiteX2" fmla="*/ 1562377 w 1714513"/>
                <a:gd name="connsiteY2" fmla="*/ 159898 h 1717308"/>
                <a:gd name="connsiteX3" fmla="*/ 1588921 w 1714513"/>
                <a:gd name="connsiteY3" fmla="*/ 924896 h 1717308"/>
                <a:gd name="connsiteX4" fmla="*/ 801546 w 1714513"/>
                <a:gd name="connsiteY4" fmla="*/ 1717308 h 1717308"/>
                <a:gd name="connsiteX5" fmla="*/ 0 w 1714513"/>
                <a:gd name="connsiteY5" fmla="*/ 964337 h 1717308"/>
                <a:gd name="connsiteX6" fmla="*/ 1 w 1714513"/>
                <a:gd name="connsiteY6" fmla="*/ 964337 h 1717308"/>
                <a:gd name="connsiteX0" fmla="*/ 1 w 1719115"/>
                <a:gd name="connsiteY0" fmla="*/ 964337 h 1717308"/>
                <a:gd name="connsiteX1" fmla="*/ 793897 w 1719115"/>
                <a:gd name="connsiteY1" fmla="*/ 125267 h 1717308"/>
                <a:gd name="connsiteX2" fmla="*/ 1562377 w 1719115"/>
                <a:gd name="connsiteY2" fmla="*/ 159898 h 1717308"/>
                <a:gd name="connsiteX3" fmla="*/ 1608163 w 1719115"/>
                <a:gd name="connsiteY3" fmla="*/ 904959 h 1717308"/>
                <a:gd name="connsiteX4" fmla="*/ 801546 w 1719115"/>
                <a:gd name="connsiteY4" fmla="*/ 1717308 h 1717308"/>
                <a:gd name="connsiteX5" fmla="*/ 0 w 1719115"/>
                <a:gd name="connsiteY5" fmla="*/ 964337 h 1717308"/>
                <a:gd name="connsiteX6" fmla="*/ 1 w 1719115"/>
                <a:gd name="connsiteY6" fmla="*/ 964337 h 1717308"/>
                <a:gd name="connsiteX0" fmla="*/ 1 w 1719115"/>
                <a:gd name="connsiteY0" fmla="*/ 919888 h 1672859"/>
                <a:gd name="connsiteX1" fmla="*/ 793897 w 1719115"/>
                <a:gd name="connsiteY1" fmla="*/ 80818 h 1672859"/>
                <a:gd name="connsiteX2" fmla="*/ 1562377 w 1719115"/>
                <a:gd name="connsiteY2" fmla="*/ 115449 h 1672859"/>
                <a:gd name="connsiteX3" fmla="*/ 1608163 w 1719115"/>
                <a:gd name="connsiteY3" fmla="*/ 860510 h 1672859"/>
                <a:gd name="connsiteX4" fmla="*/ 801546 w 1719115"/>
                <a:gd name="connsiteY4" fmla="*/ 1672859 h 1672859"/>
                <a:gd name="connsiteX5" fmla="*/ 0 w 1719115"/>
                <a:gd name="connsiteY5" fmla="*/ 919888 h 1672859"/>
                <a:gd name="connsiteX6" fmla="*/ 1 w 1719115"/>
                <a:gd name="connsiteY6" fmla="*/ 919888 h 1672859"/>
                <a:gd name="connsiteX0" fmla="*/ 1 w 1703992"/>
                <a:gd name="connsiteY0" fmla="*/ 919888 h 1672859"/>
                <a:gd name="connsiteX1" fmla="*/ 793897 w 1703992"/>
                <a:gd name="connsiteY1" fmla="*/ 80818 h 1672859"/>
                <a:gd name="connsiteX2" fmla="*/ 1562377 w 1703992"/>
                <a:gd name="connsiteY2" fmla="*/ 115449 h 1672859"/>
                <a:gd name="connsiteX3" fmla="*/ 1608163 w 1703992"/>
                <a:gd name="connsiteY3" fmla="*/ 860510 h 1672859"/>
                <a:gd name="connsiteX4" fmla="*/ 801546 w 1703992"/>
                <a:gd name="connsiteY4" fmla="*/ 1672859 h 1672859"/>
                <a:gd name="connsiteX5" fmla="*/ 0 w 1703992"/>
                <a:gd name="connsiteY5" fmla="*/ 919888 h 1672859"/>
                <a:gd name="connsiteX6" fmla="*/ 1 w 1703992"/>
                <a:gd name="connsiteY6" fmla="*/ 919888 h 1672859"/>
                <a:gd name="connsiteX0" fmla="*/ 1 w 1703992"/>
                <a:gd name="connsiteY0" fmla="*/ 839070 h 1592041"/>
                <a:gd name="connsiteX1" fmla="*/ 793897 w 1703992"/>
                <a:gd name="connsiteY1" fmla="*/ 0 h 1592041"/>
                <a:gd name="connsiteX2" fmla="*/ 1562377 w 1703992"/>
                <a:gd name="connsiteY2" fmla="*/ 34631 h 1592041"/>
                <a:gd name="connsiteX3" fmla="*/ 1608163 w 1703992"/>
                <a:gd name="connsiteY3" fmla="*/ 779692 h 1592041"/>
                <a:gd name="connsiteX4" fmla="*/ 801546 w 1703992"/>
                <a:gd name="connsiteY4" fmla="*/ 1592041 h 1592041"/>
                <a:gd name="connsiteX5" fmla="*/ 0 w 1703992"/>
                <a:gd name="connsiteY5" fmla="*/ 839070 h 1592041"/>
                <a:gd name="connsiteX6" fmla="*/ 1 w 1703992"/>
                <a:gd name="connsiteY6" fmla="*/ 839070 h 1592041"/>
                <a:gd name="connsiteX0" fmla="*/ 1 w 1608163"/>
                <a:gd name="connsiteY0" fmla="*/ 839070 h 1592041"/>
                <a:gd name="connsiteX1" fmla="*/ 793897 w 1608163"/>
                <a:gd name="connsiteY1" fmla="*/ 0 h 1592041"/>
                <a:gd name="connsiteX2" fmla="*/ 1562377 w 1608163"/>
                <a:gd name="connsiteY2" fmla="*/ 34631 h 1592041"/>
                <a:gd name="connsiteX3" fmla="*/ 1608163 w 1608163"/>
                <a:gd name="connsiteY3" fmla="*/ 779692 h 1592041"/>
                <a:gd name="connsiteX4" fmla="*/ 801546 w 1608163"/>
                <a:gd name="connsiteY4" fmla="*/ 1592041 h 1592041"/>
                <a:gd name="connsiteX5" fmla="*/ 0 w 1608163"/>
                <a:gd name="connsiteY5" fmla="*/ 839070 h 1592041"/>
                <a:gd name="connsiteX6" fmla="*/ 1 w 1608163"/>
                <a:gd name="connsiteY6" fmla="*/ 839070 h 1592041"/>
                <a:gd name="connsiteX0" fmla="*/ 1 w 1724633"/>
                <a:gd name="connsiteY0" fmla="*/ 839070 h 1592041"/>
                <a:gd name="connsiteX1" fmla="*/ 793897 w 1724633"/>
                <a:gd name="connsiteY1" fmla="*/ 0 h 1592041"/>
                <a:gd name="connsiteX2" fmla="*/ 1702812 w 1724633"/>
                <a:gd name="connsiteY2" fmla="*/ 218303 h 1592041"/>
                <a:gd name="connsiteX3" fmla="*/ 1608163 w 1724633"/>
                <a:gd name="connsiteY3" fmla="*/ 779692 h 1592041"/>
                <a:gd name="connsiteX4" fmla="*/ 801546 w 1724633"/>
                <a:gd name="connsiteY4" fmla="*/ 1592041 h 1592041"/>
                <a:gd name="connsiteX5" fmla="*/ 0 w 1724633"/>
                <a:gd name="connsiteY5" fmla="*/ 839070 h 1592041"/>
                <a:gd name="connsiteX6" fmla="*/ 1 w 1724633"/>
                <a:gd name="connsiteY6" fmla="*/ 839070 h 1592041"/>
                <a:gd name="connsiteX0" fmla="*/ 1 w 1724633"/>
                <a:gd name="connsiteY0" fmla="*/ 964663 h 1717634"/>
                <a:gd name="connsiteX1" fmla="*/ 793897 w 1724633"/>
                <a:gd name="connsiteY1" fmla="*/ 125593 h 1717634"/>
                <a:gd name="connsiteX2" fmla="*/ 1350722 w 1724633"/>
                <a:gd name="connsiteY2" fmla="*/ 14438 h 1717634"/>
                <a:gd name="connsiteX3" fmla="*/ 1702812 w 1724633"/>
                <a:gd name="connsiteY3" fmla="*/ 343896 h 1717634"/>
                <a:gd name="connsiteX4" fmla="*/ 1608163 w 1724633"/>
                <a:gd name="connsiteY4" fmla="*/ 905285 h 1717634"/>
                <a:gd name="connsiteX5" fmla="*/ 801546 w 1724633"/>
                <a:gd name="connsiteY5" fmla="*/ 1717634 h 1717634"/>
                <a:gd name="connsiteX6" fmla="*/ 0 w 1724633"/>
                <a:gd name="connsiteY6" fmla="*/ 964663 h 1717634"/>
                <a:gd name="connsiteX7" fmla="*/ 1 w 1724633"/>
                <a:gd name="connsiteY7" fmla="*/ 964663 h 1717634"/>
                <a:gd name="connsiteX0" fmla="*/ 1 w 1724633"/>
                <a:gd name="connsiteY0" fmla="*/ 950225 h 1703196"/>
                <a:gd name="connsiteX1" fmla="*/ 793897 w 1724633"/>
                <a:gd name="connsiteY1" fmla="*/ 111155 h 1703196"/>
                <a:gd name="connsiteX2" fmla="*/ 1350722 w 1724633"/>
                <a:gd name="connsiteY2" fmla="*/ 0 h 1703196"/>
                <a:gd name="connsiteX3" fmla="*/ 1702812 w 1724633"/>
                <a:gd name="connsiteY3" fmla="*/ 329458 h 1703196"/>
                <a:gd name="connsiteX4" fmla="*/ 1608163 w 1724633"/>
                <a:gd name="connsiteY4" fmla="*/ 890847 h 1703196"/>
                <a:gd name="connsiteX5" fmla="*/ 801546 w 1724633"/>
                <a:gd name="connsiteY5" fmla="*/ 1703196 h 1703196"/>
                <a:gd name="connsiteX6" fmla="*/ 0 w 1724633"/>
                <a:gd name="connsiteY6" fmla="*/ 950225 h 1703196"/>
                <a:gd name="connsiteX7" fmla="*/ 1 w 1724633"/>
                <a:gd name="connsiteY7" fmla="*/ 950225 h 1703196"/>
                <a:gd name="connsiteX0" fmla="*/ 1 w 1702812"/>
                <a:gd name="connsiteY0" fmla="*/ 950225 h 1703196"/>
                <a:gd name="connsiteX1" fmla="*/ 793897 w 1702812"/>
                <a:gd name="connsiteY1" fmla="*/ 111155 h 1703196"/>
                <a:gd name="connsiteX2" fmla="*/ 1350722 w 1702812"/>
                <a:gd name="connsiteY2" fmla="*/ 0 h 1703196"/>
                <a:gd name="connsiteX3" fmla="*/ 1702812 w 1702812"/>
                <a:gd name="connsiteY3" fmla="*/ 329458 h 1703196"/>
                <a:gd name="connsiteX4" fmla="*/ 1608163 w 1702812"/>
                <a:gd name="connsiteY4" fmla="*/ 890847 h 1703196"/>
                <a:gd name="connsiteX5" fmla="*/ 801546 w 1702812"/>
                <a:gd name="connsiteY5" fmla="*/ 1703196 h 1703196"/>
                <a:gd name="connsiteX6" fmla="*/ 0 w 1702812"/>
                <a:gd name="connsiteY6" fmla="*/ 950225 h 1703196"/>
                <a:gd name="connsiteX7" fmla="*/ 1 w 170281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89261 w 1725155"/>
                <a:gd name="connsiteY1" fmla="*/ 12593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683692"/>
                <a:gd name="connsiteX1" fmla="*/ 778858 w 1725155"/>
                <a:gd name="connsiteY1" fmla="*/ 91826 h 1683692"/>
                <a:gd name="connsiteX2" fmla="*/ 1350722 w 1725155"/>
                <a:gd name="connsiteY2" fmla="*/ 0 h 1683692"/>
                <a:gd name="connsiteX3" fmla="*/ 1725155 w 1725155"/>
                <a:gd name="connsiteY3" fmla="*/ 346208 h 1683692"/>
                <a:gd name="connsiteX4" fmla="*/ 1608163 w 1725155"/>
                <a:gd name="connsiteY4" fmla="*/ 890847 h 1683692"/>
                <a:gd name="connsiteX5" fmla="*/ 796301 w 1725155"/>
                <a:gd name="connsiteY5" fmla="*/ 1683692 h 1683692"/>
                <a:gd name="connsiteX6" fmla="*/ 0 w 1725155"/>
                <a:gd name="connsiteY6" fmla="*/ 950225 h 1683692"/>
                <a:gd name="connsiteX7" fmla="*/ 1 w 1725155"/>
                <a:gd name="connsiteY7" fmla="*/ 950225 h 1683692"/>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83844 w 1712695"/>
                <a:gd name="connsiteY1" fmla="*/ 96637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2694" h="1692989">
                  <a:moveTo>
                    <a:pt x="1" y="957354"/>
                  </a:moveTo>
                  <a:cubicBezTo>
                    <a:pt x="1" y="522421"/>
                    <a:pt x="357287" y="159958"/>
                    <a:pt x="783844" y="103766"/>
                  </a:cubicBezTo>
                  <a:cubicBezTo>
                    <a:pt x="951048" y="63594"/>
                    <a:pt x="1137596" y="224144"/>
                    <a:pt x="1338347" y="0"/>
                  </a:cubicBezTo>
                  <a:cubicBezTo>
                    <a:pt x="1492585" y="53482"/>
                    <a:pt x="1647517" y="249163"/>
                    <a:pt x="1712694" y="341311"/>
                  </a:cubicBezTo>
                  <a:cubicBezTo>
                    <a:pt x="1670791" y="451053"/>
                    <a:pt x="1570836" y="326675"/>
                    <a:pt x="1608163" y="897976"/>
                  </a:cubicBezTo>
                  <a:cubicBezTo>
                    <a:pt x="1573533" y="1313927"/>
                    <a:pt x="1257574" y="1658508"/>
                    <a:pt x="796301" y="1690821"/>
                  </a:cubicBezTo>
                  <a:cubicBezTo>
                    <a:pt x="339924" y="1723047"/>
                    <a:pt x="0" y="1392287"/>
                    <a:pt x="0" y="957354"/>
                  </a:cubicBezTo>
                  <a:lnTo>
                    <a:pt x="1" y="957354"/>
                  </a:lnTo>
                  <a:close/>
                </a:path>
              </a:pathLst>
            </a:custGeom>
            <a:gradFill flip="none" rotWithShape="1">
              <a:gsLst>
                <a:gs pos="51000">
                  <a:schemeClr val="accent5">
                    <a:lumMod val="5000"/>
                    <a:lumOff val="95000"/>
                  </a:schemeClr>
                </a:gs>
                <a:gs pos="100000">
                  <a:schemeClr val="accent5">
                    <a:lumMod val="45000"/>
                    <a:lumOff val="55000"/>
                  </a:schemeClr>
                </a:gs>
                <a:gs pos="99000">
                  <a:schemeClr val="accent5">
                    <a:lumMod val="45000"/>
                    <a:lumOff val="55000"/>
                  </a:schemeClr>
                </a:gs>
                <a:gs pos="85000">
                  <a:schemeClr val="accent5">
                    <a:lumMod val="30000"/>
                    <a:lumOff val="70000"/>
                  </a:schemeClr>
                </a:gs>
              </a:gsLst>
              <a:lin ang="36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58629C07-9E1B-4225-A987-3DCC079B396E}"/>
                </a:ext>
              </a:extLst>
            </p:cNvPr>
            <p:cNvSpPr/>
            <p:nvPr/>
          </p:nvSpPr>
          <p:spPr>
            <a:xfrm rot="170803">
              <a:off x="5640488" y="1611751"/>
              <a:ext cx="548156" cy="316570"/>
            </a:xfrm>
            <a:custGeom>
              <a:avLst/>
              <a:gdLst>
                <a:gd name="connsiteX0" fmla="*/ 0 w 909553"/>
                <a:gd name="connsiteY0" fmla="*/ 429785 h 440374"/>
                <a:gd name="connsiteX1" fmla="*/ 235527 w 909553"/>
                <a:gd name="connsiteY1" fmla="*/ 156157 h 440374"/>
                <a:gd name="connsiteX2" fmla="*/ 142009 w 909553"/>
                <a:gd name="connsiteY2" fmla="*/ 41857 h 440374"/>
                <a:gd name="connsiteX3" fmla="*/ 83127 w 909553"/>
                <a:gd name="connsiteY3" fmla="*/ 173476 h 440374"/>
                <a:gd name="connsiteX4" fmla="*/ 263236 w 909553"/>
                <a:gd name="connsiteY4" fmla="*/ 440176 h 440374"/>
                <a:gd name="connsiteX5" fmla="*/ 547255 w 909553"/>
                <a:gd name="connsiteY5" fmla="*/ 128448 h 440374"/>
                <a:gd name="connsiteX6" fmla="*/ 477982 w 909553"/>
                <a:gd name="connsiteY6" fmla="*/ 7221 h 440374"/>
                <a:gd name="connsiteX7" fmla="*/ 384464 w 909553"/>
                <a:gd name="connsiteY7" fmla="*/ 159621 h 440374"/>
                <a:gd name="connsiteX8" fmla="*/ 578427 w 909553"/>
                <a:gd name="connsiteY8" fmla="*/ 429785 h 440374"/>
                <a:gd name="connsiteX9" fmla="*/ 900545 w 909553"/>
                <a:gd name="connsiteY9" fmla="*/ 142303 h 440374"/>
                <a:gd name="connsiteX10" fmla="*/ 810491 w 909553"/>
                <a:gd name="connsiteY10" fmla="*/ 294 h 440374"/>
                <a:gd name="connsiteX11" fmla="*/ 706582 w 909553"/>
                <a:gd name="connsiteY11" fmla="*/ 114594 h 440374"/>
                <a:gd name="connsiteX12" fmla="*/ 862445 w 909553"/>
                <a:gd name="connsiteY12" fmla="*/ 412466 h 440374"/>
                <a:gd name="connsiteX13" fmla="*/ 862445 w 909553"/>
                <a:gd name="connsiteY13" fmla="*/ 412466 h 440374"/>
                <a:gd name="connsiteX0" fmla="*/ 0 w 905713"/>
                <a:gd name="connsiteY0" fmla="*/ 446355 h 456944"/>
                <a:gd name="connsiteX1" fmla="*/ 235527 w 905713"/>
                <a:gd name="connsiteY1" fmla="*/ 172727 h 456944"/>
                <a:gd name="connsiteX2" fmla="*/ 142009 w 905713"/>
                <a:gd name="connsiteY2" fmla="*/ 58427 h 456944"/>
                <a:gd name="connsiteX3" fmla="*/ 83127 w 905713"/>
                <a:gd name="connsiteY3" fmla="*/ 190046 h 456944"/>
                <a:gd name="connsiteX4" fmla="*/ 263236 w 905713"/>
                <a:gd name="connsiteY4" fmla="*/ 456746 h 456944"/>
                <a:gd name="connsiteX5" fmla="*/ 547255 w 905713"/>
                <a:gd name="connsiteY5" fmla="*/ 145018 h 456944"/>
                <a:gd name="connsiteX6" fmla="*/ 477982 w 905713"/>
                <a:gd name="connsiteY6" fmla="*/ 23791 h 456944"/>
                <a:gd name="connsiteX7" fmla="*/ 384464 w 905713"/>
                <a:gd name="connsiteY7" fmla="*/ 176191 h 456944"/>
                <a:gd name="connsiteX8" fmla="*/ 578427 w 905713"/>
                <a:gd name="connsiteY8" fmla="*/ 446355 h 456944"/>
                <a:gd name="connsiteX9" fmla="*/ 900545 w 905713"/>
                <a:gd name="connsiteY9" fmla="*/ 158873 h 456944"/>
                <a:gd name="connsiteX10" fmla="*/ 772181 w 905713"/>
                <a:gd name="connsiteY10" fmla="*/ 235 h 456944"/>
                <a:gd name="connsiteX11" fmla="*/ 706582 w 905713"/>
                <a:gd name="connsiteY11" fmla="*/ 131164 h 456944"/>
                <a:gd name="connsiteX12" fmla="*/ 862445 w 905713"/>
                <a:gd name="connsiteY12" fmla="*/ 429036 h 456944"/>
                <a:gd name="connsiteX13" fmla="*/ 862445 w 905713"/>
                <a:gd name="connsiteY13" fmla="*/ 429036 h 456944"/>
                <a:gd name="connsiteX0" fmla="*/ 0 w 905952"/>
                <a:gd name="connsiteY0" fmla="*/ 446304 h 456893"/>
                <a:gd name="connsiteX1" fmla="*/ 235527 w 905952"/>
                <a:gd name="connsiteY1" fmla="*/ 172676 h 456893"/>
                <a:gd name="connsiteX2" fmla="*/ 142009 w 905952"/>
                <a:gd name="connsiteY2" fmla="*/ 58376 h 456893"/>
                <a:gd name="connsiteX3" fmla="*/ 83127 w 905952"/>
                <a:gd name="connsiteY3" fmla="*/ 189995 h 456893"/>
                <a:gd name="connsiteX4" fmla="*/ 263236 w 905952"/>
                <a:gd name="connsiteY4" fmla="*/ 456695 h 456893"/>
                <a:gd name="connsiteX5" fmla="*/ 547255 w 905952"/>
                <a:gd name="connsiteY5" fmla="*/ 144967 h 456893"/>
                <a:gd name="connsiteX6" fmla="*/ 477982 w 905952"/>
                <a:gd name="connsiteY6" fmla="*/ 23740 h 456893"/>
                <a:gd name="connsiteX7" fmla="*/ 384464 w 905952"/>
                <a:gd name="connsiteY7" fmla="*/ 176140 h 456893"/>
                <a:gd name="connsiteX8" fmla="*/ 578427 w 905952"/>
                <a:gd name="connsiteY8" fmla="*/ 446304 h 456893"/>
                <a:gd name="connsiteX9" fmla="*/ 900545 w 905952"/>
                <a:gd name="connsiteY9" fmla="*/ 158822 h 456893"/>
                <a:gd name="connsiteX10" fmla="*/ 772181 w 905952"/>
                <a:gd name="connsiteY10" fmla="*/ 184 h 456893"/>
                <a:gd name="connsiteX11" fmla="*/ 664019 w 905952"/>
                <a:gd name="connsiteY11" fmla="*/ 134058 h 456893"/>
                <a:gd name="connsiteX12" fmla="*/ 862445 w 905952"/>
                <a:gd name="connsiteY12" fmla="*/ 428985 h 456893"/>
                <a:gd name="connsiteX13" fmla="*/ 862445 w 905952"/>
                <a:gd name="connsiteY13" fmla="*/ 428985 h 456893"/>
                <a:gd name="connsiteX0" fmla="*/ 0 w 904563"/>
                <a:gd name="connsiteY0" fmla="*/ 446721 h 457310"/>
                <a:gd name="connsiteX1" fmla="*/ 235527 w 904563"/>
                <a:gd name="connsiteY1" fmla="*/ 173093 h 457310"/>
                <a:gd name="connsiteX2" fmla="*/ 142009 w 904563"/>
                <a:gd name="connsiteY2" fmla="*/ 58793 h 457310"/>
                <a:gd name="connsiteX3" fmla="*/ 83127 w 904563"/>
                <a:gd name="connsiteY3" fmla="*/ 190412 h 457310"/>
                <a:gd name="connsiteX4" fmla="*/ 263236 w 904563"/>
                <a:gd name="connsiteY4" fmla="*/ 457112 h 457310"/>
                <a:gd name="connsiteX5" fmla="*/ 547255 w 904563"/>
                <a:gd name="connsiteY5" fmla="*/ 145384 h 457310"/>
                <a:gd name="connsiteX6" fmla="*/ 477982 w 904563"/>
                <a:gd name="connsiteY6" fmla="*/ 24157 h 457310"/>
                <a:gd name="connsiteX7" fmla="*/ 384464 w 904563"/>
                <a:gd name="connsiteY7" fmla="*/ 176557 h 457310"/>
                <a:gd name="connsiteX8" fmla="*/ 578427 w 904563"/>
                <a:gd name="connsiteY8" fmla="*/ 446721 h 457310"/>
                <a:gd name="connsiteX9" fmla="*/ 899111 w 904563"/>
                <a:gd name="connsiteY9" fmla="*/ 101493 h 457310"/>
                <a:gd name="connsiteX10" fmla="*/ 772181 w 904563"/>
                <a:gd name="connsiteY10" fmla="*/ 601 h 457310"/>
                <a:gd name="connsiteX11" fmla="*/ 664019 w 904563"/>
                <a:gd name="connsiteY11" fmla="*/ 134475 h 457310"/>
                <a:gd name="connsiteX12" fmla="*/ 862445 w 904563"/>
                <a:gd name="connsiteY12" fmla="*/ 429402 h 457310"/>
                <a:gd name="connsiteX13" fmla="*/ 862445 w 904563"/>
                <a:gd name="connsiteY13" fmla="*/ 429402 h 457310"/>
                <a:gd name="connsiteX0" fmla="*/ 0 w 903849"/>
                <a:gd name="connsiteY0" fmla="*/ 492617 h 503206"/>
                <a:gd name="connsiteX1" fmla="*/ 235527 w 903849"/>
                <a:gd name="connsiteY1" fmla="*/ 218989 h 503206"/>
                <a:gd name="connsiteX2" fmla="*/ 142009 w 903849"/>
                <a:gd name="connsiteY2" fmla="*/ 104689 h 503206"/>
                <a:gd name="connsiteX3" fmla="*/ 83127 w 903849"/>
                <a:gd name="connsiteY3" fmla="*/ 236308 h 503206"/>
                <a:gd name="connsiteX4" fmla="*/ 263236 w 903849"/>
                <a:gd name="connsiteY4" fmla="*/ 503008 h 503206"/>
                <a:gd name="connsiteX5" fmla="*/ 547255 w 903849"/>
                <a:gd name="connsiteY5" fmla="*/ 191280 h 503206"/>
                <a:gd name="connsiteX6" fmla="*/ 477982 w 903849"/>
                <a:gd name="connsiteY6" fmla="*/ 70053 h 503206"/>
                <a:gd name="connsiteX7" fmla="*/ 384464 w 903849"/>
                <a:gd name="connsiteY7" fmla="*/ 222453 h 503206"/>
                <a:gd name="connsiteX8" fmla="*/ 578427 w 903849"/>
                <a:gd name="connsiteY8" fmla="*/ 492617 h 503206"/>
                <a:gd name="connsiteX9" fmla="*/ 899111 w 903849"/>
                <a:gd name="connsiteY9" fmla="*/ 147389 h 503206"/>
                <a:gd name="connsiteX10" fmla="*/ 763049 w 903849"/>
                <a:gd name="connsiteY10" fmla="*/ 302 h 503206"/>
                <a:gd name="connsiteX11" fmla="*/ 664019 w 903849"/>
                <a:gd name="connsiteY11" fmla="*/ 180371 h 503206"/>
                <a:gd name="connsiteX12" fmla="*/ 862445 w 903849"/>
                <a:gd name="connsiteY12" fmla="*/ 475298 h 503206"/>
                <a:gd name="connsiteX13" fmla="*/ 862445 w 903849"/>
                <a:gd name="connsiteY13" fmla="*/ 475298 h 503206"/>
                <a:gd name="connsiteX0" fmla="*/ 0 w 903817"/>
                <a:gd name="connsiteY0" fmla="*/ 492323 h 502912"/>
                <a:gd name="connsiteX1" fmla="*/ 235527 w 903817"/>
                <a:gd name="connsiteY1" fmla="*/ 218695 h 502912"/>
                <a:gd name="connsiteX2" fmla="*/ 142009 w 903817"/>
                <a:gd name="connsiteY2" fmla="*/ 104395 h 502912"/>
                <a:gd name="connsiteX3" fmla="*/ 83127 w 903817"/>
                <a:gd name="connsiteY3" fmla="*/ 236014 h 502912"/>
                <a:gd name="connsiteX4" fmla="*/ 263236 w 903817"/>
                <a:gd name="connsiteY4" fmla="*/ 502714 h 502912"/>
                <a:gd name="connsiteX5" fmla="*/ 547255 w 903817"/>
                <a:gd name="connsiteY5" fmla="*/ 190986 h 502912"/>
                <a:gd name="connsiteX6" fmla="*/ 477982 w 903817"/>
                <a:gd name="connsiteY6" fmla="*/ 69759 h 502912"/>
                <a:gd name="connsiteX7" fmla="*/ 384464 w 903817"/>
                <a:gd name="connsiteY7" fmla="*/ 222159 h 502912"/>
                <a:gd name="connsiteX8" fmla="*/ 578427 w 903817"/>
                <a:gd name="connsiteY8" fmla="*/ 492323 h 502912"/>
                <a:gd name="connsiteX9" fmla="*/ 899111 w 903817"/>
                <a:gd name="connsiteY9" fmla="*/ 147095 h 502912"/>
                <a:gd name="connsiteX10" fmla="*/ 763049 w 903817"/>
                <a:gd name="connsiteY10" fmla="*/ 8 h 502912"/>
                <a:gd name="connsiteX11" fmla="*/ 670498 w 903817"/>
                <a:gd name="connsiteY11" fmla="*/ 152079 h 502912"/>
                <a:gd name="connsiteX12" fmla="*/ 862445 w 903817"/>
                <a:gd name="connsiteY12" fmla="*/ 475004 h 502912"/>
                <a:gd name="connsiteX13" fmla="*/ 862445 w 903817"/>
                <a:gd name="connsiteY13" fmla="*/ 475004 h 502912"/>
                <a:gd name="connsiteX0" fmla="*/ 0 w 884138"/>
                <a:gd name="connsiteY0" fmla="*/ 492342 h 502931"/>
                <a:gd name="connsiteX1" fmla="*/ 235527 w 884138"/>
                <a:gd name="connsiteY1" fmla="*/ 218714 h 502931"/>
                <a:gd name="connsiteX2" fmla="*/ 142009 w 884138"/>
                <a:gd name="connsiteY2" fmla="*/ 104414 h 502931"/>
                <a:gd name="connsiteX3" fmla="*/ 83127 w 884138"/>
                <a:gd name="connsiteY3" fmla="*/ 236033 h 502931"/>
                <a:gd name="connsiteX4" fmla="*/ 263236 w 884138"/>
                <a:gd name="connsiteY4" fmla="*/ 502733 h 502931"/>
                <a:gd name="connsiteX5" fmla="*/ 547255 w 884138"/>
                <a:gd name="connsiteY5" fmla="*/ 191005 h 502931"/>
                <a:gd name="connsiteX6" fmla="*/ 477982 w 884138"/>
                <a:gd name="connsiteY6" fmla="*/ 69778 h 502931"/>
                <a:gd name="connsiteX7" fmla="*/ 384464 w 884138"/>
                <a:gd name="connsiteY7" fmla="*/ 222178 h 502931"/>
                <a:gd name="connsiteX8" fmla="*/ 578427 w 884138"/>
                <a:gd name="connsiteY8" fmla="*/ 492342 h 502931"/>
                <a:gd name="connsiteX9" fmla="*/ 878843 w 884138"/>
                <a:gd name="connsiteY9" fmla="*/ 143007 h 502931"/>
                <a:gd name="connsiteX10" fmla="*/ 763049 w 884138"/>
                <a:gd name="connsiteY10" fmla="*/ 27 h 502931"/>
                <a:gd name="connsiteX11" fmla="*/ 670498 w 884138"/>
                <a:gd name="connsiteY11" fmla="*/ 152098 h 502931"/>
                <a:gd name="connsiteX12" fmla="*/ 862445 w 884138"/>
                <a:gd name="connsiteY12" fmla="*/ 475023 h 502931"/>
                <a:gd name="connsiteX13" fmla="*/ 862445 w 884138"/>
                <a:gd name="connsiteY13" fmla="*/ 475023 h 502931"/>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77982 w 884642"/>
                <a:gd name="connsiteY6" fmla="*/ 70172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52028 w 884642"/>
                <a:gd name="connsiteY6" fmla="*/ 27895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52028 w 884642"/>
                <a:gd name="connsiteY6" fmla="*/ 27895 h 503456"/>
                <a:gd name="connsiteX7" fmla="*/ 384464 w 884642"/>
                <a:gd name="connsiteY7" fmla="*/ 222572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454"/>
                <a:gd name="connsiteX1" fmla="*/ 235527 w 884642"/>
                <a:gd name="connsiteY1" fmla="*/ 219108 h 503454"/>
                <a:gd name="connsiteX2" fmla="*/ 142009 w 884642"/>
                <a:gd name="connsiteY2" fmla="*/ 104808 h 503454"/>
                <a:gd name="connsiteX3" fmla="*/ 83127 w 884642"/>
                <a:gd name="connsiteY3" fmla="*/ 236427 h 503454"/>
                <a:gd name="connsiteX4" fmla="*/ 263236 w 884642"/>
                <a:gd name="connsiteY4" fmla="*/ 503127 h 503454"/>
                <a:gd name="connsiteX5" fmla="*/ 583328 w 884642"/>
                <a:gd name="connsiteY5" fmla="*/ 177883 h 503454"/>
                <a:gd name="connsiteX6" fmla="*/ 452028 w 884642"/>
                <a:gd name="connsiteY6" fmla="*/ 27895 h 503454"/>
                <a:gd name="connsiteX7" fmla="*/ 362362 w 884642"/>
                <a:gd name="connsiteY7" fmla="*/ 193803 h 503454"/>
                <a:gd name="connsiteX8" fmla="*/ 578427 w 884642"/>
                <a:gd name="connsiteY8" fmla="*/ 492736 h 503454"/>
                <a:gd name="connsiteX9" fmla="*/ 878843 w 884642"/>
                <a:gd name="connsiteY9" fmla="*/ 143401 h 503454"/>
                <a:gd name="connsiteX10" fmla="*/ 768722 w 884642"/>
                <a:gd name="connsiteY10" fmla="*/ 26 h 503454"/>
                <a:gd name="connsiteX11" fmla="*/ 670498 w 884642"/>
                <a:gd name="connsiteY11" fmla="*/ 152492 h 503454"/>
                <a:gd name="connsiteX12" fmla="*/ 862445 w 884642"/>
                <a:gd name="connsiteY12" fmla="*/ 475417 h 503454"/>
                <a:gd name="connsiteX13" fmla="*/ 862445 w 884642"/>
                <a:gd name="connsiteY13" fmla="*/ 475417 h 503454"/>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65607 w 884642"/>
                <a:gd name="connsiteY6" fmla="*/ 18691 h 503456"/>
                <a:gd name="connsiteX7" fmla="*/ 362362 w 884642"/>
                <a:gd name="connsiteY7" fmla="*/ 193803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640"/>
                <a:gd name="connsiteX1" fmla="*/ 235527 w 884642"/>
                <a:gd name="connsiteY1" fmla="*/ 219108 h 503640"/>
                <a:gd name="connsiteX2" fmla="*/ 142009 w 884642"/>
                <a:gd name="connsiteY2" fmla="*/ 104808 h 503640"/>
                <a:gd name="connsiteX3" fmla="*/ 83127 w 884642"/>
                <a:gd name="connsiteY3" fmla="*/ 236427 h 503640"/>
                <a:gd name="connsiteX4" fmla="*/ 263236 w 884642"/>
                <a:gd name="connsiteY4" fmla="*/ 503127 h 503640"/>
                <a:gd name="connsiteX5" fmla="*/ 565083 w 884642"/>
                <a:gd name="connsiteY5" fmla="*/ 162620 h 503640"/>
                <a:gd name="connsiteX6" fmla="*/ 465607 w 884642"/>
                <a:gd name="connsiteY6" fmla="*/ 18691 h 503640"/>
                <a:gd name="connsiteX7" fmla="*/ 362362 w 884642"/>
                <a:gd name="connsiteY7" fmla="*/ 193803 h 503640"/>
                <a:gd name="connsiteX8" fmla="*/ 578427 w 884642"/>
                <a:gd name="connsiteY8" fmla="*/ 492736 h 503640"/>
                <a:gd name="connsiteX9" fmla="*/ 878843 w 884642"/>
                <a:gd name="connsiteY9" fmla="*/ 143401 h 503640"/>
                <a:gd name="connsiteX10" fmla="*/ 768722 w 884642"/>
                <a:gd name="connsiteY10" fmla="*/ 26 h 503640"/>
                <a:gd name="connsiteX11" fmla="*/ 670498 w 884642"/>
                <a:gd name="connsiteY11" fmla="*/ 152492 h 503640"/>
                <a:gd name="connsiteX12" fmla="*/ 862445 w 884642"/>
                <a:gd name="connsiteY12" fmla="*/ 475417 h 503640"/>
                <a:gd name="connsiteX13" fmla="*/ 862445 w 884642"/>
                <a:gd name="connsiteY13" fmla="*/ 475417 h 503640"/>
                <a:gd name="connsiteX0" fmla="*/ 0 w 884642"/>
                <a:gd name="connsiteY0" fmla="*/ 492736 h 503638"/>
                <a:gd name="connsiteX1" fmla="*/ 235527 w 884642"/>
                <a:gd name="connsiteY1" fmla="*/ 219108 h 503638"/>
                <a:gd name="connsiteX2" fmla="*/ 142009 w 884642"/>
                <a:gd name="connsiteY2" fmla="*/ 104808 h 503638"/>
                <a:gd name="connsiteX3" fmla="*/ 83127 w 884642"/>
                <a:gd name="connsiteY3" fmla="*/ 236427 h 503638"/>
                <a:gd name="connsiteX4" fmla="*/ 263236 w 884642"/>
                <a:gd name="connsiteY4" fmla="*/ 503127 h 503638"/>
                <a:gd name="connsiteX5" fmla="*/ 565083 w 884642"/>
                <a:gd name="connsiteY5" fmla="*/ 162620 h 503638"/>
                <a:gd name="connsiteX6" fmla="*/ 443111 w 884642"/>
                <a:gd name="connsiteY6" fmla="*/ 23004 h 503638"/>
                <a:gd name="connsiteX7" fmla="*/ 362362 w 884642"/>
                <a:gd name="connsiteY7" fmla="*/ 193803 h 503638"/>
                <a:gd name="connsiteX8" fmla="*/ 578427 w 884642"/>
                <a:gd name="connsiteY8" fmla="*/ 492736 h 503638"/>
                <a:gd name="connsiteX9" fmla="*/ 878843 w 884642"/>
                <a:gd name="connsiteY9" fmla="*/ 143401 h 503638"/>
                <a:gd name="connsiteX10" fmla="*/ 768722 w 884642"/>
                <a:gd name="connsiteY10" fmla="*/ 26 h 503638"/>
                <a:gd name="connsiteX11" fmla="*/ 670498 w 884642"/>
                <a:gd name="connsiteY11" fmla="*/ 152492 h 503638"/>
                <a:gd name="connsiteX12" fmla="*/ 862445 w 884642"/>
                <a:gd name="connsiteY12" fmla="*/ 475417 h 503638"/>
                <a:gd name="connsiteX13" fmla="*/ 862445 w 884642"/>
                <a:gd name="connsiteY13" fmla="*/ 475417 h 503638"/>
                <a:gd name="connsiteX0" fmla="*/ 0 w 884642"/>
                <a:gd name="connsiteY0" fmla="*/ 492736 h 503668"/>
                <a:gd name="connsiteX1" fmla="*/ 235527 w 884642"/>
                <a:gd name="connsiteY1" fmla="*/ 219108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668"/>
                <a:gd name="connsiteX1" fmla="*/ 263699 w 884642"/>
                <a:gd name="connsiteY1" fmla="*/ 214403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732"/>
                <a:gd name="connsiteX1" fmla="*/ 263699 w 884642"/>
                <a:gd name="connsiteY1" fmla="*/ 214403 h 503732"/>
                <a:gd name="connsiteX2" fmla="*/ 150907 w 884642"/>
                <a:gd name="connsiteY2" fmla="*/ 32570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32"/>
                <a:gd name="connsiteX1" fmla="*/ 263699 w 884642"/>
                <a:gd name="connsiteY1" fmla="*/ 214403 h 503732"/>
                <a:gd name="connsiteX2" fmla="*/ 130839 w 884642"/>
                <a:gd name="connsiteY2" fmla="*/ 31204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29"/>
                <a:gd name="connsiteX1" fmla="*/ 263699 w 884642"/>
                <a:gd name="connsiteY1" fmla="*/ 214403 h 503729"/>
                <a:gd name="connsiteX2" fmla="*/ 151312 w 884642"/>
                <a:gd name="connsiteY2" fmla="*/ 38049 h 503729"/>
                <a:gd name="connsiteX3" fmla="*/ 69144 w 884642"/>
                <a:gd name="connsiteY3" fmla="*/ 240149 h 503729"/>
                <a:gd name="connsiteX4" fmla="*/ 263236 w 884642"/>
                <a:gd name="connsiteY4" fmla="*/ 503127 h 503729"/>
                <a:gd name="connsiteX5" fmla="*/ 565083 w 884642"/>
                <a:gd name="connsiteY5" fmla="*/ 162620 h 503729"/>
                <a:gd name="connsiteX6" fmla="*/ 443111 w 884642"/>
                <a:gd name="connsiteY6" fmla="*/ 23004 h 503729"/>
                <a:gd name="connsiteX7" fmla="*/ 362362 w 884642"/>
                <a:gd name="connsiteY7" fmla="*/ 193803 h 503729"/>
                <a:gd name="connsiteX8" fmla="*/ 578427 w 884642"/>
                <a:gd name="connsiteY8" fmla="*/ 492736 h 503729"/>
                <a:gd name="connsiteX9" fmla="*/ 878843 w 884642"/>
                <a:gd name="connsiteY9" fmla="*/ 143401 h 503729"/>
                <a:gd name="connsiteX10" fmla="*/ 768722 w 884642"/>
                <a:gd name="connsiteY10" fmla="*/ 26 h 503729"/>
                <a:gd name="connsiteX11" fmla="*/ 670498 w 884642"/>
                <a:gd name="connsiteY11" fmla="*/ 152492 h 503729"/>
                <a:gd name="connsiteX12" fmla="*/ 862445 w 884642"/>
                <a:gd name="connsiteY12" fmla="*/ 475417 h 503729"/>
                <a:gd name="connsiteX13" fmla="*/ 862445 w 884642"/>
                <a:gd name="connsiteY13" fmla="*/ 475417 h 503729"/>
                <a:gd name="connsiteX0" fmla="*/ 0 w 884642"/>
                <a:gd name="connsiteY0" fmla="*/ 492736 h 492961"/>
                <a:gd name="connsiteX1" fmla="*/ 263699 w 884642"/>
                <a:gd name="connsiteY1" fmla="*/ 214403 h 492961"/>
                <a:gd name="connsiteX2" fmla="*/ 151312 w 884642"/>
                <a:gd name="connsiteY2" fmla="*/ 38049 h 492961"/>
                <a:gd name="connsiteX3" fmla="*/ 69144 w 884642"/>
                <a:gd name="connsiteY3" fmla="*/ 240149 h 492961"/>
                <a:gd name="connsiteX4" fmla="*/ 305585 w 884642"/>
                <a:gd name="connsiteY4" fmla="*/ 458875 h 492961"/>
                <a:gd name="connsiteX5" fmla="*/ 565083 w 884642"/>
                <a:gd name="connsiteY5" fmla="*/ 162620 h 492961"/>
                <a:gd name="connsiteX6" fmla="*/ 443111 w 884642"/>
                <a:gd name="connsiteY6" fmla="*/ 23004 h 492961"/>
                <a:gd name="connsiteX7" fmla="*/ 362362 w 884642"/>
                <a:gd name="connsiteY7" fmla="*/ 193803 h 492961"/>
                <a:gd name="connsiteX8" fmla="*/ 578427 w 884642"/>
                <a:gd name="connsiteY8" fmla="*/ 492736 h 492961"/>
                <a:gd name="connsiteX9" fmla="*/ 878843 w 884642"/>
                <a:gd name="connsiteY9" fmla="*/ 143401 h 492961"/>
                <a:gd name="connsiteX10" fmla="*/ 768722 w 884642"/>
                <a:gd name="connsiteY10" fmla="*/ 26 h 492961"/>
                <a:gd name="connsiteX11" fmla="*/ 670498 w 884642"/>
                <a:gd name="connsiteY11" fmla="*/ 152492 h 492961"/>
                <a:gd name="connsiteX12" fmla="*/ 862445 w 884642"/>
                <a:gd name="connsiteY12" fmla="*/ 475417 h 492961"/>
                <a:gd name="connsiteX13" fmla="*/ 862445 w 884642"/>
                <a:gd name="connsiteY13" fmla="*/ 475417 h 492961"/>
                <a:gd name="connsiteX0" fmla="*/ 0 w 883375"/>
                <a:gd name="connsiteY0" fmla="*/ 492734 h 492734"/>
                <a:gd name="connsiteX1" fmla="*/ 263699 w 883375"/>
                <a:gd name="connsiteY1" fmla="*/ 214401 h 492734"/>
                <a:gd name="connsiteX2" fmla="*/ 151312 w 883375"/>
                <a:gd name="connsiteY2" fmla="*/ 38047 h 492734"/>
                <a:gd name="connsiteX3" fmla="*/ 69144 w 883375"/>
                <a:gd name="connsiteY3" fmla="*/ 240147 h 492734"/>
                <a:gd name="connsiteX4" fmla="*/ 305585 w 883375"/>
                <a:gd name="connsiteY4" fmla="*/ 458873 h 492734"/>
                <a:gd name="connsiteX5" fmla="*/ 565083 w 883375"/>
                <a:gd name="connsiteY5" fmla="*/ 162618 h 492734"/>
                <a:gd name="connsiteX6" fmla="*/ 443111 w 883375"/>
                <a:gd name="connsiteY6" fmla="*/ 23002 h 492734"/>
                <a:gd name="connsiteX7" fmla="*/ 362362 w 883375"/>
                <a:gd name="connsiteY7" fmla="*/ 193801 h 492734"/>
                <a:gd name="connsiteX8" fmla="*/ 605570 w 883375"/>
                <a:gd name="connsiteY8" fmla="*/ 435762 h 492734"/>
                <a:gd name="connsiteX9" fmla="*/ 878843 w 883375"/>
                <a:gd name="connsiteY9" fmla="*/ 143399 h 492734"/>
                <a:gd name="connsiteX10" fmla="*/ 768722 w 883375"/>
                <a:gd name="connsiteY10" fmla="*/ 24 h 492734"/>
                <a:gd name="connsiteX11" fmla="*/ 670498 w 883375"/>
                <a:gd name="connsiteY11" fmla="*/ 152490 h 492734"/>
                <a:gd name="connsiteX12" fmla="*/ 862445 w 883375"/>
                <a:gd name="connsiteY12" fmla="*/ 475415 h 492734"/>
                <a:gd name="connsiteX13" fmla="*/ 862445 w 883375"/>
                <a:gd name="connsiteY13" fmla="*/ 475415 h 49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375" h="492734">
                  <a:moveTo>
                    <a:pt x="0" y="492734"/>
                  </a:moveTo>
                  <a:cubicBezTo>
                    <a:pt x="105929" y="388247"/>
                    <a:pt x="238480" y="290182"/>
                    <a:pt x="263699" y="214401"/>
                  </a:cubicBezTo>
                  <a:cubicBezTo>
                    <a:pt x="288918" y="138620"/>
                    <a:pt x="183738" y="33756"/>
                    <a:pt x="151312" y="38047"/>
                  </a:cubicBezTo>
                  <a:cubicBezTo>
                    <a:pt x="118886" y="42338"/>
                    <a:pt x="43432" y="170009"/>
                    <a:pt x="69144" y="240147"/>
                  </a:cubicBezTo>
                  <a:cubicBezTo>
                    <a:pt x="94856" y="310285"/>
                    <a:pt x="222929" y="471795"/>
                    <a:pt x="305585" y="458873"/>
                  </a:cubicBezTo>
                  <a:cubicBezTo>
                    <a:pt x="388242" y="445952"/>
                    <a:pt x="542162" y="235263"/>
                    <a:pt x="565083" y="162618"/>
                  </a:cubicBezTo>
                  <a:cubicBezTo>
                    <a:pt x="588004" y="89973"/>
                    <a:pt x="476898" y="17805"/>
                    <a:pt x="443111" y="23002"/>
                  </a:cubicBezTo>
                  <a:cubicBezTo>
                    <a:pt x="409324" y="28199"/>
                    <a:pt x="335286" y="125008"/>
                    <a:pt x="362362" y="193801"/>
                  </a:cubicBezTo>
                  <a:cubicBezTo>
                    <a:pt x="389438" y="262594"/>
                    <a:pt x="519490" y="444162"/>
                    <a:pt x="605570" y="435762"/>
                  </a:cubicBezTo>
                  <a:cubicBezTo>
                    <a:pt x="691650" y="427362"/>
                    <a:pt x="851651" y="216022"/>
                    <a:pt x="878843" y="143399"/>
                  </a:cubicBezTo>
                  <a:cubicBezTo>
                    <a:pt x="906035" y="70776"/>
                    <a:pt x="803446" y="-1491"/>
                    <a:pt x="768722" y="24"/>
                  </a:cubicBezTo>
                  <a:cubicBezTo>
                    <a:pt x="733998" y="1539"/>
                    <a:pt x="654878" y="73258"/>
                    <a:pt x="670498" y="152490"/>
                  </a:cubicBezTo>
                  <a:cubicBezTo>
                    <a:pt x="686119" y="231722"/>
                    <a:pt x="830454" y="421594"/>
                    <a:pt x="862445" y="475415"/>
                  </a:cubicBezTo>
                  <a:lnTo>
                    <a:pt x="862445" y="475415"/>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55" name="Group 54">
              <a:extLst>
                <a:ext uri="{FF2B5EF4-FFF2-40B4-BE49-F238E27FC236}">
                  <a16:creationId xmlns:a16="http://schemas.microsoft.com/office/drawing/2014/main" id="{C14872DF-E829-4ADF-BBB4-A73FEC6359A2}"/>
                </a:ext>
              </a:extLst>
            </p:cNvPr>
            <p:cNvGrpSpPr/>
            <p:nvPr/>
          </p:nvGrpSpPr>
          <p:grpSpPr>
            <a:xfrm>
              <a:off x="5617255" y="2268864"/>
              <a:ext cx="587708" cy="225961"/>
              <a:chOff x="4510859" y="1951754"/>
              <a:chExt cx="587708" cy="225961"/>
            </a:xfrm>
          </p:grpSpPr>
          <p:sp>
            <p:nvSpPr>
              <p:cNvPr id="53" name="Rectangle: Rounded Corners 52">
                <a:extLst>
                  <a:ext uri="{FF2B5EF4-FFF2-40B4-BE49-F238E27FC236}">
                    <a16:creationId xmlns:a16="http://schemas.microsoft.com/office/drawing/2014/main" id="{788BC512-0660-4FB9-89E9-D89AAE9D2AE2}"/>
                  </a:ext>
                </a:extLst>
              </p:cNvPr>
              <p:cNvSpPr/>
              <p:nvPr/>
            </p:nvSpPr>
            <p:spPr>
              <a:xfrm>
                <a:off x="4510859" y="208892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995D3417-BBFC-49DC-BB82-2923FF377933}"/>
                  </a:ext>
                </a:extLst>
              </p:cNvPr>
              <p:cNvGrpSpPr/>
              <p:nvPr/>
            </p:nvGrpSpPr>
            <p:grpSpPr>
              <a:xfrm>
                <a:off x="4510859" y="1951754"/>
                <a:ext cx="587708" cy="225961"/>
                <a:chOff x="4447886" y="1453752"/>
                <a:chExt cx="587708" cy="225961"/>
              </a:xfrm>
            </p:grpSpPr>
            <p:sp>
              <p:nvSpPr>
                <p:cNvPr id="49" name="Rectangle: Rounded Corners 48">
                  <a:extLst>
                    <a:ext uri="{FF2B5EF4-FFF2-40B4-BE49-F238E27FC236}">
                      <a16:creationId xmlns:a16="http://schemas.microsoft.com/office/drawing/2014/main" id="{20ADD081-3BA1-4F46-B9A0-F444513A52FC}"/>
                    </a:ext>
                  </a:extLst>
                </p:cNvPr>
                <p:cNvSpPr/>
                <p:nvPr/>
              </p:nvSpPr>
              <p:spPr>
                <a:xfrm>
                  <a:off x="4447886" y="14537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C8BD94C1-5B5B-41C4-8F95-1689C92219E2}"/>
                    </a:ext>
                  </a:extLst>
                </p:cNvPr>
                <p:cNvSpPr/>
                <p:nvPr/>
              </p:nvSpPr>
              <p:spPr>
                <a:xfrm>
                  <a:off x="4447886" y="1498055"/>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701AB949-90A8-4F0A-A460-E42EB2CD7244}"/>
                    </a:ext>
                  </a:extLst>
                </p:cNvPr>
                <p:cNvSpPr/>
                <p:nvPr/>
              </p:nvSpPr>
              <p:spPr>
                <a:xfrm>
                  <a:off x="4447886" y="15451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88EF011A-07FF-4D12-BE63-DF838FEEECD0}"/>
                    </a:ext>
                  </a:extLst>
                </p:cNvPr>
                <p:cNvSpPr/>
                <p:nvPr/>
              </p:nvSpPr>
              <p:spPr>
                <a:xfrm>
                  <a:off x="4447886" y="1633994"/>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a:extLst>
                <a:ext uri="{FF2B5EF4-FFF2-40B4-BE49-F238E27FC236}">
                  <a16:creationId xmlns:a16="http://schemas.microsoft.com/office/drawing/2014/main" id="{5E047CA3-611C-4F76-B9FD-6EE4A0B04DF0}"/>
                </a:ext>
              </a:extLst>
            </p:cNvPr>
            <p:cNvGrpSpPr/>
            <p:nvPr/>
          </p:nvGrpSpPr>
          <p:grpSpPr>
            <a:xfrm flipH="1">
              <a:off x="6064748" y="1849582"/>
              <a:ext cx="103988" cy="416443"/>
              <a:chOff x="4444110" y="1298984"/>
              <a:chExt cx="260521" cy="710437"/>
            </a:xfrm>
          </p:grpSpPr>
          <p:cxnSp>
            <p:nvCxnSpPr>
              <p:cNvPr id="62" name="Straight Connector 61">
                <a:extLst>
                  <a:ext uri="{FF2B5EF4-FFF2-40B4-BE49-F238E27FC236}">
                    <a16:creationId xmlns:a16="http://schemas.microsoft.com/office/drawing/2014/main" id="{0745328A-1D46-459C-9076-BD5DDBC5CD6D}"/>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67D8F406-6D65-4F5A-8644-1049732003C6}"/>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065556CE-DF4A-4BAA-B5DA-49E9352B1514}"/>
                </a:ext>
              </a:extLst>
            </p:cNvPr>
            <p:cNvGrpSpPr/>
            <p:nvPr/>
          </p:nvGrpSpPr>
          <p:grpSpPr>
            <a:xfrm>
              <a:off x="5642910" y="1848152"/>
              <a:ext cx="103988" cy="416443"/>
              <a:chOff x="4444110" y="1298984"/>
              <a:chExt cx="260521" cy="710437"/>
            </a:xfrm>
          </p:grpSpPr>
          <p:cxnSp>
            <p:nvCxnSpPr>
              <p:cNvPr id="65" name="Straight Connector 64">
                <a:extLst>
                  <a:ext uri="{FF2B5EF4-FFF2-40B4-BE49-F238E27FC236}">
                    <a16:creationId xmlns:a16="http://schemas.microsoft.com/office/drawing/2014/main" id="{5BCE2CA3-CD2D-421C-9451-0C12A22DBBD3}"/>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AA0C7086-4229-4904-A346-0B6C0E38B1D3}"/>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Diamond 59">
              <a:extLst>
                <a:ext uri="{FF2B5EF4-FFF2-40B4-BE49-F238E27FC236}">
                  <a16:creationId xmlns:a16="http://schemas.microsoft.com/office/drawing/2014/main" id="{A68D1EDB-0229-4676-8C6F-B3C746C3D0AF}"/>
                </a:ext>
              </a:extLst>
            </p:cNvPr>
            <p:cNvSpPr/>
            <p:nvPr/>
          </p:nvSpPr>
          <p:spPr>
            <a:xfrm>
              <a:off x="6105689" y="683388"/>
              <a:ext cx="228628" cy="20203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a:extLst>
                <a:ext uri="{FF2B5EF4-FFF2-40B4-BE49-F238E27FC236}">
                  <a16:creationId xmlns:a16="http://schemas.microsoft.com/office/drawing/2014/main" id="{B94BA4A1-6D06-49D7-8D21-B231B5976E15}"/>
                </a:ext>
              </a:extLst>
            </p:cNvPr>
            <p:cNvSpPr/>
            <p:nvPr/>
          </p:nvSpPr>
          <p:spPr>
            <a:xfrm rot="413123">
              <a:off x="6251407" y="869516"/>
              <a:ext cx="287486" cy="377763"/>
            </a:xfrm>
            <a:custGeom>
              <a:avLst/>
              <a:gdLst>
                <a:gd name="connsiteX0" fmla="*/ 0 w 228628"/>
                <a:gd name="connsiteY0" fmla="*/ 101018 h 202036"/>
                <a:gd name="connsiteX1" fmla="*/ 114314 w 228628"/>
                <a:gd name="connsiteY1" fmla="*/ 0 h 202036"/>
                <a:gd name="connsiteX2" fmla="*/ 228628 w 228628"/>
                <a:gd name="connsiteY2" fmla="*/ 101018 h 202036"/>
                <a:gd name="connsiteX3" fmla="*/ 114314 w 228628"/>
                <a:gd name="connsiteY3" fmla="*/ 202036 h 202036"/>
                <a:gd name="connsiteX4" fmla="*/ 0 w 228628"/>
                <a:gd name="connsiteY4" fmla="*/ 101018 h 202036"/>
                <a:gd name="connsiteX0" fmla="*/ 0 w 228628"/>
                <a:gd name="connsiteY0" fmla="*/ 101018 h 352082"/>
                <a:gd name="connsiteX1" fmla="*/ 114314 w 228628"/>
                <a:gd name="connsiteY1" fmla="*/ 0 h 352082"/>
                <a:gd name="connsiteX2" fmla="*/ 228628 w 228628"/>
                <a:gd name="connsiteY2" fmla="*/ 101018 h 352082"/>
                <a:gd name="connsiteX3" fmla="*/ 191985 w 228628"/>
                <a:gd name="connsiteY3" fmla="*/ 352082 h 352082"/>
                <a:gd name="connsiteX4" fmla="*/ 0 w 228628"/>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95" h="352082">
                  <a:moveTo>
                    <a:pt x="0" y="101018"/>
                  </a:moveTo>
                  <a:lnTo>
                    <a:pt x="114314" y="0"/>
                  </a:lnTo>
                  <a:cubicBezTo>
                    <a:pt x="225971" y="24258"/>
                    <a:pt x="311148" y="143839"/>
                    <a:pt x="311595" y="268716"/>
                  </a:cubicBezTo>
                  <a:lnTo>
                    <a:pt x="191985" y="352082"/>
                  </a:lnTo>
                  <a:cubicBezTo>
                    <a:pt x="168591" y="231324"/>
                    <a:pt x="116953" y="156462"/>
                    <a:pt x="0" y="1010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C2CCA0F9-C186-4AD7-A160-ED6F3D6C4525}"/>
              </a:ext>
            </a:extLst>
          </p:cNvPr>
          <p:cNvGrpSpPr/>
          <p:nvPr/>
        </p:nvGrpSpPr>
        <p:grpSpPr>
          <a:xfrm>
            <a:off x="3021148" y="3885719"/>
            <a:ext cx="2113472" cy="2488108"/>
            <a:chOff x="4827753" y="562099"/>
            <a:chExt cx="2113472" cy="2488108"/>
          </a:xfrm>
        </p:grpSpPr>
        <p:sp>
          <p:nvSpPr>
            <p:cNvPr id="71" name="Cylinder 70">
              <a:extLst>
                <a:ext uri="{FF2B5EF4-FFF2-40B4-BE49-F238E27FC236}">
                  <a16:creationId xmlns:a16="http://schemas.microsoft.com/office/drawing/2014/main" id="{4D75A987-6400-45D5-997D-F9D09F3ED4C6}"/>
                </a:ext>
              </a:extLst>
            </p:cNvPr>
            <p:cNvSpPr/>
            <p:nvPr/>
          </p:nvSpPr>
          <p:spPr>
            <a:xfrm>
              <a:off x="4827753" y="2696524"/>
              <a:ext cx="2113472" cy="353683"/>
            </a:xfrm>
            <a:prstGeom prst="can">
              <a:avLst>
                <a:gd name="adj" fmla="val 37195"/>
              </a:avLst>
            </a:prstGeom>
            <a:gradFill flip="none" rotWithShape="1">
              <a:gsLst>
                <a:gs pos="0">
                  <a:schemeClr val="accent3">
                    <a:lumMod val="5000"/>
                    <a:lumOff val="95000"/>
                  </a:schemeClr>
                </a:gs>
                <a:gs pos="43000">
                  <a:schemeClr val="accent3">
                    <a:lumMod val="45000"/>
                    <a:lumOff val="55000"/>
                  </a:schemeClr>
                </a:gs>
                <a:gs pos="74000">
                  <a:schemeClr val="accent3">
                    <a:lumMod val="45000"/>
                    <a:lumOff val="55000"/>
                  </a:schemeClr>
                </a:gs>
                <a:gs pos="100000">
                  <a:schemeClr val="tx1">
                    <a:lumMod val="50000"/>
                    <a:lumOff val="50000"/>
                  </a:schemeClr>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ylinder 71">
              <a:extLst>
                <a:ext uri="{FF2B5EF4-FFF2-40B4-BE49-F238E27FC236}">
                  <a16:creationId xmlns:a16="http://schemas.microsoft.com/office/drawing/2014/main" id="{2798F0DB-F81F-45BB-8C8A-941271A284D1}"/>
                </a:ext>
              </a:extLst>
            </p:cNvPr>
            <p:cNvSpPr/>
            <p:nvPr/>
          </p:nvSpPr>
          <p:spPr>
            <a:xfrm>
              <a:off x="5390555" y="2433932"/>
              <a:ext cx="983412" cy="353683"/>
            </a:xfrm>
            <a:prstGeom prst="can">
              <a:avLst>
                <a:gd name="adj" fmla="val 37195"/>
              </a:avLst>
            </a:prstGeom>
            <a:gradFill flip="none" rotWithShape="1">
              <a:gsLst>
                <a:gs pos="0">
                  <a:schemeClr val="accent3">
                    <a:lumMod val="5000"/>
                    <a:lumOff val="95000"/>
                  </a:schemeClr>
                </a:gs>
                <a:gs pos="31000">
                  <a:schemeClr val="accent3">
                    <a:lumMod val="45000"/>
                    <a:lumOff val="55000"/>
                  </a:schemeClr>
                </a:gs>
                <a:gs pos="61000">
                  <a:schemeClr val="accent3">
                    <a:lumMod val="45000"/>
                    <a:lumOff val="55000"/>
                  </a:schemeClr>
                </a:gs>
                <a:gs pos="91000">
                  <a:schemeClr val="tx1">
                    <a:lumMod val="50000"/>
                    <a:lumOff val="50000"/>
                  </a:schemeClr>
                </a:gs>
              </a:gsLst>
              <a:lin ang="1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167050B0-1284-45A8-829E-31C901699F02}"/>
                </a:ext>
              </a:extLst>
            </p:cNvPr>
            <p:cNvGrpSpPr/>
            <p:nvPr/>
          </p:nvGrpSpPr>
          <p:grpSpPr>
            <a:xfrm>
              <a:off x="4901295" y="2687070"/>
              <a:ext cx="239562" cy="86756"/>
              <a:chOff x="4974320" y="2713030"/>
              <a:chExt cx="239562" cy="86756"/>
            </a:xfrm>
          </p:grpSpPr>
          <p:sp>
            <p:nvSpPr>
              <p:cNvPr id="94" name="Cylinder 29">
                <a:extLst>
                  <a:ext uri="{FF2B5EF4-FFF2-40B4-BE49-F238E27FC236}">
                    <a16:creationId xmlns:a16="http://schemas.microsoft.com/office/drawing/2014/main" id="{5FE429E0-9D2E-49AD-B892-581C55F71D6F}"/>
                  </a:ext>
                </a:extLst>
              </p:cNvPr>
              <p:cNvSpPr/>
              <p:nvPr/>
            </p:nvSpPr>
            <p:spPr>
              <a:xfrm>
                <a:off x="4974320" y="2725649"/>
                <a:ext cx="239562" cy="74137"/>
              </a:xfrm>
              <a:custGeom>
                <a:avLst/>
                <a:gdLst>
                  <a:gd name="connsiteX0" fmla="*/ 0 w 239562"/>
                  <a:gd name="connsiteY0" fmla="*/ 8275 h 66199"/>
                  <a:gd name="connsiteX1" fmla="*/ 119781 w 239562"/>
                  <a:gd name="connsiteY1" fmla="*/ 16550 h 66199"/>
                  <a:gd name="connsiteX2" fmla="*/ 239562 w 239562"/>
                  <a:gd name="connsiteY2" fmla="*/ 8275 h 66199"/>
                  <a:gd name="connsiteX3" fmla="*/ 239562 w 239562"/>
                  <a:gd name="connsiteY3" fmla="*/ 57924 h 66199"/>
                  <a:gd name="connsiteX4" fmla="*/ 119781 w 239562"/>
                  <a:gd name="connsiteY4" fmla="*/ 66199 h 66199"/>
                  <a:gd name="connsiteX5" fmla="*/ 0 w 239562"/>
                  <a:gd name="connsiteY5" fmla="*/ 57924 h 66199"/>
                  <a:gd name="connsiteX6" fmla="*/ 0 w 239562"/>
                  <a:gd name="connsiteY6" fmla="*/ 8275 h 66199"/>
                  <a:gd name="connsiteX0" fmla="*/ 0 w 239562"/>
                  <a:gd name="connsiteY0" fmla="*/ 8275 h 66199"/>
                  <a:gd name="connsiteX1" fmla="*/ 119781 w 239562"/>
                  <a:gd name="connsiteY1" fmla="*/ 0 h 66199"/>
                  <a:gd name="connsiteX2" fmla="*/ 239562 w 239562"/>
                  <a:gd name="connsiteY2" fmla="*/ 8275 h 66199"/>
                  <a:gd name="connsiteX3" fmla="*/ 119781 w 239562"/>
                  <a:gd name="connsiteY3" fmla="*/ 16550 h 66199"/>
                  <a:gd name="connsiteX4" fmla="*/ 0 w 239562"/>
                  <a:gd name="connsiteY4" fmla="*/ 8275 h 66199"/>
                  <a:gd name="connsiteX0" fmla="*/ 239562 w 239562"/>
                  <a:gd name="connsiteY0" fmla="*/ 8275 h 66199"/>
                  <a:gd name="connsiteX1" fmla="*/ 119781 w 239562"/>
                  <a:gd name="connsiteY1" fmla="*/ 16550 h 66199"/>
                  <a:gd name="connsiteX2" fmla="*/ 0 w 239562"/>
                  <a:gd name="connsiteY2" fmla="*/ 8275 h 66199"/>
                  <a:gd name="connsiteX3" fmla="*/ 119781 w 239562"/>
                  <a:gd name="connsiteY3" fmla="*/ 0 h 66199"/>
                  <a:gd name="connsiteX4" fmla="*/ 239562 w 239562"/>
                  <a:gd name="connsiteY4" fmla="*/ 8275 h 66199"/>
                  <a:gd name="connsiteX5" fmla="*/ 239562 w 239562"/>
                  <a:gd name="connsiteY5" fmla="*/ 57924 h 66199"/>
                  <a:gd name="connsiteX6" fmla="*/ 119781 w 239562"/>
                  <a:gd name="connsiteY6" fmla="*/ 66199 h 66199"/>
                  <a:gd name="connsiteX7" fmla="*/ 0 w 239562"/>
                  <a:gd name="connsiteY7" fmla="*/ 57924 h 66199"/>
                  <a:gd name="connsiteX8" fmla="*/ 0 w 239562"/>
                  <a:gd name="connsiteY8" fmla="*/ 8275 h 66199"/>
                  <a:gd name="connsiteX0" fmla="*/ 0 w 239562"/>
                  <a:gd name="connsiteY0" fmla="*/ 8275 h 74137"/>
                  <a:gd name="connsiteX1" fmla="*/ 119781 w 239562"/>
                  <a:gd name="connsiteY1" fmla="*/ 16550 h 74137"/>
                  <a:gd name="connsiteX2" fmla="*/ 239562 w 239562"/>
                  <a:gd name="connsiteY2" fmla="*/ 8275 h 74137"/>
                  <a:gd name="connsiteX3" fmla="*/ 239562 w 239562"/>
                  <a:gd name="connsiteY3" fmla="*/ 57924 h 74137"/>
                  <a:gd name="connsiteX4" fmla="*/ 119781 w 239562"/>
                  <a:gd name="connsiteY4" fmla="*/ 66199 h 74137"/>
                  <a:gd name="connsiteX5" fmla="*/ 0 w 239562"/>
                  <a:gd name="connsiteY5" fmla="*/ 57924 h 74137"/>
                  <a:gd name="connsiteX6" fmla="*/ 0 w 239562"/>
                  <a:gd name="connsiteY6" fmla="*/ 8275 h 74137"/>
                  <a:gd name="connsiteX0" fmla="*/ 0 w 239562"/>
                  <a:gd name="connsiteY0" fmla="*/ 8275 h 74137"/>
                  <a:gd name="connsiteX1" fmla="*/ 119781 w 239562"/>
                  <a:gd name="connsiteY1" fmla="*/ 0 h 74137"/>
                  <a:gd name="connsiteX2" fmla="*/ 239562 w 239562"/>
                  <a:gd name="connsiteY2" fmla="*/ 8275 h 74137"/>
                  <a:gd name="connsiteX3" fmla="*/ 119781 w 239562"/>
                  <a:gd name="connsiteY3" fmla="*/ 16550 h 74137"/>
                  <a:gd name="connsiteX4" fmla="*/ 0 w 239562"/>
                  <a:gd name="connsiteY4" fmla="*/ 8275 h 74137"/>
                  <a:gd name="connsiteX0" fmla="*/ 239562 w 239562"/>
                  <a:gd name="connsiteY0" fmla="*/ 8275 h 74137"/>
                  <a:gd name="connsiteX1" fmla="*/ 119781 w 239562"/>
                  <a:gd name="connsiteY1" fmla="*/ 16550 h 74137"/>
                  <a:gd name="connsiteX2" fmla="*/ 0 w 239562"/>
                  <a:gd name="connsiteY2" fmla="*/ 8275 h 74137"/>
                  <a:gd name="connsiteX3" fmla="*/ 119781 w 239562"/>
                  <a:gd name="connsiteY3" fmla="*/ 0 h 74137"/>
                  <a:gd name="connsiteX4" fmla="*/ 239562 w 239562"/>
                  <a:gd name="connsiteY4" fmla="*/ 8275 h 74137"/>
                  <a:gd name="connsiteX5" fmla="*/ 239562 w 239562"/>
                  <a:gd name="connsiteY5" fmla="*/ 57924 h 74137"/>
                  <a:gd name="connsiteX6" fmla="*/ 119781 w 239562"/>
                  <a:gd name="connsiteY6" fmla="*/ 74137 h 74137"/>
                  <a:gd name="connsiteX7" fmla="*/ 0 w 239562"/>
                  <a:gd name="connsiteY7" fmla="*/ 57924 h 74137"/>
                  <a:gd name="connsiteX8" fmla="*/ 0 w 239562"/>
                  <a:gd name="connsiteY8" fmla="*/ 8275 h 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562" h="74137" stroke="0" extrusionOk="0">
                    <a:moveTo>
                      <a:pt x="0" y="8275"/>
                    </a:moveTo>
                    <a:cubicBezTo>
                      <a:pt x="0" y="12845"/>
                      <a:pt x="53628" y="16550"/>
                      <a:pt x="119781" y="16550"/>
                    </a:cubicBezTo>
                    <a:cubicBezTo>
                      <a:pt x="185934" y="16550"/>
                      <a:pt x="239562" y="12845"/>
                      <a:pt x="239562" y="8275"/>
                    </a:cubicBezTo>
                    <a:lnTo>
                      <a:pt x="239562" y="57924"/>
                    </a:lnTo>
                    <a:cubicBezTo>
                      <a:pt x="239562" y="62494"/>
                      <a:pt x="185934" y="66199"/>
                      <a:pt x="119781" y="66199"/>
                    </a:cubicBezTo>
                    <a:cubicBezTo>
                      <a:pt x="53628" y="66199"/>
                      <a:pt x="0" y="62494"/>
                      <a:pt x="0" y="57924"/>
                    </a:cubicBezTo>
                    <a:lnTo>
                      <a:pt x="0" y="8275"/>
                    </a:lnTo>
                    <a:close/>
                  </a:path>
                  <a:path w="239562" h="74137" fill="lighten" stroke="0" extrusionOk="0">
                    <a:moveTo>
                      <a:pt x="0" y="8275"/>
                    </a:moveTo>
                    <a:cubicBezTo>
                      <a:pt x="0" y="3705"/>
                      <a:pt x="53628" y="0"/>
                      <a:pt x="119781" y="0"/>
                    </a:cubicBezTo>
                    <a:cubicBezTo>
                      <a:pt x="185934" y="0"/>
                      <a:pt x="239562" y="3705"/>
                      <a:pt x="239562" y="8275"/>
                    </a:cubicBezTo>
                    <a:cubicBezTo>
                      <a:pt x="239562" y="12845"/>
                      <a:pt x="185934" y="16550"/>
                      <a:pt x="119781" y="16550"/>
                    </a:cubicBezTo>
                    <a:cubicBezTo>
                      <a:pt x="53628" y="16550"/>
                      <a:pt x="0" y="12845"/>
                      <a:pt x="0" y="8275"/>
                    </a:cubicBezTo>
                    <a:close/>
                  </a:path>
                  <a:path w="239562" h="74137" fill="none" extrusionOk="0">
                    <a:moveTo>
                      <a:pt x="239562" y="8275"/>
                    </a:moveTo>
                    <a:cubicBezTo>
                      <a:pt x="239562" y="12845"/>
                      <a:pt x="185934" y="16550"/>
                      <a:pt x="119781" y="16550"/>
                    </a:cubicBezTo>
                    <a:cubicBezTo>
                      <a:pt x="53628" y="16550"/>
                      <a:pt x="0" y="12845"/>
                      <a:pt x="0" y="8275"/>
                    </a:cubicBezTo>
                    <a:cubicBezTo>
                      <a:pt x="0" y="3705"/>
                      <a:pt x="53628" y="0"/>
                      <a:pt x="119781" y="0"/>
                    </a:cubicBezTo>
                    <a:cubicBezTo>
                      <a:pt x="185934" y="0"/>
                      <a:pt x="239562" y="3705"/>
                      <a:pt x="239562" y="8275"/>
                    </a:cubicBezTo>
                    <a:lnTo>
                      <a:pt x="239562" y="57924"/>
                    </a:lnTo>
                    <a:cubicBezTo>
                      <a:pt x="239562" y="62494"/>
                      <a:pt x="185934" y="74137"/>
                      <a:pt x="119781" y="74137"/>
                    </a:cubicBezTo>
                    <a:cubicBezTo>
                      <a:pt x="53628" y="74137"/>
                      <a:pt x="0" y="62494"/>
                      <a:pt x="0" y="57924"/>
                    </a:cubicBezTo>
                    <a:lnTo>
                      <a:pt x="0" y="8275"/>
                    </a:ln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Summing Junction 94">
                <a:extLst>
                  <a:ext uri="{FF2B5EF4-FFF2-40B4-BE49-F238E27FC236}">
                    <a16:creationId xmlns:a16="http://schemas.microsoft.com/office/drawing/2014/main" id="{AB908713-368C-4AD3-8FBE-8C037B56B3E8}"/>
                  </a:ext>
                </a:extLst>
              </p:cNvPr>
              <p:cNvSpPr/>
              <p:nvPr/>
            </p:nvSpPr>
            <p:spPr>
              <a:xfrm>
                <a:off x="4974320" y="2713030"/>
                <a:ext cx="239562" cy="45719"/>
              </a:xfrm>
              <a:prstGeom prst="flowChartSummingJunction">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01E188FE-5F2D-4C0C-B355-B705E4BBFBCC}"/>
                </a:ext>
              </a:extLst>
            </p:cNvPr>
            <p:cNvGrpSpPr/>
            <p:nvPr/>
          </p:nvGrpSpPr>
          <p:grpSpPr>
            <a:xfrm>
              <a:off x="6623666" y="2687070"/>
              <a:ext cx="239562" cy="86756"/>
              <a:chOff x="4974320" y="2713030"/>
              <a:chExt cx="239562" cy="86756"/>
            </a:xfrm>
          </p:grpSpPr>
          <p:sp>
            <p:nvSpPr>
              <p:cNvPr id="92" name="Cylinder 29">
                <a:extLst>
                  <a:ext uri="{FF2B5EF4-FFF2-40B4-BE49-F238E27FC236}">
                    <a16:creationId xmlns:a16="http://schemas.microsoft.com/office/drawing/2014/main" id="{44E3045D-580C-4651-A857-DCD99F3E120C}"/>
                  </a:ext>
                </a:extLst>
              </p:cNvPr>
              <p:cNvSpPr/>
              <p:nvPr/>
            </p:nvSpPr>
            <p:spPr>
              <a:xfrm>
                <a:off x="4974320" y="2725649"/>
                <a:ext cx="239562" cy="74137"/>
              </a:xfrm>
              <a:custGeom>
                <a:avLst/>
                <a:gdLst>
                  <a:gd name="connsiteX0" fmla="*/ 0 w 239562"/>
                  <a:gd name="connsiteY0" fmla="*/ 8275 h 66199"/>
                  <a:gd name="connsiteX1" fmla="*/ 119781 w 239562"/>
                  <a:gd name="connsiteY1" fmla="*/ 16550 h 66199"/>
                  <a:gd name="connsiteX2" fmla="*/ 239562 w 239562"/>
                  <a:gd name="connsiteY2" fmla="*/ 8275 h 66199"/>
                  <a:gd name="connsiteX3" fmla="*/ 239562 w 239562"/>
                  <a:gd name="connsiteY3" fmla="*/ 57924 h 66199"/>
                  <a:gd name="connsiteX4" fmla="*/ 119781 w 239562"/>
                  <a:gd name="connsiteY4" fmla="*/ 66199 h 66199"/>
                  <a:gd name="connsiteX5" fmla="*/ 0 w 239562"/>
                  <a:gd name="connsiteY5" fmla="*/ 57924 h 66199"/>
                  <a:gd name="connsiteX6" fmla="*/ 0 w 239562"/>
                  <a:gd name="connsiteY6" fmla="*/ 8275 h 66199"/>
                  <a:gd name="connsiteX0" fmla="*/ 0 w 239562"/>
                  <a:gd name="connsiteY0" fmla="*/ 8275 h 66199"/>
                  <a:gd name="connsiteX1" fmla="*/ 119781 w 239562"/>
                  <a:gd name="connsiteY1" fmla="*/ 0 h 66199"/>
                  <a:gd name="connsiteX2" fmla="*/ 239562 w 239562"/>
                  <a:gd name="connsiteY2" fmla="*/ 8275 h 66199"/>
                  <a:gd name="connsiteX3" fmla="*/ 119781 w 239562"/>
                  <a:gd name="connsiteY3" fmla="*/ 16550 h 66199"/>
                  <a:gd name="connsiteX4" fmla="*/ 0 w 239562"/>
                  <a:gd name="connsiteY4" fmla="*/ 8275 h 66199"/>
                  <a:gd name="connsiteX0" fmla="*/ 239562 w 239562"/>
                  <a:gd name="connsiteY0" fmla="*/ 8275 h 66199"/>
                  <a:gd name="connsiteX1" fmla="*/ 119781 w 239562"/>
                  <a:gd name="connsiteY1" fmla="*/ 16550 h 66199"/>
                  <a:gd name="connsiteX2" fmla="*/ 0 w 239562"/>
                  <a:gd name="connsiteY2" fmla="*/ 8275 h 66199"/>
                  <a:gd name="connsiteX3" fmla="*/ 119781 w 239562"/>
                  <a:gd name="connsiteY3" fmla="*/ 0 h 66199"/>
                  <a:gd name="connsiteX4" fmla="*/ 239562 w 239562"/>
                  <a:gd name="connsiteY4" fmla="*/ 8275 h 66199"/>
                  <a:gd name="connsiteX5" fmla="*/ 239562 w 239562"/>
                  <a:gd name="connsiteY5" fmla="*/ 57924 h 66199"/>
                  <a:gd name="connsiteX6" fmla="*/ 119781 w 239562"/>
                  <a:gd name="connsiteY6" fmla="*/ 66199 h 66199"/>
                  <a:gd name="connsiteX7" fmla="*/ 0 w 239562"/>
                  <a:gd name="connsiteY7" fmla="*/ 57924 h 66199"/>
                  <a:gd name="connsiteX8" fmla="*/ 0 w 239562"/>
                  <a:gd name="connsiteY8" fmla="*/ 8275 h 66199"/>
                  <a:gd name="connsiteX0" fmla="*/ 0 w 239562"/>
                  <a:gd name="connsiteY0" fmla="*/ 8275 h 74137"/>
                  <a:gd name="connsiteX1" fmla="*/ 119781 w 239562"/>
                  <a:gd name="connsiteY1" fmla="*/ 16550 h 74137"/>
                  <a:gd name="connsiteX2" fmla="*/ 239562 w 239562"/>
                  <a:gd name="connsiteY2" fmla="*/ 8275 h 74137"/>
                  <a:gd name="connsiteX3" fmla="*/ 239562 w 239562"/>
                  <a:gd name="connsiteY3" fmla="*/ 57924 h 74137"/>
                  <a:gd name="connsiteX4" fmla="*/ 119781 w 239562"/>
                  <a:gd name="connsiteY4" fmla="*/ 66199 h 74137"/>
                  <a:gd name="connsiteX5" fmla="*/ 0 w 239562"/>
                  <a:gd name="connsiteY5" fmla="*/ 57924 h 74137"/>
                  <a:gd name="connsiteX6" fmla="*/ 0 w 239562"/>
                  <a:gd name="connsiteY6" fmla="*/ 8275 h 74137"/>
                  <a:gd name="connsiteX0" fmla="*/ 0 w 239562"/>
                  <a:gd name="connsiteY0" fmla="*/ 8275 h 74137"/>
                  <a:gd name="connsiteX1" fmla="*/ 119781 w 239562"/>
                  <a:gd name="connsiteY1" fmla="*/ 0 h 74137"/>
                  <a:gd name="connsiteX2" fmla="*/ 239562 w 239562"/>
                  <a:gd name="connsiteY2" fmla="*/ 8275 h 74137"/>
                  <a:gd name="connsiteX3" fmla="*/ 119781 w 239562"/>
                  <a:gd name="connsiteY3" fmla="*/ 16550 h 74137"/>
                  <a:gd name="connsiteX4" fmla="*/ 0 w 239562"/>
                  <a:gd name="connsiteY4" fmla="*/ 8275 h 74137"/>
                  <a:gd name="connsiteX0" fmla="*/ 239562 w 239562"/>
                  <a:gd name="connsiteY0" fmla="*/ 8275 h 74137"/>
                  <a:gd name="connsiteX1" fmla="*/ 119781 w 239562"/>
                  <a:gd name="connsiteY1" fmla="*/ 16550 h 74137"/>
                  <a:gd name="connsiteX2" fmla="*/ 0 w 239562"/>
                  <a:gd name="connsiteY2" fmla="*/ 8275 h 74137"/>
                  <a:gd name="connsiteX3" fmla="*/ 119781 w 239562"/>
                  <a:gd name="connsiteY3" fmla="*/ 0 h 74137"/>
                  <a:gd name="connsiteX4" fmla="*/ 239562 w 239562"/>
                  <a:gd name="connsiteY4" fmla="*/ 8275 h 74137"/>
                  <a:gd name="connsiteX5" fmla="*/ 239562 w 239562"/>
                  <a:gd name="connsiteY5" fmla="*/ 57924 h 74137"/>
                  <a:gd name="connsiteX6" fmla="*/ 119781 w 239562"/>
                  <a:gd name="connsiteY6" fmla="*/ 74137 h 74137"/>
                  <a:gd name="connsiteX7" fmla="*/ 0 w 239562"/>
                  <a:gd name="connsiteY7" fmla="*/ 57924 h 74137"/>
                  <a:gd name="connsiteX8" fmla="*/ 0 w 239562"/>
                  <a:gd name="connsiteY8" fmla="*/ 8275 h 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562" h="74137" stroke="0" extrusionOk="0">
                    <a:moveTo>
                      <a:pt x="0" y="8275"/>
                    </a:moveTo>
                    <a:cubicBezTo>
                      <a:pt x="0" y="12845"/>
                      <a:pt x="53628" y="16550"/>
                      <a:pt x="119781" y="16550"/>
                    </a:cubicBezTo>
                    <a:cubicBezTo>
                      <a:pt x="185934" y="16550"/>
                      <a:pt x="239562" y="12845"/>
                      <a:pt x="239562" y="8275"/>
                    </a:cubicBezTo>
                    <a:lnTo>
                      <a:pt x="239562" y="57924"/>
                    </a:lnTo>
                    <a:cubicBezTo>
                      <a:pt x="239562" y="62494"/>
                      <a:pt x="185934" y="66199"/>
                      <a:pt x="119781" y="66199"/>
                    </a:cubicBezTo>
                    <a:cubicBezTo>
                      <a:pt x="53628" y="66199"/>
                      <a:pt x="0" y="62494"/>
                      <a:pt x="0" y="57924"/>
                    </a:cubicBezTo>
                    <a:lnTo>
                      <a:pt x="0" y="8275"/>
                    </a:lnTo>
                    <a:close/>
                  </a:path>
                  <a:path w="239562" h="74137" fill="lighten" stroke="0" extrusionOk="0">
                    <a:moveTo>
                      <a:pt x="0" y="8275"/>
                    </a:moveTo>
                    <a:cubicBezTo>
                      <a:pt x="0" y="3705"/>
                      <a:pt x="53628" y="0"/>
                      <a:pt x="119781" y="0"/>
                    </a:cubicBezTo>
                    <a:cubicBezTo>
                      <a:pt x="185934" y="0"/>
                      <a:pt x="239562" y="3705"/>
                      <a:pt x="239562" y="8275"/>
                    </a:cubicBezTo>
                    <a:cubicBezTo>
                      <a:pt x="239562" y="12845"/>
                      <a:pt x="185934" y="16550"/>
                      <a:pt x="119781" y="16550"/>
                    </a:cubicBezTo>
                    <a:cubicBezTo>
                      <a:pt x="53628" y="16550"/>
                      <a:pt x="0" y="12845"/>
                      <a:pt x="0" y="8275"/>
                    </a:cubicBezTo>
                    <a:close/>
                  </a:path>
                  <a:path w="239562" h="74137" fill="none" extrusionOk="0">
                    <a:moveTo>
                      <a:pt x="239562" y="8275"/>
                    </a:moveTo>
                    <a:cubicBezTo>
                      <a:pt x="239562" y="12845"/>
                      <a:pt x="185934" y="16550"/>
                      <a:pt x="119781" y="16550"/>
                    </a:cubicBezTo>
                    <a:cubicBezTo>
                      <a:pt x="53628" y="16550"/>
                      <a:pt x="0" y="12845"/>
                      <a:pt x="0" y="8275"/>
                    </a:cubicBezTo>
                    <a:cubicBezTo>
                      <a:pt x="0" y="3705"/>
                      <a:pt x="53628" y="0"/>
                      <a:pt x="119781" y="0"/>
                    </a:cubicBezTo>
                    <a:cubicBezTo>
                      <a:pt x="185934" y="0"/>
                      <a:pt x="239562" y="3705"/>
                      <a:pt x="239562" y="8275"/>
                    </a:cubicBezTo>
                    <a:lnTo>
                      <a:pt x="239562" y="57924"/>
                    </a:lnTo>
                    <a:cubicBezTo>
                      <a:pt x="239562" y="62494"/>
                      <a:pt x="185934" y="74137"/>
                      <a:pt x="119781" y="74137"/>
                    </a:cubicBezTo>
                    <a:cubicBezTo>
                      <a:pt x="53628" y="74137"/>
                      <a:pt x="0" y="62494"/>
                      <a:pt x="0" y="57924"/>
                    </a:cubicBezTo>
                    <a:lnTo>
                      <a:pt x="0" y="8275"/>
                    </a:ln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Summing Junction 92">
                <a:extLst>
                  <a:ext uri="{FF2B5EF4-FFF2-40B4-BE49-F238E27FC236}">
                    <a16:creationId xmlns:a16="http://schemas.microsoft.com/office/drawing/2014/main" id="{5592C8D0-9EA2-4015-9375-8702BD73A835}"/>
                  </a:ext>
                </a:extLst>
              </p:cNvPr>
              <p:cNvSpPr/>
              <p:nvPr/>
            </p:nvSpPr>
            <p:spPr>
              <a:xfrm>
                <a:off x="4974320" y="2713030"/>
                <a:ext cx="239562" cy="45719"/>
              </a:xfrm>
              <a:prstGeom prst="flowChartSummingJunction">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ardrop 36">
              <a:extLst>
                <a:ext uri="{FF2B5EF4-FFF2-40B4-BE49-F238E27FC236}">
                  <a16:creationId xmlns:a16="http://schemas.microsoft.com/office/drawing/2014/main" id="{ECD92711-6EE6-4D81-A8B8-675578D28F50}"/>
                </a:ext>
              </a:extLst>
            </p:cNvPr>
            <p:cNvSpPr/>
            <p:nvPr/>
          </p:nvSpPr>
          <p:spPr>
            <a:xfrm rot="8161019">
              <a:off x="5106437" y="562099"/>
              <a:ext cx="1637553" cy="1640360"/>
            </a:xfrm>
            <a:custGeom>
              <a:avLst/>
              <a:gdLst>
                <a:gd name="connsiteX0" fmla="*/ 0 w 1574923"/>
                <a:gd name="connsiteY0" fmla="*/ 787516 h 1575032"/>
                <a:gd name="connsiteX1" fmla="*/ 787462 w 1574923"/>
                <a:gd name="connsiteY1" fmla="*/ 0 h 1575032"/>
                <a:gd name="connsiteX2" fmla="*/ 1574923 w 1574923"/>
                <a:gd name="connsiteY2" fmla="*/ 0 h 1575032"/>
                <a:gd name="connsiteX3" fmla="*/ 1574923 w 1574923"/>
                <a:gd name="connsiteY3" fmla="*/ 787516 h 1575032"/>
                <a:gd name="connsiteX4" fmla="*/ 787461 w 1574923"/>
                <a:gd name="connsiteY4" fmla="*/ 1575032 h 1575032"/>
                <a:gd name="connsiteX5" fmla="*/ -1 w 1574923"/>
                <a:gd name="connsiteY5" fmla="*/ 787516 h 1575032"/>
                <a:gd name="connsiteX6" fmla="*/ 0 w 1574923"/>
                <a:gd name="connsiteY6" fmla="*/ 787516 h 1575032"/>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40487"/>
                <a:gd name="connsiteX1" fmla="*/ 787463 w 1574924"/>
                <a:gd name="connsiteY1" fmla="*/ 0 h 1540487"/>
                <a:gd name="connsiteX2" fmla="*/ 1574924 w 1574924"/>
                <a:gd name="connsiteY2" fmla="*/ 0 h 1540487"/>
                <a:gd name="connsiteX3" fmla="*/ 1574924 w 1574924"/>
                <a:gd name="connsiteY3" fmla="*/ 787516 h 1540487"/>
                <a:gd name="connsiteX4" fmla="*/ 801546 w 1574924"/>
                <a:gd name="connsiteY4" fmla="*/ 1540487 h 1540487"/>
                <a:gd name="connsiteX5" fmla="*/ 0 w 1574924"/>
                <a:gd name="connsiteY5" fmla="*/ 787516 h 1540487"/>
                <a:gd name="connsiteX6" fmla="*/ 1 w 1574924"/>
                <a:gd name="connsiteY6" fmla="*/ 787516 h 1540487"/>
                <a:gd name="connsiteX0" fmla="*/ 1 w 1574924"/>
                <a:gd name="connsiteY0" fmla="*/ 839070 h 1592041"/>
                <a:gd name="connsiteX1" fmla="*/ 793897 w 1574924"/>
                <a:gd name="connsiteY1" fmla="*/ 0 h 1592041"/>
                <a:gd name="connsiteX2" fmla="*/ 1574924 w 1574924"/>
                <a:gd name="connsiteY2" fmla="*/ 51554 h 1592041"/>
                <a:gd name="connsiteX3" fmla="*/ 1574924 w 1574924"/>
                <a:gd name="connsiteY3" fmla="*/ 839070 h 1592041"/>
                <a:gd name="connsiteX4" fmla="*/ 801546 w 1574924"/>
                <a:gd name="connsiteY4" fmla="*/ 1592041 h 1592041"/>
                <a:gd name="connsiteX5" fmla="*/ 0 w 1574924"/>
                <a:gd name="connsiteY5" fmla="*/ 839070 h 1592041"/>
                <a:gd name="connsiteX6" fmla="*/ 1 w 1574924"/>
                <a:gd name="connsiteY6" fmla="*/ 839070 h 1592041"/>
                <a:gd name="connsiteX0" fmla="*/ 1 w 1574924"/>
                <a:gd name="connsiteY0" fmla="*/ 845736 h 1598707"/>
                <a:gd name="connsiteX1" fmla="*/ 793897 w 1574924"/>
                <a:gd name="connsiteY1" fmla="*/ 6666 h 1598707"/>
                <a:gd name="connsiteX2" fmla="*/ 1574924 w 1574924"/>
                <a:gd name="connsiteY2" fmla="*/ 58220 h 1598707"/>
                <a:gd name="connsiteX3" fmla="*/ 1574924 w 1574924"/>
                <a:gd name="connsiteY3" fmla="*/ 845736 h 1598707"/>
                <a:gd name="connsiteX4" fmla="*/ 801546 w 1574924"/>
                <a:gd name="connsiteY4" fmla="*/ 1598707 h 1598707"/>
                <a:gd name="connsiteX5" fmla="*/ 0 w 1574924"/>
                <a:gd name="connsiteY5" fmla="*/ 845736 h 1598707"/>
                <a:gd name="connsiteX6" fmla="*/ 1 w 1574924"/>
                <a:gd name="connsiteY6" fmla="*/ 845736 h 1598707"/>
                <a:gd name="connsiteX0" fmla="*/ 1 w 1588921"/>
                <a:gd name="connsiteY0" fmla="*/ 845736 h 1598707"/>
                <a:gd name="connsiteX1" fmla="*/ 793897 w 1588921"/>
                <a:gd name="connsiteY1" fmla="*/ 6666 h 1598707"/>
                <a:gd name="connsiteX2" fmla="*/ 1574924 w 1588921"/>
                <a:gd name="connsiteY2" fmla="*/ 58220 h 1598707"/>
                <a:gd name="connsiteX3" fmla="*/ 1588921 w 1588921"/>
                <a:gd name="connsiteY3" fmla="*/ 806295 h 1598707"/>
                <a:gd name="connsiteX4" fmla="*/ 801546 w 1588921"/>
                <a:gd name="connsiteY4" fmla="*/ 1598707 h 1598707"/>
                <a:gd name="connsiteX5" fmla="*/ 0 w 1588921"/>
                <a:gd name="connsiteY5" fmla="*/ 845736 h 1598707"/>
                <a:gd name="connsiteX6" fmla="*/ 1 w 1588921"/>
                <a:gd name="connsiteY6" fmla="*/ 845736 h 1598707"/>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823974"/>
                <a:gd name="connsiteY0" fmla="*/ 841290 h 1594261"/>
                <a:gd name="connsiteX1" fmla="*/ 793897 w 1823974"/>
                <a:gd name="connsiteY1" fmla="*/ 2220 h 1594261"/>
                <a:gd name="connsiteX2" fmla="*/ 1697827 w 1823974"/>
                <a:gd name="connsiteY2" fmla="*/ 215713 h 1594261"/>
                <a:gd name="connsiteX3" fmla="*/ 1588921 w 1823974"/>
                <a:gd name="connsiteY3" fmla="*/ 801849 h 1594261"/>
                <a:gd name="connsiteX4" fmla="*/ 801546 w 1823974"/>
                <a:gd name="connsiteY4" fmla="*/ 1594261 h 1594261"/>
                <a:gd name="connsiteX5" fmla="*/ 0 w 1823974"/>
                <a:gd name="connsiteY5" fmla="*/ 841290 h 1594261"/>
                <a:gd name="connsiteX6" fmla="*/ 1 w 1823974"/>
                <a:gd name="connsiteY6" fmla="*/ 841290 h 1594261"/>
                <a:gd name="connsiteX0" fmla="*/ 1 w 1714513"/>
                <a:gd name="connsiteY0" fmla="*/ 847455 h 1600426"/>
                <a:gd name="connsiteX1" fmla="*/ 793897 w 1714513"/>
                <a:gd name="connsiteY1" fmla="*/ 8385 h 1600426"/>
                <a:gd name="connsiteX2" fmla="*/ 1562377 w 1714513"/>
                <a:gd name="connsiteY2" fmla="*/ 43016 h 1600426"/>
                <a:gd name="connsiteX3" fmla="*/ 1588921 w 1714513"/>
                <a:gd name="connsiteY3" fmla="*/ 808014 h 1600426"/>
                <a:gd name="connsiteX4" fmla="*/ 801546 w 1714513"/>
                <a:gd name="connsiteY4" fmla="*/ 1600426 h 1600426"/>
                <a:gd name="connsiteX5" fmla="*/ 0 w 1714513"/>
                <a:gd name="connsiteY5" fmla="*/ 847455 h 1600426"/>
                <a:gd name="connsiteX6" fmla="*/ 1 w 1714513"/>
                <a:gd name="connsiteY6" fmla="*/ 847455 h 1600426"/>
                <a:gd name="connsiteX0" fmla="*/ 1 w 1714513"/>
                <a:gd name="connsiteY0" fmla="*/ 964337 h 1717308"/>
                <a:gd name="connsiteX1" fmla="*/ 793897 w 1714513"/>
                <a:gd name="connsiteY1" fmla="*/ 125267 h 1717308"/>
                <a:gd name="connsiteX2" fmla="*/ 1562377 w 1714513"/>
                <a:gd name="connsiteY2" fmla="*/ 159898 h 1717308"/>
                <a:gd name="connsiteX3" fmla="*/ 1588921 w 1714513"/>
                <a:gd name="connsiteY3" fmla="*/ 924896 h 1717308"/>
                <a:gd name="connsiteX4" fmla="*/ 801546 w 1714513"/>
                <a:gd name="connsiteY4" fmla="*/ 1717308 h 1717308"/>
                <a:gd name="connsiteX5" fmla="*/ 0 w 1714513"/>
                <a:gd name="connsiteY5" fmla="*/ 964337 h 1717308"/>
                <a:gd name="connsiteX6" fmla="*/ 1 w 1714513"/>
                <a:gd name="connsiteY6" fmla="*/ 964337 h 1717308"/>
                <a:gd name="connsiteX0" fmla="*/ 1 w 1719115"/>
                <a:gd name="connsiteY0" fmla="*/ 964337 h 1717308"/>
                <a:gd name="connsiteX1" fmla="*/ 793897 w 1719115"/>
                <a:gd name="connsiteY1" fmla="*/ 125267 h 1717308"/>
                <a:gd name="connsiteX2" fmla="*/ 1562377 w 1719115"/>
                <a:gd name="connsiteY2" fmla="*/ 159898 h 1717308"/>
                <a:gd name="connsiteX3" fmla="*/ 1608163 w 1719115"/>
                <a:gd name="connsiteY3" fmla="*/ 904959 h 1717308"/>
                <a:gd name="connsiteX4" fmla="*/ 801546 w 1719115"/>
                <a:gd name="connsiteY4" fmla="*/ 1717308 h 1717308"/>
                <a:gd name="connsiteX5" fmla="*/ 0 w 1719115"/>
                <a:gd name="connsiteY5" fmla="*/ 964337 h 1717308"/>
                <a:gd name="connsiteX6" fmla="*/ 1 w 1719115"/>
                <a:gd name="connsiteY6" fmla="*/ 964337 h 1717308"/>
                <a:gd name="connsiteX0" fmla="*/ 1 w 1719115"/>
                <a:gd name="connsiteY0" fmla="*/ 919888 h 1672859"/>
                <a:gd name="connsiteX1" fmla="*/ 793897 w 1719115"/>
                <a:gd name="connsiteY1" fmla="*/ 80818 h 1672859"/>
                <a:gd name="connsiteX2" fmla="*/ 1562377 w 1719115"/>
                <a:gd name="connsiteY2" fmla="*/ 115449 h 1672859"/>
                <a:gd name="connsiteX3" fmla="*/ 1608163 w 1719115"/>
                <a:gd name="connsiteY3" fmla="*/ 860510 h 1672859"/>
                <a:gd name="connsiteX4" fmla="*/ 801546 w 1719115"/>
                <a:gd name="connsiteY4" fmla="*/ 1672859 h 1672859"/>
                <a:gd name="connsiteX5" fmla="*/ 0 w 1719115"/>
                <a:gd name="connsiteY5" fmla="*/ 919888 h 1672859"/>
                <a:gd name="connsiteX6" fmla="*/ 1 w 1719115"/>
                <a:gd name="connsiteY6" fmla="*/ 919888 h 1672859"/>
                <a:gd name="connsiteX0" fmla="*/ 1 w 1703992"/>
                <a:gd name="connsiteY0" fmla="*/ 919888 h 1672859"/>
                <a:gd name="connsiteX1" fmla="*/ 793897 w 1703992"/>
                <a:gd name="connsiteY1" fmla="*/ 80818 h 1672859"/>
                <a:gd name="connsiteX2" fmla="*/ 1562377 w 1703992"/>
                <a:gd name="connsiteY2" fmla="*/ 115449 h 1672859"/>
                <a:gd name="connsiteX3" fmla="*/ 1608163 w 1703992"/>
                <a:gd name="connsiteY3" fmla="*/ 860510 h 1672859"/>
                <a:gd name="connsiteX4" fmla="*/ 801546 w 1703992"/>
                <a:gd name="connsiteY4" fmla="*/ 1672859 h 1672859"/>
                <a:gd name="connsiteX5" fmla="*/ 0 w 1703992"/>
                <a:gd name="connsiteY5" fmla="*/ 919888 h 1672859"/>
                <a:gd name="connsiteX6" fmla="*/ 1 w 1703992"/>
                <a:gd name="connsiteY6" fmla="*/ 919888 h 1672859"/>
                <a:gd name="connsiteX0" fmla="*/ 1 w 1703992"/>
                <a:gd name="connsiteY0" fmla="*/ 839070 h 1592041"/>
                <a:gd name="connsiteX1" fmla="*/ 793897 w 1703992"/>
                <a:gd name="connsiteY1" fmla="*/ 0 h 1592041"/>
                <a:gd name="connsiteX2" fmla="*/ 1562377 w 1703992"/>
                <a:gd name="connsiteY2" fmla="*/ 34631 h 1592041"/>
                <a:gd name="connsiteX3" fmla="*/ 1608163 w 1703992"/>
                <a:gd name="connsiteY3" fmla="*/ 779692 h 1592041"/>
                <a:gd name="connsiteX4" fmla="*/ 801546 w 1703992"/>
                <a:gd name="connsiteY4" fmla="*/ 1592041 h 1592041"/>
                <a:gd name="connsiteX5" fmla="*/ 0 w 1703992"/>
                <a:gd name="connsiteY5" fmla="*/ 839070 h 1592041"/>
                <a:gd name="connsiteX6" fmla="*/ 1 w 1703992"/>
                <a:gd name="connsiteY6" fmla="*/ 839070 h 1592041"/>
                <a:gd name="connsiteX0" fmla="*/ 1 w 1608163"/>
                <a:gd name="connsiteY0" fmla="*/ 839070 h 1592041"/>
                <a:gd name="connsiteX1" fmla="*/ 793897 w 1608163"/>
                <a:gd name="connsiteY1" fmla="*/ 0 h 1592041"/>
                <a:gd name="connsiteX2" fmla="*/ 1562377 w 1608163"/>
                <a:gd name="connsiteY2" fmla="*/ 34631 h 1592041"/>
                <a:gd name="connsiteX3" fmla="*/ 1608163 w 1608163"/>
                <a:gd name="connsiteY3" fmla="*/ 779692 h 1592041"/>
                <a:gd name="connsiteX4" fmla="*/ 801546 w 1608163"/>
                <a:gd name="connsiteY4" fmla="*/ 1592041 h 1592041"/>
                <a:gd name="connsiteX5" fmla="*/ 0 w 1608163"/>
                <a:gd name="connsiteY5" fmla="*/ 839070 h 1592041"/>
                <a:gd name="connsiteX6" fmla="*/ 1 w 1608163"/>
                <a:gd name="connsiteY6" fmla="*/ 839070 h 1592041"/>
                <a:gd name="connsiteX0" fmla="*/ 1 w 1724633"/>
                <a:gd name="connsiteY0" fmla="*/ 839070 h 1592041"/>
                <a:gd name="connsiteX1" fmla="*/ 793897 w 1724633"/>
                <a:gd name="connsiteY1" fmla="*/ 0 h 1592041"/>
                <a:gd name="connsiteX2" fmla="*/ 1702812 w 1724633"/>
                <a:gd name="connsiteY2" fmla="*/ 218303 h 1592041"/>
                <a:gd name="connsiteX3" fmla="*/ 1608163 w 1724633"/>
                <a:gd name="connsiteY3" fmla="*/ 779692 h 1592041"/>
                <a:gd name="connsiteX4" fmla="*/ 801546 w 1724633"/>
                <a:gd name="connsiteY4" fmla="*/ 1592041 h 1592041"/>
                <a:gd name="connsiteX5" fmla="*/ 0 w 1724633"/>
                <a:gd name="connsiteY5" fmla="*/ 839070 h 1592041"/>
                <a:gd name="connsiteX6" fmla="*/ 1 w 1724633"/>
                <a:gd name="connsiteY6" fmla="*/ 839070 h 1592041"/>
                <a:gd name="connsiteX0" fmla="*/ 1 w 1724633"/>
                <a:gd name="connsiteY0" fmla="*/ 964663 h 1717634"/>
                <a:gd name="connsiteX1" fmla="*/ 793897 w 1724633"/>
                <a:gd name="connsiteY1" fmla="*/ 125593 h 1717634"/>
                <a:gd name="connsiteX2" fmla="*/ 1350722 w 1724633"/>
                <a:gd name="connsiteY2" fmla="*/ 14438 h 1717634"/>
                <a:gd name="connsiteX3" fmla="*/ 1702812 w 1724633"/>
                <a:gd name="connsiteY3" fmla="*/ 343896 h 1717634"/>
                <a:gd name="connsiteX4" fmla="*/ 1608163 w 1724633"/>
                <a:gd name="connsiteY4" fmla="*/ 905285 h 1717634"/>
                <a:gd name="connsiteX5" fmla="*/ 801546 w 1724633"/>
                <a:gd name="connsiteY5" fmla="*/ 1717634 h 1717634"/>
                <a:gd name="connsiteX6" fmla="*/ 0 w 1724633"/>
                <a:gd name="connsiteY6" fmla="*/ 964663 h 1717634"/>
                <a:gd name="connsiteX7" fmla="*/ 1 w 1724633"/>
                <a:gd name="connsiteY7" fmla="*/ 964663 h 1717634"/>
                <a:gd name="connsiteX0" fmla="*/ 1 w 1724633"/>
                <a:gd name="connsiteY0" fmla="*/ 950225 h 1703196"/>
                <a:gd name="connsiteX1" fmla="*/ 793897 w 1724633"/>
                <a:gd name="connsiteY1" fmla="*/ 111155 h 1703196"/>
                <a:gd name="connsiteX2" fmla="*/ 1350722 w 1724633"/>
                <a:gd name="connsiteY2" fmla="*/ 0 h 1703196"/>
                <a:gd name="connsiteX3" fmla="*/ 1702812 w 1724633"/>
                <a:gd name="connsiteY3" fmla="*/ 329458 h 1703196"/>
                <a:gd name="connsiteX4" fmla="*/ 1608163 w 1724633"/>
                <a:gd name="connsiteY4" fmla="*/ 890847 h 1703196"/>
                <a:gd name="connsiteX5" fmla="*/ 801546 w 1724633"/>
                <a:gd name="connsiteY5" fmla="*/ 1703196 h 1703196"/>
                <a:gd name="connsiteX6" fmla="*/ 0 w 1724633"/>
                <a:gd name="connsiteY6" fmla="*/ 950225 h 1703196"/>
                <a:gd name="connsiteX7" fmla="*/ 1 w 1724633"/>
                <a:gd name="connsiteY7" fmla="*/ 950225 h 1703196"/>
                <a:gd name="connsiteX0" fmla="*/ 1 w 1702812"/>
                <a:gd name="connsiteY0" fmla="*/ 950225 h 1703196"/>
                <a:gd name="connsiteX1" fmla="*/ 793897 w 1702812"/>
                <a:gd name="connsiteY1" fmla="*/ 111155 h 1703196"/>
                <a:gd name="connsiteX2" fmla="*/ 1350722 w 1702812"/>
                <a:gd name="connsiteY2" fmla="*/ 0 h 1703196"/>
                <a:gd name="connsiteX3" fmla="*/ 1702812 w 1702812"/>
                <a:gd name="connsiteY3" fmla="*/ 329458 h 1703196"/>
                <a:gd name="connsiteX4" fmla="*/ 1608163 w 1702812"/>
                <a:gd name="connsiteY4" fmla="*/ 890847 h 1703196"/>
                <a:gd name="connsiteX5" fmla="*/ 801546 w 1702812"/>
                <a:gd name="connsiteY5" fmla="*/ 1703196 h 1703196"/>
                <a:gd name="connsiteX6" fmla="*/ 0 w 1702812"/>
                <a:gd name="connsiteY6" fmla="*/ 950225 h 1703196"/>
                <a:gd name="connsiteX7" fmla="*/ 1 w 170281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89261 w 1725155"/>
                <a:gd name="connsiteY1" fmla="*/ 12593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683692"/>
                <a:gd name="connsiteX1" fmla="*/ 778858 w 1725155"/>
                <a:gd name="connsiteY1" fmla="*/ 91826 h 1683692"/>
                <a:gd name="connsiteX2" fmla="*/ 1350722 w 1725155"/>
                <a:gd name="connsiteY2" fmla="*/ 0 h 1683692"/>
                <a:gd name="connsiteX3" fmla="*/ 1725155 w 1725155"/>
                <a:gd name="connsiteY3" fmla="*/ 346208 h 1683692"/>
                <a:gd name="connsiteX4" fmla="*/ 1608163 w 1725155"/>
                <a:gd name="connsiteY4" fmla="*/ 890847 h 1683692"/>
                <a:gd name="connsiteX5" fmla="*/ 796301 w 1725155"/>
                <a:gd name="connsiteY5" fmla="*/ 1683692 h 1683692"/>
                <a:gd name="connsiteX6" fmla="*/ 0 w 1725155"/>
                <a:gd name="connsiteY6" fmla="*/ 950225 h 1683692"/>
                <a:gd name="connsiteX7" fmla="*/ 1 w 1725155"/>
                <a:gd name="connsiteY7" fmla="*/ 950225 h 1683692"/>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83844 w 1712695"/>
                <a:gd name="connsiteY1" fmla="*/ 96637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2694" h="1692989">
                  <a:moveTo>
                    <a:pt x="1" y="957354"/>
                  </a:moveTo>
                  <a:cubicBezTo>
                    <a:pt x="1" y="522421"/>
                    <a:pt x="357287" y="159958"/>
                    <a:pt x="783844" y="103766"/>
                  </a:cubicBezTo>
                  <a:cubicBezTo>
                    <a:pt x="951048" y="63594"/>
                    <a:pt x="1137596" y="224144"/>
                    <a:pt x="1338347" y="0"/>
                  </a:cubicBezTo>
                  <a:cubicBezTo>
                    <a:pt x="1492585" y="53482"/>
                    <a:pt x="1647517" y="249163"/>
                    <a:pt x="1712694" y="341311"/>
                  </a:cubicBezTo>
                  <a:cubicBezTo>
                    <a:pt x="1670791" y="451053"/>
                    <a:pt x="1570836" y="326675"/>
                    <a:pt x="1608163" y="897976"/>
                  </a:cubicBezTo>
                  <a:cubicBezTo>
                    <a:pt x="1573533" y="1313927"/>
                    <a:pt x="1257574" y="1658508"/>
                    <a:pt x="796301" y="1690821"/>
                  </a:cubicBezTo>
                  <a:cubicBezTo>
                    <a:pt x="339924" y="1723047"/>
                    <a:pt x="0" y="1392287"/>
                    <a:pt x="0" y="957354"/>
                  </a:cubicBezTo>
                  <a:lnTo>
                    <a:pt x="1" y="957354"/>
                  </a:lnTo>
                  <a:close/>
                </a:path>
              </a:pathLst>
            </a:custGeom>
            <a:solidFill>
              <a:schemeClr val="accent4">
                <a:lumMod val="60000"/>
                <a:lumOff val="40000"/>
              </a:schemeClr>
            </a:solidFill>
            <a:ln>
              <a:solidFill>
                <a:srgbClr val="FFC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58BB0127-9630-4431-B163-37861A5E5FF6}"/>
                </a:ext>
              </a:extLst>
            </p:cNvPr>
            <p:cNvSpPr/>
            <p:nvPr/>
          </p:nvSpPr>
          <p:spPr>
            <a:xfrm rot="170803">
              <a:off x="5640488" y="1611751"/>
              <a:ext cx="548156" cy="316570"/>
            </a:xfrm>
            <a:custGeom>
              <a:avLst/>
              <a:gdLst>
                <a:gd name="connsiteX0" fmla="*/ 0 w 909553"/>
                <a:gd name="connsiteY0" fmla="*/ 429785 h 440374"/>
                <a:gd name="connsiteX1" fmla="*/ 235527 w 909553"/>
                <a:gd name="connsiteY1" fmla="*/ 156157 h 440374"/>
                <a:gd name="connsiteX2" fmla="*/ 142009 w 909553"/>
                <a:gd name="connsiteY2" fmla="*/ 41857 h 440374"/>
                <a:gd name="connsiteX3" fmla="*/ 83127 w 909553"/>
                <a:gd name="connsiteY3" fmla="*/ 173476 h 440374"/>
                <a:gd name="connsiteX4" fmla="*/ 263236 w 909553"/>
                <a:gd name="connsiteY4" fmla="*/ 440176 h 440374"/>
                <a:gd name="connsiteX5" fmla="*/ 547255 w 909553"/>
                <a:gd name="connsiteY5" fmla="*/ 128448 h 440374"/>
                <a:gd name="connsiteX6" fmla="*/ 477982 w 909553"/>
                <a:gd name="connsiteY6" fmla="*/ 7221 h 440374"/>
                <a:gd name="connsiteX7" fmla="*/ 384464 w 909553"/>
                <a:gd name="connsiteY7" fmla="*/ 159621 h 440374"/>
                <a:gd name="connsiteX8" fmla="*/ 578427 w 909553"/>
                <a:gd name="connsiteY8" fmla="*/ 429785 h 440374"/>
                <a:gd name="connsiteX9" fmla="*/ 900545 w 909553"/>
                <a:gd name="connsiteY9" fmla="*/ 142303 h 440374"/>
                <a:gd name="connsiteX10" fmla="*/ 810491 w 909553"/>
                <a:gd name="connsiteY10" fmla="*/ 294 h 440374"/>
                <a:gd name="connsiteX11" fmla="*/ 706582 w 909553"/>
                <a:gd name="connsiteY11" fmla="*/ 114594 h 440374"/>
                <a:gd name="connsiteX12" fmla="*/ 862445 w 909553"/>
                <a:gd name="connsiteY12" fmla="*/ 412466 h 440374"/>
                <a:gd name="connsiteX13" fmla="*/ 862445 w 909553"/>
                <a:gd name="connsiteY13" fmla="*/ 412466 h 440374"/>
                <a:gd name="connsiteX0" fmla="*/ 0 w 905713"/>
                <a:gd name="connsiteY0" fmla="*/ 446355 h 456944"/>
                <a:gd name="connsiteX1" fmla="*/ 235527 w 905713"/>
                <a:gd name="connsiteY1" fmla="*/ 172727 h 456944"/>
                <a:gd name="connsiteX2" fmla="*/ 142009 w 905713"/>
                <a:gd name="connsiteY2" fmla="*/ 58427 h 456944"/>
                <a:gd name="connsiteX3" fmla="*/ 83127 w 905713"/>
                <a:gd name="connsiteY3" fmla="*/ 190046 h 456944"/>
                <a:gd name="connsiteX4" fmla="*/ 263236 w 905713"/>
                <a:gd name="connsiteY4" fmla="*/ 456746 h 456944"/>
                <a:gd name="connsiteX5" fmla="*/ 547255 w 905713"/>
                <a:gd name="connsiteY5" fmla="*/ 145018 h 456944"/>
                <a:gd name="connsiteX6" fmla="*/ 477982 w 905713"/>
                <a:gd name="connsiteY6" fmla="*/ 23791 h 456944"/>
                <a:gd name="connsiteX7" fmla="*/ 384464 w 905713"/>
                <a:gd name="connsiteY7" fmla="*/ 176191 h 456944"/>
                <a:gd name="connsiteX8" fmla="*/ 578427 w 905713"/>
                <a:gd name="connsiteY8" fmla="*/ 446355 h 456944"/>
                <a:gd name="connsiteX9" fmla="*/ 900545 w 905713"/>
                <a:gd name="connsiteY9" fmla="*/ 158873 h 456944"/>
                <a:gd name="connsiteX10" fmla="*/ 772181 w 905713"/>
                <a:gd name="connsiteY10" fmla="*/ 235 h 456944"/>
                <a:gd name="connsiteX11" fmla="*/ 706582 w 905713"/>
                <a:gd name="connsiteY11" fmla="*/ 131164 h 456944"/>
                <a:gd name="connsiteX12" fmla="*/ 862445 w 905713"/>
                <a:gd name="connsiteY12" fmla="*/ 429036 h 456944"/>
                <a:gd name="connsiteX13" fmla="*/ 862445 w 905713"/>
                <a:gd name="connsiteY13" fmla="*/ 429036 h 456944"/>
                <a:gd name="connsiteX0" fmla="*/ 0 w 905952"/>
                <a:gd name="connsiteY0" fmla="*/ 446304 h 456893"/>
                <a:gd name="connsiteX1" fmla="*/ 235527 w 905952"/>
                <a:gd name="connsiteY1" fmla="*/ 172676 h 456893"/>
                <a:gd name="connsiteX2" fmla="*/ 142009 w 905952"/>
                <a:gd name="connsiteY2" fmla="*/ 58376 h 456893"/>
                <a:gd name="connsiteX3" fmla="*/ 83127 w 905952"/>
                <a:gd name="connsiteY3" fmla="*/ 189995 h 456893"/>
                <a:gd name="connsiteX4" fmla="*/ 263236 w 905952"/>
                <a:gd name="connsiteY4" fmla="*/ 456695 h 456893"/>
                <a:gd name="connsiteX5" fmla="*/ 547255 w 905952"/>
                <a:gd name="connsiteY5" fmla="*/ 144967 h 456893"/>
                <a:gd name="connsiteX6" fmla="*/ 477982 w 905952"/>
                <a:gd name="connsiteY6" fmla="*/ 23740 h 456893"/>
                <a:gd name="connsiteX7" fmla="*/ 384464 w 905952"/>
                <a:gd name="connsiteY7" fmla="*/ 176140 h 456893"/>
                <a:gd name="connsiteX8" fmla="*/ 578427 w 905952"/>
                <a:gd name="connsiteY8" fmla="*/ 446304 h 456893"/>
                <a:gd name="connsiteX9" fmla="*/ 900545 w 905952"/>
                <a:gd name="connsiteY9" fmla="*/ 158822 h 456893"/>
                <a:gd name="connsiteX10" fmla="*/ 772181 w 905952"/>
                <a:gd name="connsiteY10" fmla="*/ 184 h 456893"/>
                <a:gd name="connsiteX11" fmla="*/ 664019 w 905952"/>
                <a:gd name="connsiteY11" fmla="*/ 134058 h 456893"/>
                <a:gd name="connsiteX12" fmla="*/ 862445 w 905952"/>
                <a:gd name="connsiteY12" fmla="*/ 428985 h 456893"/>
                <a:gd name="connsiteX13" fmla="*/ 862445 w 905952"/>
                <a:gd name="connsiteY13" fmla="*/ 428985 h 456893"/>
                <a:gd name="connsiteX0" fmla="*/ 0 w 904563"/>
                <a:gd name="connsiteY0" fmla="*/ 446721 h 457310"/>
                <a:gd name="connsiteX1" fmla="*/ 235527 w 904563"/>
                <a:gd name="connsiteY1" fmla="*/ 173093 h 457310"/>
                <a:gd name="connsiteX2" fmla="*/ 142009 w 904563"/>
                <a:gd name="connsiteY2" fmla="*/ 58793 h 457310"/>
                <a:gd name="connsiteX3" fmla="*/ 83127 w 904563"/>
                <a:gd name="connsiteY3" fmla="*/ 190412 h 457310"/>
                <a:gd name="connsiteX4" fmla="*/ 263236 w 904563"/>
                <a:gd name="connsiteY4" fmla="*/ 457112 h 457310"/>
                <a:gd name="connsiteX5" fmla="*/ 547255 w 904563"/>
                <a:gd name="connsiteY5" fmla="*/ 145384 h 457310"/>
                <a:gd name="connsiteX6" fmla="*/ 477982 w 904563"/>
                <a:gd name="connsiteY6" fmla="*/ 24157 h 457310"/>
                <a:gd name="connsiteX7" fmla="*/ 384464 w 904563"/>
                <a:gd name="connsiteY7" fmla="*/ 176557 h 457310"/>
                <a:gd name="connsiteX8" fmla="*/ 578427 w 904563"/>
                <a:gd name="connsiteY8" fmla="*/ 446721 h 457310"/>
                <a:gd name="connsiteX9" fmla="*/ 899111 w 904563"/>
                <a:gd name="connsiteY9" fmla="*/ 101493 h 457310"/>
                <a:gd name="connsiteX10" fmla="*/ 772181 w 904563"/>
                <a:gd name="connsiteY10" fmla="*/ 601 h 457310"/>
                <a:gd name="connsiteX11" fmla="*/ 664019 w 904563"/>
                <a:gd name="connsiteY11" fmla="*/ 134475 h 457310"/>
                <a:gd name="connsiteX12" fmla="*/ 862445 w 904563"/>
                <a:gd name="connsiteY12" fmla="*/ 429402 h 457310"/>
                <a:gd name="connsiteX13" fmla="*/ 862445 w 904563"/>
                <a:gd name="connsiteY13" fmla="*/ 429402 h 457310"/>
                <a:gd name="connsiteX0" fmla="*/ 0 w 903849"/>
                <a:gd name="connsiteY0" fmla="*/ 492617 h 503206"/>
                <a:gd name="connsiteX1" fmla="*/ 235527 w 903849"/>
                <a:gd name="connsiteY1" fmla="*/ 218989 h 503206"/>
                <a:gd name="connsiteX2" fmla="*/ 142009 w 903849"/>
                <a:gd name="connsiteY2" fmla="*/ 104689 h 503206"/>
                <a:gd name="connsiteX3" fmla="*/ 83127 w 903849"/>
                <a:gd name="connsiteY3" fmla="*/ 236308 h 503206"/>
                <a:gd name="connsiteX4" fmla="*/ 263236 w 903849"/>
                <a:gd name="connsiteY4" fmla="*/ 503008 h 503206"/>
                <a:gd name="connsiteX5" fmla="*/ 547255 w 903849"/>
                <a:gd name="connsiteY5" fmla="*/ 191280 h 503206"/>
                <a:gd name="connsiteX6" fmla="*/ 477982 w 903849"/>
                <a:gd name="connsiteY6" fmla="*/ 70053 h 503206"/>
                <a:gd name="connsiteX7" fmla="*/ 384464 w 903849"/>
                <a:gd name="connsiteY7" fmla="*/ 222453 h 503206"/>
                <a:gd name="connsiteX8" fmla="*/ 578427 w 903849"/>
                <a:gd name="connsiteY8" fmla="*/ 492617 h 503206"/>
                <a:gd name="connsiteX9" fmla="*/ 899111 w 903849"/>
                <a:gd name="connsiteY9" fmla="*/ 147389 h 503206"/>
                <a:gd name="connsiteX10" fmla="*/ 763049 w 903849"/>
                <a:gd name="connsiteY10" fmla="*/ 302 h 503206"/>
                <a:gd name="connsiteX11" fmla="*/ 664019 w 903849"/>
                <a:gd name="connsiteY11" fmla="*/ 180371 h 503206"/>
                <a:gd name="connsiteX12" fmla="*/ 862445 w 903849"/>
                <a:gd name="connsiteY12" fmla="*/ 475298 h 503206"/>
                <a:gd name="connsiteX13" fmla="*/ 862445 w 903849"/>
                <a:gd name="connsiteY13" fmla="*/ 475298 h 503206"/>
                <a:gd name="connsiteX0" fmla="*/ 0 w 903817"/>
                <a:gd name="connsiteY0" fmla="*/ 492323 h 502912"/>
                <a:gd name="connsiteX1" fmla="*/ 235527 w 903817"/>
                <a:gd name="connsiteY1" fmla="*/ 218695 h 502912"/>
                <a:gd name="connsiteX2" fmla="*/ 142009 w 903817"/>
                <a:gd name="connsiteY2" fmla="*/ 104395 h 502912"/>
                <a:gd name="connsiteX3" fmla="*/ 83127 w 903817"/>
                <a:gd name="connsiteY3" fmla="*/ 236014 h 502912"/>
                <a:gd name="connsiteX4" fmla="*/ 263236 w 903817"/>
                <a:gd name="connsiteY4" fmla="*/ 502714 h 502912"/>
                <a:gd name="connsiteX5" fmla="*/ 547255 w 903817"/>
                <a:gd name="connsiteY5" fmla="*/ 190986 h 502912"/>
                <a:gd name="connsiteX6" fmla="*/ 477982 w 903817"/>
                <a:gd name="connsiteY6" fmla="*/ 69759 h 502912"/>
                <a:gd name="connsiteX7" fmla="*/ 384464 w 903817"/>
                <a:gd name="connsiteY7" fmla="*/ 222159 h 502912"/>
                <a:gd name="connsiteX8" fmla="*/ 578427 w 903817"/>
                <a:gd name="connsiteY8" fmla="*/ 492323 h 502912"/>
                <a:gd name="connsiteX9" fmla="*/ 899111 w 903817"/>
                <a:gd name="connsiteY9" fmla="*/ 147095 h 502912"/>
                <a:gd name="connsiteX10" fmla="*/ 763049 w 903817"/>
                <a:gd name="connsiteY10" fmla="*/ 8 h 502912"/>
                <a:gd name="connsiteX11" fmla="*/ 670498 w 903817"/>
                <a:gd name="connsiteY11" fmla="*/ 152079 h 502912"/>
                <a:gd name="connsiteX12" fmla="*/ 862445 w 903817"/>
                <a:gd name="connsiteY12" fmla="*/ 475004 h 502912"/>
                <a:gd name="connsiteX13" fmla="*/ 862445 w 903817"/>
                <a:gd name="connsiteY13" fmla="*/ 475004 h 502912"/>
                <a:gd name="connsiteX0" fmla="*/ 0 w 884138"/>
                <a:gd name="connsiteY0" fmla="*/ 492342 h 502931"/>
                <a:gd name="connsiteX1" fmla="*/ 235527 w 884138"/>
                <a:gd name="connsiteY1" fmla="*/ 218714 h 502931"/>
                <a:gd name="connsiteX2" fmla="*/ 142009 w 884138"/>
                <a:gd name="connsiteY2" fmla="*/ 104414 h 502931"/>
                <a:gd name="connsiteX3" fmla="*/ 83127 w 884138"/>
                <a:gd name="connsiteY3" fmla="*/ 236033 h 502931"/>
                <a:gd name="connsiteX4" fmla="*/ 263236 w 884138"/>
                <a:gd name="connsiteY4" fmla="*/ 502733 h 502931"/>
                <a:gd name="connsiteX5" fmla="*/ 547255 w 884138"/>
                <a:gd name="connsiteY5" fmla="*/ 191005 h 502931"/>
                <a:gd name="connsiteX6" fmla="*/ 477982 w 884138"/>
                <a:gd name="connsiteY6" fmla="*/ 69778 h 502931"/>
                <a:gd name="connsiteX7" fmla="*/ 384464 w 884138"/>
                <a:gd name="connsiteY7" fmla="*/ 222178 h 502931"/>
                <a:gd name="connsiteX8" fmla="*/ 578427 w 884138"/>
                <a:gd name="connsiteY8" fmla="*/ 492342 h 502931"/>
                <a:gd name="connsiteX9" fmla="*/ 878843 w 884138"/>
                <a:gd name="connsiteY9" fmla="*/ 143007 h 502931"/>
                <a:gd name="connsiteX10" fmla="*/ 763049 w 884138"/>
                <a:gd name="connsiteY10" fmla="*/ 27 h 502931"/>
                <a:gd name="connsiteX11" fmla="*/ 670498 w 884138"/>
                <a:gd name="connsiteY11" fmla="*/ 152098 h 502931"/>
                <a:gd name="connsiteX12" fmla="*/ 862445 w 884138"/>
                <a:gd name="connsiteY12" fmla="*/ 475023 h 502931"/>
                <a:gd name="connsiteX13" fmla="*/ 862445 w 884138"/>
                <a:gd name="connsiteY13" fmla="*/ 475023 h 502931"/>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77982 w 884642"/>
                <a:gd name="connsiteY6" fmla="*/ 70172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52028 w 884642"/>
                <a:gd name="connsiteY6" fmla="*/ 27895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52028 w 884642"/>
                <a:gd name="connsiteY6" fmla="*/ 27895 h 503456"/>
                <a:gd name="connsiteX7" fmla="*/ 384464 w 884642"/>
                <a:gd name="connsiteY7" fmla="*/ 222572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454"/>
                <a:gd name="connsiteX1" fmla="*/ 235527 w 884642"/>
                <a:gd name="connsiteY1" fmla="*/ 219108 h 503454"/>
                <a:gd name="connsiteX2" fmla="*/ 142009 w 884642"/>
                <a:gd name="connsiteY2" fmla="*/ 104808 h 503454"/>
                <a:gd name="connsiteX3" fmla="*/ 83127 w 884642"/>
                <a:gd name="connsiteY3" fmla="*/ 236427 h 503454"/>
                <a:gd name="connsiteX4" fmla="*/ 263236 w 884642"/>
                <a:gd name="connsiteY4" fmla="*/ 503127 h 503454"/>
                <a:gd name="connsiteX5" fmla="*/ 583328 w 884642"/>
                <a:gd name="connsiteY5" fmla="*/ 177883 h 503454"/>
                <a:gd name="connsiteX6" fmla="*/ 452028 w 884642"/>
                <a:gd name="connsiteY6" fmla="*/ 27895 h 503454"/>
                <a:gd name="connsiteX7" fmla="*/ 362362 w 884642"/>
                <a:gd name="connsiteY7" fmla="*/ 193803 h 503454"/>
                <a:gd name="connsiteX8" fmla="*/ 578427 w 884642"/>
                <a:gd name="connsiteY8" fmla="*/ 492736 h 503454"/>
                <a:gd name="connsiteX9" fmla="*/ 878843 w 884642"/>
                <a:gd name="connsiteY9" fmla="*/ 143401 h 503454"/>
                <a:gd name="connsiteX10" fmla="*/ 768722 w 884642"/>
                <a:gd name="connsiteY10" fmla="*/ 26 h 503454"/>
                <a:gd name="connsiteX11" fmla="*/ 670498 w 884642"/>
                <a:gd name="connsiteY11" fmla="*/ 152492 h 503454"/>
                <a:gd name="connsiteX12" fmla="*/ 862445 w 884642"/>
                <a:gd name="connsiteY12" fmla="*/ 475417 h 503454"/>
                <a:gd name="connsiteX13" fmla="*/ 862445 w 884642"/>
                <a:gd name="connsiteY13" fmla="*/ 475417 h 503454"/>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65607 w 884642"/>
                <a:gd name="connsiteY6" fmla="*/ 18691 h 503456"/>
                <a:gd name="connsiteX7" fmla="*/ 362362 w 884642"/>
                <a:gd name="connsiteY7" fmla="*/ 193803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640"/>
                <a:gd name="connsiteX1" fmla="*/ 235527 w 884642"/>
                <a:gd name="connsiteY1" fmla="*/ 219108 h 503640"/>
                <a:gd name="connsiteX2" fmla="*/ 142009 w 884642"/>
                <a:gd name="connsiteY2" fmla="*/ 104808 h 503640"/>
                <a:gd name="connsiteX3" fmla="*/ 83127 w 884642"/>
                <a:gd name="connsiteY3" fmla="*/ 236427 h 503640"/>
                <a:gd name="connsiteX4" fmla="*/ 263236 w 884642"/>
                <a:gd name="connsiteY4" fmla="*/ 503127 h 503640"/>
                <a:gd name="connsiteX5" fmla="*/ 565083 w 884642"/>
                <a:gd name="connsiteY5" fmla="*/ 162620 h 503640"/>
                <a:gd name="connsiteX6" fmla="*/ 465607 w 884642"/>
                <a:gd name="connsiteY6" fmla="*/ 18691 h 503640"/>
                <a:gd name="connsiteX7" fmla="*/ 362362 w 884642"/>
                <a:gd name="connsiteY7" fmla="*/ 193803 h 503640"/>
                <a:gd name="connsiteX8" fmla="*/ 578427 w 884642"/>
                <a:gd name="connsiteY8" fmla="*/ 492736 h 503640"/>
                <a:gd name="connsiteX9" fmla="*/ 878843 w 884642"/>
                <a:gd name="connsiteY9" fmla="*/ 143401 h 503640"/>
                <a:gd name="connsiteX10" fmla="*/ 768722 w 884642"/>
                <a:gd name="connsiteY10" fmla="*/ 26 h 503640"/>
                <a:gd name="connsiteX11" fmla="*/ 670498 w 884642"/>
                <a:gd name="connsiteY11" fmla="*/ 152492 h 503640"/>
                <a:gd name="connsiteX12" fmla="*/ 862445 w 884642"/>
                <a:gd name="connsiteY12" fmla="*/ 475417 h 503640"/>
                <a:gd name="connsiteX13" fmla="*/ 862445 w 884642"/>
                <a:gd name="connsiteY13" fmla="*/ 475417 h 503640"/>
                <a:gd name="connsiteX0" fmla="*/ 0 w 884642"/>
                <a:gd name="connsiteY0" fmla="*/ 492736 h 503638"/>
                <a:gd name="connsiteX1" fmla="*/ 235527 w 884642"/>
                <a:gd name="connsiteY1" fmla="*/ 219108 h 503638"/>
                <a:gd name="connsiteX2" fmla="*/ 142009 w 884642"/>
                <a:gd name="connsiteY2" fmla="*/ 104808 h 503638"/>
                <a:gd name="connsiteX3" fmla="*/ 83127 w 884642"/>
                <a:gd name="connsiteY3" fmla="*/ 236427 h 503638"/>
                <a:gd name="connsiteX4" fmla="*/ 263236 w 884642"/>
                <a:gd name="connsiteY4" fmla="*/ 503127 h 503638"/>
                <a:gd name="connsiteX5" fmla="*/ 565083 w 884642"/>
                <a:gd name="connsiteY5" fmla="*/ 162620 h 503638"/>
                <a:gd name="connsiteX6" fmla="*/ 443111 w 884642"/>
                <a:gd name="connsiteY6" fmla="*/ 23004 h 503638"/>
                <a:gd name="connsiteX7" fmla="*/ 362362 w 884642"/>
                <a:gd name="connsiteY7" fmla="*/ 193803 h 503638"/>
                <a:gd name="connsiteX8" fmla="*/ 578427 w 884642"/>
                <a:gd name="connsiteY8" fmla="*/ 492736 h 503638"/>
                <a:gd name="connsiteX9" fmla="*/ 878843 w 884642"/>
                <a:gd name="connsiteY9" fmla="*/ 143401 h 503638"/>
                <a:gd name="connsiteX10" fmla="*/ 768722 w 884642"/>
                <a:gd name="connsiteY10" fmla="*/ 26 h 503638"/>
                <a:gd name="connsiteX11" fmla="*/ 670498 w 884642"/>
                <a:gd name="connsiteY11" fmla="*/ 152492 h 503638"/>
                <a:gd name="connsiteX12" fmla="*/ 862445 w 884642"/>
                <a:gd name="connsiteY12" fmla="*/ 475417 h 503638"/>
                <a:gd name="connsiteX13" fmla="*/ 862445 w 884642"/>
                <a:gd name="connsiteY13" fmla="*/ 475417 h 503638"/>
                <a:gd name="connsiteX0" fmla="*/ 0 w 884642"/>
                <a:gd name="connsiteY0" fmla="*/ 492736 h 503668"/>
                <a:gd name="connsiteX1" fmla="*/ 235527 w 884642"/>
                <a:gd name="connsiteY1" fmla="*/ 219108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668"/>
                <a:gd name="connsiteX1" fmla="*/ 263699 w 884642"/>
                <a:gd name="connsiteY1" fmla="*/ 214403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732"/>
                <a:gd name="connsiteX1" fmla="*/ 263699 w 884642"/>
                <a:gd name="connsiteY1" fmla="*/ 214403 h 503732"/>
                <a:gd name="connsiteX2" fmla="*/ 150907 w 884642"/>
                <a:gd name="connsiteY2" fmla="*/ 32570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32"/>
                <a:gd name="connsiteX1" fmla="*/ 263699 w 884642"/>
                <a:gd name="connsiteY1" fmla="*/ 214403 h 503732"/>
                <a:gd name="connsiteX2" fmla="*/ 130839 w 884642"/>
                <a:gd name="connsiteY2" fmla="*/ 31204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29"/>
                <a:gd name="connsiteX1" fmla="*/ 263699 w 884642"/>
                <a:gd name="connsiteY1" fmla="*/ 214403 h 503729"/>
                <a:gd name="connsiteX2" fmla="*/ 151312 w 884642"/>
                <a:gd name="connsiteY2" fmla="*/ 38049 h 503729"/>
                <a:gd name="connsiteX3" fmla="*/ 69144 w 884642"/>
                <a:gd name="connsiteY3" fmla="*/ 240149 h 503729"/>
                <a:gd name="connsiteX4" fmla="*/ 263236 w 884642"/>
                <a:gd name="connsiteY4" fmla="*/ 503127 h 503729"/>
                <a:gd name="connsiteX5" fmla="*/ 565083 w 884642"/>
                <a:gd name="connsiteY5" fmla="*/ 162620 h 503729"/>
                <a:gd name="connsiteX6" fmla="*/ 443111 w 884642"/>
                <a:gd name="connsiteY6" fmla="*/ 23004 h 503729"/>
                <a:gd name="connsiteX7" fmla="*/ 362362 w 884642"/>
                <a:gd name="connsiteY7" fmla="*/ 193803 h 503729"/>
                <a:gd name="connsiteX8" fmla="*/ 578427 w 884642"/>
                <a:gd name="connsiteY8" fmla="*/ 492736 h 503729"/>
                <a:gd name="connsiteX9" fmla="*/ 878843 w 884642"/>
                <a:gd name="connsiteY9" fmla="*/ 143401 h 503729"/>
                <a:gd name="connsiteX10" fmla="*/ 768722 w 884642"/>
                <a:gd name="connsiteY10" fmla="*/ 26 h 503729"/>
                <a:gd name="connsiteX11" fmla="*/ 670498 w 884642"/>
                <a:gd name="connsiteY11" fmla="*/ 152492 h 503729"/>
                <a:gd name="connsiteX12" fmla="*/ 862445 w 884642"/>
                <a:gd name="connsiteY12" fmla="*/ 475417 h 503729"/>
                <a:gd name="connsiteX13" fmla="*/ 862445 w 884642"/>
                <a:gd name="connsiteY13" fmla="*/ 475417 h 503729"/>
                <a:gd name="connsiteX0" fmla="*/ 0 w 884642"/>
                <a:gd name="connsiteY0" fmla="*/ 492736 h 492961"/>
                <a:gd name="connsiteX1" fmla="*/ 263699 w 884642"/>
                <a:gd name="connsiteY1" fmla="*/ 214403 h 492961"/>
                <a:gd name="connsiteX2" fmla="*/ 151312 w 884642"/>
                <a:gd name="connsiteY2" fmla="*/ 38049 h 492961"/>
                <a:gd name="connsiteX3" fmla="*/ 69144 w 884642"/>
                <a:gd name="connsiteY3" fmla="*/ 240149 h 492961"/>
                <a:gd name="connsiteX4" fmla="*/ 305585 w 884642"/>
                <a:gd name="connsiteY4" fmla="*/ 458875 h 492961"/>
                <a:gd name="connsiteX5" fmla="*/ 565083 w 884642"/>
                <a:gd name="connsiteY5" fmla="*/ 162620 h 492961"/>
                <a:gd name="connsiteX6" fmla="*/ 443111 w 884642"/>
                <a:gd name="connsiteY6" fmla="*/ 23004 h 492961"/>
                <a:gd name="connsiteX7" fmla="*/ 362362 w 884642"/>
                <a:gd name="connsiteY7" fmla="*/ 193803 h 492961"/>
                <a:gd name="connsiteX8" fmla="*/ 578427 w 884642"/>
                <a:gd name="connsiteY8" fmla="*/ 492736 h 492961"/>
                <a:gd name="connsiteX9" fmla="*/ 878843 w 884642"/>
                <a:gd name="connsiteY9" fmla="*/ 143401 h 492961"/>
                <a:gd name="connsiteX10" fmla="*/ 768722 w 884642"/>
                <a:gd name="connsiteY10" fmla="*/ 26 h 492961"/>
                <a:gd name="connsiteX11" fmla="*/ 670498 w 884642"/>
                <a:gd name="connsiteY11" fmla="*/ 152492 h 492961"/>
                <a:gd name="connsiteX12" fmla="*/ 862445 w 884642"/>
                <a:gd name="connsiteY12" fmla="*/ 475417 h 492961"/>
                <a:gd name="connsiteX13" fmla="*/ 862445 w 884642"/>
                <a:gd name="connsiteY13" fmla="*/ 475417 h 492961"/>
                <a:gd name="connsiteX0" fmla="*/ 0 w 883375"/>
                <a:gd name="connsiteY0" fmla="*/ 492734 h 492734"/>
                <a:gd name="connsiteX1" fmla="*/ 263699 w 883375"/>
                <a:gd name="connsiteY1" fmla="*/ 214401 h 492734"/>
                <a:gd name="connsiteX2" fmla="*/ 151312 w 883375"/>
                <a:gd name="connsiteY2" fmla="*/ 38047 h 492734"/>
                <a:gd name="connsiteX3" fmla="*/ 69144 w 883375"/>
                <a:gd name="connsiteY3" fmla="*/ 240147 h 492734"/>
                <a:gd name="connsiteX4" fmla="*/ 305585 w 883375"/>
                <a:gd name="connsiteY4" fmla="*/ 458873 h 492734"/>
                <a:gd name="connsiteX5" fmla="*/ 565083 w 883375"/>
                <a:gd name="connsiteY5" fmla="*/ 162618 h 492734"/>
                <a:gd name="connsiteX6" fmla="*/ 443111 w 883375"/>
                <a:gd name="connsiteY6" fmla="*/ 23002 h 492734"/>
                <a:gd name="connsiteX7" fmla="*/ 362362 w 883375"/>
                <a:gd name="connsiteY7" fmla="*/ 193801 h 492734"/>
                <a:gd name="connsiteX8" fmla="*/ 605570 w 883375"/>
                <a:gd name="connsiteY8" fmla="*/ 435762 h 492734"/>
                <a:gd name="connsiteX9" fmla="*/ 878843 w 883375"/>
                <a:gd name="connsiteY9" fmla="*/ 143399 h 492734"/>
                <a:gd name="connsiteX10" fmla="*/ 768722 w 883375"/>
                <a:gd name="connsiteY10" fmla="*/ 24 h 492734"/>
                <a:gd name="connsiteX11" fmla="*/ 670498 w 883375"/>
                <a:gd name="connsiteY11" fmla="*/ 152490 h 492734"/>
                <a:gd name="connsiteX12" fmla="*/ 862445 w 883375"/>
                <a:gd name="connsiteY12" fmla="*/ 475415 h 492734"/>
                <a:gd name="connsiteX13" fmla="*/ 862445 w 883375"/>
                <a:gd name="connsiteY13" fmla="*/ 475415 h 49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375" h="492734">
                  <a:moveTo>
                    <a:pt x="0" y="492734"/>
                  </a:moveTo>
                  <a:cubicBezTo>
                    <a:pt x="105929" y="388247"/>
                    <a:pt x="238480" y="290182"/>
                    <a:pt x="263699" y="214401"/>
                  </a:cubicBezTo>
                  <a:cubicBezTo>
                    <a:pt x="288918" y="138620"/>
                    <a:pt x="183738" y="33756"/>
                    <a:pt x="151312" y="38047"/>
                  </a:cubicBezTo>
                  <a:cubicBezTo>
                    <a:pt x="118886" y="42338"/>
                    <a:pt x="43432" y="170009"/>
                    <a:pt x="69144" y="240147"/>
                  </a:cubicBezTo>
                  <a:cubicBezTo>
                    <a:pt x="94856" y="310285"/>
                    <a:pt x="222929" y="471795"/>
                    <a:pt x="305585" y="458873"/>
                  </a:cubicBezTo>
                  <a:cubicBezTo>
                    <a:pt x="388242" y="445952"/>
                    <a:pt x="542162" y="235263"/>
                    <a:pt x="565083" y="162618"/>
                  </a:cubicBezTo>
                  <a:cubicBezTo>
                    <a:pt x="588004" y="89973"/>
                    <a:pt x="476898" y="17805"/>
                    <a:pt x="443111" y="23002"/>
                  </a:cubicBezTo>
                  <a:cubicBezTo>
                    <a:pt x="409324" y="28199"/>
                    <a:pt x="335286" y="125008"/>
                    <a:pt x="362362" y="193801"/>
                  </a:cubicBezTo>
                  <a:cubicBezTo>
                    <a:pt x="389438" y="262594"/>
                    <a:pt x="519490" y="444162"/>
                    <a:pt x="605570" y="435762"/>
                  </a:cubicBezTo>
                  <a:cubicBezTo>
                    <a:pt x="691650" y="427362"/>
                    <a:pt x="851651" y="216022"/>
                    <a:pt x="878843" y="143399"/>
                  </a:cubicBezTo>
                  <a:cubicBezTo>
                    <a:pt x="906035" y="70776"/>
                    <a:pt x="803446" y="-1491"/>
                    <a:pt x="768722" y="24"/>
                  </a:cubicBezTo>
                  <a:cubicBezTo>
                    <a:pt x="733998" y="1539"/>
                    <a:pt x="654878" y="73258"/>
                    <a:pt x="670498" y="152490"/>
                  </a:cubicBezTo>
                  <a:cubicBezTo>
                    <a:pt x="686119" y="231722"/>
                    <a:pt x="830454" y="421594"/>
                    <a:pt x="862445" y="475415"/>
                  </a:cubicBezTo>
                  <a:lnTo>
                    <a:pt x="862445" y="475415"/>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77" name="Group 76">
              <a:extLst>
                <a:ext uri="{FF2B5EF4-FFF2-40B4-BE49-F238E27FC236}">
                  <a16:creationId xmlns:a16="http://schemas.microsoft.com/office/drawing/2014/main" id="{316887F3-D998-4587-B9A9-D6BC9AADB38A}"/>
                </a:ext>
              </a:extLst>
            </p:cNvPr>
            <p:cNvGrpSpPr/>
            <p:nvPr/>
          </p:nvGrpSpPr>
          <p:grpSpPr>
            <a:xfrm>
              <a:off x="5617255" y="2268864"/>
              <a:ext cx="587708" cy="225961"/>
              <a:chOff x="4510859" y="1951754"/>
              <a:chExt cx="587708" cy="225961"/>
            </a:xfrm>
          </p:grpSpPr>
          <p:sp>
            <p:nvSpPr>
              <p:cNvPr id="86" name="Rectangle: Rounded Corners 85">
                <a:extLst>
                  <a:ext uri="{FF2B5EF4-FFF2-40B4-BE49-F238E27FC236}">
                    <a16:creationId xmlns:a16="http://schemas.microsoft.com/office/drawing/2014/main" id="{FC8C3D6C-400C-4A68-A7F0-00AFC6A8BB14}"/>
                  </a:ext>
                </a:extLst>
              </p:cNvPr>
              <p:cNvSpPr/>
              <p:nvPr/>
            </p:nvSpPr>
            <p:spPr>
              <a:xfrm>
                <a:off x="4510859" y="208892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1C5767C4-E9D6-44D7-919C-BC78CB652A1F}"/>
                  </a:ext>
                </a:extLst>
              </p:cNvPr>
              <p:cNvGrpSpPr/>
              <p:nvPr/>
            </p:nvGrpSpPr>
            <p:grpSpPr>
              <a:xfrm>
                <a:off x="4510859" y="1951754"/>
                <a:ext cx="587708" cy="225961"/>
                <a:chOff x="4447886" y="1453752"/>
                <a:chExt cx="587708" cy="225961"/>
              </a:xfrm>
            </p:grpSpPr>
            <p:sp>
              <p:nvSpPr>
                <p:cNvPr id="88" name="Rectangle: Rounded Corners 87">
                  <a:extLst>
                    <a:ext uri="{FF2B5EF4-FFF2-40B4-BE49-F238E27FC236}">
                      <a16:creationId xmlns:a16="http://schemas.microsoft.com/office/drawing/2014/main" id="{930448CD-FFE6-4E65-A68F-B957B14CFCE0}"/>
                    </a:ext>
                  </a:extLst>
                </p:cNvPr>
                <p:cNvSpPr/>
                <p:nvPr/>
              </p:nvSpPr>
              <p:spPr>
                <a:xfrm>
                  <a:off x="4447886" y="14537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88">
                  <a:extLst>
                    <a:ext uri="{FF2B5EF4-FFF2-40B4-BE49-F238E27FC236}">
                      <a16:creationId xmlns:a16="http://schemas.microsoft.com/office/drawing/2014/main" id="{20DE2AD3-7DDC-48EC-A7F1-C60A10A2ECE3}"/>
                    </a:ext>
                  </a:extLst>
                </p:cNvPr>
                <p:cNvSpPr/>
                <p:nvPr/>
              </p:nvSpPr>
              <p:spPr>
                <a:xfrm>
                  <a:off x="4447886" y="1498055"/>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a16="http://schemas.microsoft.com/office/drawing/2014/main" id="{27EFAB3C-DC4E-4302-8AC9-3A7BF8C08EDC}"/>
                    </a:ext>
                  </a:extLst>
                </p:cNvPr>
                <p:cNvSpPr/>
                <p:nvPr/>
              </p:nvSpPr>
              <p:spPr>
                <a:xfrm>
                  <a:off x="4447886" y="15451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974F45E7-4BA3-42E9-97E4-12011F0C09E6}"/>
                    </a:ext>
                  </a:extLst>
                </p:cNvPr>
                <p:cNvSpPr/>
                <p:nvPr/>
              </p:nvSpPr>
              <p:spPr>
                <a:xfrm>
                  <a:off x="4447886" y="1633994"/>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 name="Group 77">
              <a:extLst>
                <a:ext uri="{FF2B5EF4-FFF2-40B4-BE49-F238E27FC236}">
                  <a16:creationId xmlns:a16="http://schemas.microsoft.com/office/drawing/2014/main" id="{75874A40-5A06-4314-8391-33AA0E1AF137}"/>
                </a:ext>
              </a:extLst>
            </p:cNvPr>
            <p:cNvGrpSpPr/>
            <p:nvPr/>
          </p:nvGrpSpPr>
          <p:grpSpPr>
            <a:xfrm flipH="1">
              <a:off x="6064748" y="1849582"/>
              <a:ext cx="103988" cy="416443"/>
              <a:chOff x="4444110" y="1298984"/>
              <a:chExt cx="260521" cy="710437"/>
            </a:xfrm>
          </p:grpSpPr>
          <p:cxnSp>
            <p:nvCxnSpPr>
              <p:cNvPr id="84" name="Straight Connector 83">
                <a:extLst>
                  <a:ext uri="{FF2B5EF4-FFF2-40B4-BE49-F238E27FC236}">
                    <a16:creationId xmlns:a16="http://schemas.microsoft.com/office/drawing/2014/main" id="{77479E0D-D9D8-412D-8794-6E5F6F750BA6}"/>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69BE86B0-92EB-4537-A00B-93D16989FD85}"/>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32492115-C6B8-4AF6-8D57-AE67FF4AB7F3}"/>
                </a:ext>
              </a:extLst>
            </p:cNvPr>
            <p:cNvGrpSpPr/>
            <p:nvPr/>
          </p:nvGrpSpPr>
          <p:grpSpPr>
            <a:xfrm>
              <a:off x="5642910" y="1848152"/>
              <a:ext cx="103988" cy="416443"/>
              <a:chOff x="4444110" y="1298984"/>
              <a:chExt cx="260521" cy="710437"/>
            </a:xfrm>
          </p:grpSpPr>
          <p:cxnSp>
            <p:nvCxnSpPr>
              <p:cNvPr id="82" name="Straight Connector 81">
                <a:extLst>
                  <a:ext uri="{FF2B5EF4-FFF2-40B4-BE49-F238E27FC236}">
                    <a16:creationId xmlns:a16="http://schemas.microsoft.com/office/drawing/2014/main" id="{96453D3D-C97C-4FEC-B695-7635B4EC17AF}"/>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1532ECE7-2576-4B80-A927-FC0936B13188}"/>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Diamond 79">
              <a:extLst>
                <a:ext uri="{FF2B5EF4-FFF2-40B4-BE49-F238E27FC236}">
                  <a16:creationId xmlns:a16="http://schemas.microsoft.com/office/drawing/2014/main" id="{C12EBD80-A017-402A-A854-20EB9FE4273D}"/>
                </a:ext>
              </a:extLst>
            </p:cNvPr>
            <p:cNvSpPr/>
            <p:nvPr/>
          </p:nvSpPr>
          <p:spPr>
            <a:xfrm>
              <a:off x="6105689" y="683388"/>
              <a:ext cx="228628" cy="20203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67">
              <a:extLst>
                <a:ext uri="{FF2B5EF4-FFF2-40B4-BE49-F238E27FC236}">
                  <a16:creationId xmlns:a16="http://schemas.microsoft.com/office/drawing/2014/main" id="{427961D8-32A8-4F37-99BD-B919E371FF13}"/>
                </a:ext>
              </a:extLst>
            </p:cNvPr>
            <p:cNvSpPr/>
            <p:nvPr/>
          </p:nvSpPr>
          <p:spPr>
            <a:xfrm rot="413123">
              <a:off x="6251407" y="869516"/>
              <a:ext cx="287486" cy="377763"/>
            </a:xfrm>
            <a:custGeom>
              <a:avLst/>
              <a:gdLst>
                <a:gd name="connsiteX0" fmla="*/ 0 w 228628"/>
                <a:gd name="connsiteY0" fmla="*/ 101018 h 202036"/>
                <a:gd name="connsiteX1" fmla="*/ 114314 w 228628"/>
                <a:gd name="connsiteY1" fmla="*/ 0 h 202036"/>
                <a:gd name="connsiteX2" fmla="*/ 228628 w 228628"/>
                <a:gd name="connsiteY2" fmla="*/ 101018 h 202036"/>
                <a:gd name="connsiteX3" fmla="*/ 114314 w 228628"/>
                <a:gd name="connsiteY3" fmla="*/ 202036 h 202036"/>
                <a:gd name="connsiteX4" fmla="*/ 0 w 228628"/>
                <a:gd name="connsiteY4" fmla="*/ 101018 h 202036"/>
                <a:gd name="connsiteX0" fmla="*/ 0 w 228628"/>
                <a:gd name="connsiteY0" fmla="*/ 101018 h 352082"/>
                <a:gd name="connsiteX1" fmla="*/ 114314 w 228628"/>
                <a:gd name="connsiteY1" fmla="*/ 0 h 352082"/>
                <a:gd name="connsiteX2" fmla="*/ 228628 w 228628"/>
                <a:gd name="connsiteY2" fmla="*/ 101018 h 352082"/>
                <a:gd name="connsiteX3" fmla="*/ 191985 w 228628"/>
                <a:gd name="connsiteY3" fmla="*/ 352082 h 352082"/>
                <a:gd name="connsiteX4" fmla="*/ 0 w 228628"/>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95" h="352082">
                  <a:moveTo>
                    <a:pt x="0" y="101018"/>
                  </a:moveTo>
                  <a:lnTo>
                    <a:pt x="114314" y="0"/>
                  </a:lnTo>
                  <a:cubicBezTo>
                    <a:pt x="225971" y="24258"/>
                    <a:pt x="311148" y="143839"/>
                    <a:pt x="311595" y="268716"/>
                  </a:cubicBezTo>
                  <a:lnTo>
                    <a:pt x="191985" y="352082"/>
                  </a:lnTo>
                  <a:cubicBezTo>
                    <a:pt x="168591" y="231324"/>
                    <a:pt x="116953" y="156462"/>
                    <a:pt x="0" y="1010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20BB3E42-5398-430A-BC9E-BC34D7A51798}"/>
              </a:ext>
            </a:extLst>
          </p:cNvPr>
          <p:cNvSpPr txBox="1"/>
          <p:nvPr/>
        </p:nvSpPr>
        <p:spPr>
          <a:xfrm>
            <a:off x="364041" y="951374"/>
            <a:ext cx="9119676" cy="1569660"/>
          </a:xfrm>
          <a:prstGeom prst="rect">
            <a:avLst/>
          </a:prstGeom>
          <a:noFill/>
        </p:spPr>
        <p:txBody>
          <a:bodyPr wrap="square" rtlCol="0">
            <a:spAutoFit/>
          </a:bodyPr>
          <a:lstStyle/>
          <a:p>
            <a:pPr algn="just"/>
            <a:r>
              <a:rPr lang="en-GB" sz="2400" b="1" dirty="0"/>
              <a:t>Lamps</a:t>
            </a:r>
            <a:r>
              <a:rPr lang="en-GB" sz="2400" dirty="0"/>
              <a:t> are commonly called </a:t>
            </a:r>
            <a:r>
              <a:rPr lang="en-GB" sz="2400" b="1" dirty="0"/>
              <a:t>light bulbs</a:t>
            </a:r>
            <a:r>
              <a:rPr lang="en-GB" sz="2400" dirty="0"/>
              <a:t>. An electric lamp encloses a thin metal filament that emits light (and heat) when an electric current is passed through it. This filament is covered by a glass bulb containing a gas, such as argon or nitrogen.</a:t>
            </a:r>
            <a:endParaRPr lang="en-US" sz="2400" dirty="0"/>
          </a:p>
        </p:txBody>
      </p:sp>
      <p:sp>
        <p:nvSpPr>
          <p:cNvPr id="97" name="TextBox 96">
            <a:extLst>
              <a:ext uri="{FF2B5EF4-FFF2-40B4-BE49-F238E27FC236}">
                <a16:creationId xmlns:a16="http://schemas.microsoft.com/office/drawing/2014/main" id="{63C75BDE-2F9E-4307-89AE-50FB776BFC66}"/>
              </a:ext>
            </a:extLst>
          </p:cNvPr>
          <p:cNvSpPr txBox="1"/>
          <p:nvPr/>
        </p:nvSpPr>
        <p:spPr>
          <a:xfrm>
            <a:off x="3946078" y="92970"/>
            <a:ext cx="1722459" cy="707886"/>
          </a:xfrm>
          <a:prstGeom prst="rect">
            <a:avLst/>
          </a:prstGeom>
          <a:noFill/>
        </p:spPr>
        <p:txBody>
          <a:bodyPr wrap="none" rtlCol="0">
            <a:spAutoFit/>
          </a:bodyPr>
          <a:lstStyle/>
          <a:p>
            <a:r>
              <a:rPr lang="en-GB" sz="4000" dirty="0"/>
              <a:t>Circuits</a:t>
            </a:r>
            <a:endParaRPr lang="en-US" sz="4000" dirty="0"/>
          </a:p>
        </p:txBody>
      </p:sp>
      <p:sp>
        <p:nvSpPr>
          <p:cNvPr id="99" name="TextBox 98">
            <a:extLst>
              <a:ext uri="{FF2B5EF4-FFF2-40B4-BE49-F238E27FC236}">
                <a16:creationId xmlns:a16="http://schemas.microsoft.com/office/drawing/2014/main" id="{13228ECC-33D4-4301-B184-057EC1239095}"/>
              </a:ext>
            </a:extLst>
          </p:cNvPr>
          <p:cNvSpPr txBox="1"/>
          <p:nvPr/>
        </p:nvSpPr>
        <p:spPr>
          <a:xfrm>
            <a:off x="3855232" y="3107187"/>
            <a:ext cx="558166" cy="461665"/>
          </a:xfrm>
          <a:prstGeom prst="rect">
            <a:avLst/>
          </a:prstGeom>
          <a:noFill/>
        </p:spPr>
        <p:txBody>
          <a:bodyPr wrap="none" rtlCol="0">
            <a:spAutoFit/>
          </a:bodyPr>
          <a:lstStyle/>
          <a:p>
            <a:r>
              <a:rPr lang="en-GB" sz="2400" b="1" dirty="0"/>
              <a:t>On</a:t>
            </a:r>
            <a:endParaRPr lang="en-US" sz="2400" b="1" dirty="0"/>
          </a:p>
        </p:txBody>
      </p:sp>
      <p:sp>
        <p:nvSpPr>
          <p:cNvPr id="101" name="TextBox 100">
            <a:extLst>
              <a:ext uri="{FF2B5EF4-FFF2-40B4-BE49-F238E27FC236}">
                <a16:creationId xmlns:a16="http://schemas.microsoft.com/office/drawing/2014/main" id="{3071168A-33CE-4CCF-A727-C1CE35FC2FC5}"/>
              </a:ext>
            </a:extLst>
          </p:cNvPr>
          <p:cNvSpPr txBox="1"/>
          <p:nvPr/>
        </p:nvSpPr>
        <p:spPr>
          <a:xfrm>
            <a:off x="1282216" y="5491360"/>
            <a:ext cx="588623" cy="461665"/>
          </a:xfrm>
          <a:prstGeom prst="rect">
            <a:avLst/>
          </a:prstGeom>
          <a:noFill/>
        </p:spPr>
        <p:txBody>
          <a:bodyPr wrap="none" rtlCol="0">
            <a:spAutoFit/>
          </a:bodyPr>
          <a:lstStyle/>
          <a:p>
            <a:r>
              <a:rPr lang="en-GB" sz="2400" b="1" dirty="0"/>
              <a:t>Off</a:t>
            </a:r>
            <a:endParaRPr lang="en-US" sz="2400" b="1" dirty="0"/>
          </a:p>
        </p:txBody>
      </p:sp>
      <p:grpSp>
        <p:nvGrpSpPr>
          <p:cNvPr id="108" name="Group 107">
            <a:extLst>
              <a:ext uri="{FF2B5EF4-FFF2-40B4-BE49-F238E27FC236}">
                <a16:creationId xmlns:a16="http://schemas.microsoft.com/office/drawing/2014/main" id="{79D3A0BC-7D81-4A4A-9E60-7B36E8D565CD}"/>
              </a:ext>
            </a:extLst>
          </p:cNvPr>
          <p:cNvGrpSpPr/>
          <p:nvPr/>
        </p:nvGrpSpPr>
        <p:grpSpPr>
          <a:xfrm>
            <a:off x="5378824" y="3102629"/>
            <a:ext cx="4123765" cy="1243053"/>
            <a:chOff x="5378824" y="3102629"/>
            <a:chExt cx="4123765" cy="1243053"/>
          </a:xfrm>
        </p:grpSpPr>
        <p:sp>
          <p:nvSpPr>
            <p:cNvPr id="103" name="Flowchart: Summing Junction 102">
              <a:extLst>
                <a:ext uri="{FF2B5EF4-FFF2-40B4-BE49-F238E27FC236}">
                  <a16:creationId xmlns:a16="http://schemas.microsoft.com/office/drawing/2014/main" id="{DA4D4E64-3233-4290-9027-95A89389370D}"/>
                </a:ext>
              </a:extLst>
            </p:cNvPr>
            <p:cNvSpPr/>
            <p:nvPr/>
          </p:nvSpPr>
          <p:spPr>
            <a:xfrm>
              <a:off x="6810432" y="3102629"/>
              <a:ext cx="1208037" cy="1243053"/>
            </a:xfrm>
            <a:prstGeom prst="flowChartSummingJunction">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4531EBC6-B429-4920-9D65-4E7F52D40588}"/>
                </a:ext>
              </a:extLst>
            </p:cNvPr>
            <p:cNvCxnSpPr>
              <a:cxnSpLocks/>
            </p:cNvCxnSpPr>
            <p:nvPr/>
          </p:nvCxnSpPr>
          <p:spPr>
            <a:xfrm>
              <a:off x="5378824" y="3726487"/>
              <a:ext cx="1457349" cy="80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B736E14-C02A-4807-814F-F98AB7B89522}"/>
                </a:ext>
              </a:extLst>
            </p:cNvPr>
            <p:cNvCxnSpPr>
              <a:cxnSpLocks/>
            </p:cNvCxnSpPr>
            <p:nvPr/>
          </p:nvCxnSpPr>
          <p:spPr>
            <a:xfrm>
              <a:off x="8045240" y="3730532"/>
              <a:ext cx="1457349" cy="80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945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559E2D-4E15-4295-9524-57B1DD83A753}"/>
              </a:ext>
            </a:extLst>
          </p:cNvPr>
          <p:cNvGrpSpPr/>
          <p:nvPr/>
        </p:nvGrpSpPr>
        <p:grpSpPr>
          <a:xfrm>
            <a:off x="1147242" y="3775778"/>
            <a:ext cx="2518052" cy="1708997"/>
            <a:chOff x="3702735" y="1855186"/>
            <a:chExt cx="1098283" cy="585443"/>
          </a:xfrm>
        </p:grpSpPr>
        <p:grpSp>
          <p:nvGrpSpPr>
            <p:cNvPr id="14" name="Group 13">
              <a:extLst>
                <a:ext uri="{FF2B5EF4-FFF2-40B4-BE49-F238E27FC236}">
                  <a16:creationId xmlns:a16="http://schemas.microsoft.com/office/drawing/2014/main" id="{9D926C7E-527F-442B-8B00-5AA3AC63189D}"/>
                </a:ext>
              </a:extLst>
            </p:cNvPr>
            <p:cNvGrpSpPr/>
            <p:nvPr/>
          </p:nvGrpSpPr>
          <p:grpSpPr>
            <a:xfrm rot="21152746">
              <a:off x="3939051" y="1855186"/>
              <a:ext cx="717399" cy="147340"/>
              <a:chOff x="3980530" y="1893319"/>
              <a:chExt cx="717399" cy="147340"/>
            </a:xfrm>
          </p:grpSpPr>
          <p:sp>
            <p:nvSpPr>
              <p:cNvPr id="21" name="Rectangle 20">
                <a:extLst>
                  <a:ext uri="{FF2B5EF4-FFF2-40B4-BE49-F238E27FC236}">
                    <a16:creationId xmlns:a16="http://schemas.microsoft.com/office/drawing/2014/main" id="{5B8895A0-EA23-403F-94B3-AE11232A0CD5}"/>
                  </a:ext>
                </a:extLst>
              </p:cNvPr>
              <p:cNvSpPr/>
              <p:nvPr/>
            </p:nvSpPr>
            <p:spPr>
              <a:xfrm rot="20549264">
                <a:off x="3980530" y="1994940"/>
                <a:ext cx="694828" cy="45719"/>
              </a:xfrm>
              <a:prstGeom prst="rect">
                <a:avLst/>
              </a:prstGeom>
              <a:gradFill flip="none" rotWithShape="1">
                <a:gsLst>
                  <a:gs pos="40000">
                    <a:schemeClr val="accent3">
                      <a:lumMod val="67000"/>
                    </a:schemeClr>
                  </a:gs>
                  <a:gs pos="66000">
                    <a:schemeClr val="accent3">
                      <a:lumMod val="97000"/>
                      <a:lumOff val="3000"/>
                    </a:schemeClr>
                  </a:gs>
                  <a:gs pos="97000">
                    <a:schemeClr val="bg1"/>
                  </a:gs>
                  <a:gs pos="83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Snipped 56">
                <a:extLst>
                  <a:ext uri="{FF2B5EF4-FFF2-40B4-BE49-F238E27FC236}">
                    <a16:creationId xmlns:a16="http://schemas.microsoft.com/office/drawing/2014/main" id="{EEF7B463-4137-4C21-8A04-DCB2386F5E0E}"/>
                  </a:ext>
                </a:extLst>
              </p:cNvPr>
              <p:cNvSpPr/>
              <p:nvPr/>
            </p:nvSpPr>
            <p:spPr>
              <a:xfrm rot="15027820">
                <a:off x="4541275" y="1842303"/>
                <a:ext cx="105638" cy="207670"/>
              </a:xfrm>
              <a:custGeom>
                <a:avLst/>
                <a:gdLst>
                  <a:gd name="connsiteX0" fmla="*/ 228606 w 619125"/>
                  <a:gd name="connsiteY0" fmla="*/ 0 h 707886"/>
                  <a:gd name="connsiteX1" fmla="*/ 390519 w 619125"/>
                  <a:gd name="connsiteY1" fmla="*/ 0 h 707886"/>
                  <a:gd name="connsiteX2" fmla="*/ 619125 w 619125"/>
                  <a:gd name="connsiteY2" fmla="*/ 228606 h 707886"/>
                  <a:gd name="connsiteX3" fmla="*/ 619125 w 619125"/>
                  <a:gd name="connsiteY3" fmla="*/ 595174 h 707886"/>
                  <a:gd name="connsiteX4" fmla="*/ 506413 w 619125"/>
                  <a:gd name="connsiteY4" fmla="*/ 707886 h 707886"/>
                  <a:gd name="connsiteX5" fmla="*/ 112712 w 619125"/>
                  <a:gd name="connsiteY5" fmla="*/ 707886 h 707886"/>
                  <a:gd name="connsiteX6" fmla="*/ 0 w 619125"/>
                  <a:gd name="connsiteY6" fmla="*/ 595174 h 707886"/>
                  <a:gd name="connsiteX7" fmla="*/ 0 w 619125"/>
                  <a:gd name="connsiteY7" fmla="*/ 228606 h 707886"/>
                  <a:gd name="connsiteX8" fmla="*/ 228606 w 619125"/>
                  <a:gd name="connsiteY8" fmla="*/ 0 h 707886"/>
                  <a:gd name="connsiteX0" fmla="*/ 229203 w 619722"/>
                  <a:gd name="connsiteY0" fmla="*/ 0 h 707886"/>
                  <a:gd name="connsiteX1" fmla="*/ 391116 w 619722"/>
                  <a:gd name="connsiteY1" fmla="*/ 0 h 707886"/>
                  <a:gd name="connsiteX2" fmla="*/ 619722 w 619722"/>
                  <a:gd name="connsiteY2" fmla="*/ 228606 h 707886"/>
                  <a:gd name="connsiteX3" fmla="*/ 619722 w 619722"/>
                  <a:gd name="connsiteY3" fmla="*/ 595174 h 707886"/>
                  <a:gd name="connsiteX4" fmla="*/ 507010 w 619722"/>
                  <a:gd name="connsiteY4" fmla="*/ 707886 h 707886"/>
                  <a:gd name="connsiteX5" fmla="*/ 113309 w 619722"/>
                  <a:gd name="connsiteY5" fmla="*/ 707886 h 707886"/>
                  <a:gd name="connsiteX6" fmla="*/ 597 w 619722"/>
                  <a:gd name="connsiteY6" fmla="*/ 595174 h 707886"/>
                  <a:gd name="connsiteX7" fmla="*/ 597 w 619722"/>
                  <a:gd name="connsiteY7" fmla="*/ 228606 h 707886"/>
                  <a:gd name="connsiteX8" fmla="*/ 229203 w 619722"/>
                  <a:gd name="connsiteY8" fmla="*/ 0 h 707886"/>
                  <a:gd name="connsiteX0" fmla="*/ 229203 w 619722"/>
                  <a:gd name="connsiteY0" fmla="*/ 0 h 707886"/>
                  <a:gd name="connsiteX1" fmla="*/ 391116 w 619722"/>
                  <a:gd name="connsiteY1" fmla="*/ 0 h 707886"/>
                  <a:gd name="connsiteX2" fmla="*/ 619722 w 619722"/>
                  <a:gd name="connsiteY2" fmla="*/ 228606 h 707886"/>
                  <a:gd name="connsiteX3" fmla="*/ 619722 w 619722"/>
                  <a:gd name="connsiteY3" fmla="*/ 595174 h 707886"/>
                  <a:gd name="connsiteX4" fmla="*/ 507010 w 619722"/>
                  <a:gd name="connsiteY4" fmla="*/ 707886 h 707886"/>
                  <a:gd name="connsiteX5" fmla="*/ 113309 w 619722"/>
                  <a:gd name="connsiteY5" fmla="*/ 707886 h 707886"/>
                  <a:gd name="connsiteX6" fmla="*/ 597 w 619722"/>
                  <a:gd name="connsiteY6" fmla="*/ 595174 h 707886"/>
                  <a:gd name="connsiteX7" fmla="*/ 597 w 619722"/>
                  <a:gd name="connsiteY7" fmla="*/ 228606 h 707886"/>
                  <a:gd name="connsiteX8" fmla="*/ 229203 w 619722"/>
                  <a:gd name="connsiteY8" fmla="*/ 0 h 707886"/>
                  <a:gd name="connsiteX0" fmla="*/ 229203 w 619722"/>
                  <a:gd name="connsiteY0" fmla="*/ 0 h 707886"/>
                  <a:gd name="connsiteX1" fmla="*/ 391116 w 619722"/>
                  <a:gd name="connsiteY1" fmla="*/ 0 h 707886"/>
                  <a:gd name="connsiteX2" fmla="*/ 619722 w 619722"/>
                  <a:gd name="connsiteY2" fmla="*/ 228606 h 707886"/>
                  <a:gd name="connsiteX3" fmla="*/ 619722 w 619722"/>
                  <a:gd name="connsiteY3" fmla="*/ 595174 h 707886"/>
                  <a:gd name="connsiteX4" fmla="*/ 507010 w 619722"/>
                  <a:gd name="connsiteY4" fmla="*/ 707886 h 707886"/>
                  <a:gd name="connsiteX5" fmla="*/ 113309 w 619722"/>
                  <a:gd name="connsiteY5" fmla="*/ 707886 h 707886"/>
                  <a:gd name="connsiteX6" fmla="*/ 597 w 619722"/>
                  <a:gd name="connsiteY6" fmla="*/ 595174 h 707886"/>
                  <a:gd name="connsiteX7" fmla="*/ 597 w 619722"/>
                  <a:gd name="connsiteY7" fmla="*/ 228606 h 707886"/>
                  <a:gd name="connsiteX8" fmla="*/ 229203 w 619722"/>
                  <a:gd name="connsiteY8" fmla="*/ 0 h 707886"/>
                  <a:gd name="connsiteX0" fmla="*/ 229773 w 620292"/>
                  <a:gd name="connsiteY0" fmla="*/ 0 h 707886"/>
                  <a:gd name="connsiteX1" fmla="*/ 391686 w 620292"/>
                  <a:gd name="connsiteY1" fmla="*/ 0 h 707886"/>
                  <a:gd name="connsiteX2" fmla="*/ 620292 w 620292"/>
                  <a:gd name="connsiteY2" fmla="*/ 228606 h 707886"/>
                  <a:gd name="connsiteX3" fmla="*/ 620292 w 620292"/>
                  <a:gd name="connsiteY3" fmla="*/ 595174 h 707886"/>
                  <a:gd name="connsiteX4" fmla="*/ 507580 w 620292"/>
                  <a:gd name="connsiteY4" fmla="*/ 707886 h 707886"/>
                  <a:gd name="connsiteX5" fmla="*/ 113879 w 620292"/>
                  <a:gd name="connsiteY5" fmla="*/ 707886 h 707886"/>
                  <a:gd name="connsiteX6" fmla="*/ 1167 w 620292"/>
                  <a:gd name="connsiteY6" fmla="*/ 595174 h 707886"/>
                  <a:gd name="connsiteX7" fmla="*/ 1167 w 620292"/>
                  <a:gd name="connsiteY7" fmla="*/ 228606 h 707886"/>
                  <a:gd name="connsiteX8" fmla="*/ 229773 w 620292"/>
                  <a:gd name="connsiteY8" fmla="*/ 0 h 707886"/>
                  <a:gd name="connsiteX0" fmla="*/ 229773 w 620292"/>
                  <a:gd name="connsiteY0" fmla="*/ 0 h 707886"/>
                  <a:gd name="connsiteX1" fmla="*/ 437850 w 620292"/>
                  <a:gd name="connsiteY1" fmla="*/ 4757 h 707886"/>
                  <a:gd name="connsiteX2" fmla="*/ 620292 w 620292"/>
                  <a:gd name="connsiteY2" fmla="*/ 228606 h 707886"/>
                  <a:gd name="connsiteX3" fmla="*/ 620292 w 620292"/>
                  <a:gd name="connsiteY3" fmla="*/ 595174 h 707886"/>
                  <a:gd name="connsiteX4" fmla="*/ 507580 w 620292"/>
                  <a:gd name="connsiteY4" fmla="*/ 707886 h 707886"/>
                  <a:gd name="connsiteX5" fmla="*/ 113879 w 620292"/>
                  <a:gd name="connsiteY5" fmla="*/ 707886 h 707886"/>
                  <a:gd name="connsiteX6" fmla="*/ 1167 w 620292"/>
                  <a:gd name="connsiteY6" fmla="*/ 595174 h 707886"/>
                  <a:gd name="connsiteX7" fmla="*/ 1167 w 620292"/>
                  <a:gd name="connsiteY7" fmla="*/ 228606 h 707886"/>
                  <a:gd name="connsiteX8" fmla="*/ 229773 w 620292"/>
                  <a:gd name="connsiteY8" fmla="*/ 0 h 707886"/>
                  <a:gd name="connsiteX0" fmla="*/ 169736 w 620292"/>
                  <a:gd name="connsiteY0" fmla="*/ -2 h 707935"/>
                  <a:gd name="connsiteX1" fmla="*/ 437850 w 620292"/>
                  <a:gd name="connsiteY1" fmla="*/ 4806 h 707935"/>
                  <a:gd name="connsiteX2" fmla="*/ 620292 w 620292"/>
                  <a:gd name="connsiteY2" fmla="*/ 228655 h 707935"/>
                  <a:gd name="connsiteX3" fmla="*/ 620292 w 620292"/>
                  <a:gd name="connsiteY3" fmla="*/ 595223 h 707935"/>
                  <a:gd name="connsiteX4" fmla="*/ 507580 w 620292"/>
                  <a:gd name="connsiteY4" fmla="*/ 707935 h 707935"/>
                  <a:gd name="connsiteX5" fmla="*/ 113879 w 620292"/>
                  <a:gd name="connsiteY5" fmla="*/ 707935 h 707935"/>
                  <a:gd name="connsiteX6" fmla="*/ 1167 w 620292"/>
                  <a:gd name="connsiteY6" fmla="*/ 595223 h 707935"/>
                  <a:gd name="connsiteX7" fmla="*/ 1167 w 620292"/>
                  <a:gd name="connsiteY7" fmla="*/ 228655 h 707935"/>
                  <a:gd name="connsiteX8" fmla="*/ 169736 w 620292"/>
                  <a:gd name="connsiteY8" fmla="*/ -2 h 70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292" h="707935">
                    <a:moveTo>
                      <a:pt x="169736" y="-2"/>
                    </a:moveTo>
                    <a:lnTo>
                      <a:pt x="437850" y="4806"/>
                    </a:lnTo>
                    <a:lnTo>
                      <a:pt x="620292" y="228655"/>
                    </a:lnTo>
                    <a:lnTo>
                      <a:pt x="620292" y="595223"/>
                    </a:lnTo>
                    <a:cubicBezTo>
                      <a:pt x="617646" y="699469"/>
                      <a:pt x="570551" y="705289"/>
                      <a:pt x="507580" y="707935"/>
                    </a:cubicBezTo>
                    <a:lnTo>
                      <a:pt x="113879" y="707935"/>
                    </a:lnTo>
                    <a:cubicBezTo>
                      <a:pt x="30270" y="697352"/>
                      <a:pt x="-7299" y="658194"/>
                      <a:pt x="1167" y="595223"/>
                    </a:cubicBezTo>
                    <a:lnTo>
                      <a:pt x="1167" y="228655"/>
                    </a:lnTo>
                    <a:lnTo>
                      <a:pt x="169736" y="-2"/>
                    </a:lnTo>
                    <a:close/>
                  </a:path>
                </a:pathLst>
              </a:custGeom>
              <a:gradFill flip="none" rotWithShape="1">
                <a:gsLst>
                  <a:gs pos="4000">
                    <a:schemeClr val="bg1"/>
                  </a:gs>
                  <a:gs pos="34000">
                    <a:schemeClr val="tx1">
                      <a:lumMod val="75000"/>
                      <a:lumOff val="25000"/>
                    </a:schemeClr>
                  </a:gs>
                  <a:gs pos="16000">
                    <a:schemeClr val="bg2">
                      <a:lumMod val="50000"/>
                    </a:schemeClr>
                  </a:gs>
                  <a:gs pos="51000">
                    <a:schemeClr val="tx1"/>
                  </a:gs>
                </a:gsLst>
                <a:lin ang="11400000" scaled="0"/>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9CB23A3-FAD8-4334-8FBA-E3C1DE7F456B}"/>
                </a:ext>
              </a:extLst>
            </p:cNvPr>
            <p:cNvGrpSpPr/>
            <p:nvPr/>
          </p:nvGrpSpPr>
          <p:grpSpPr>
            <a:xfrm>
              <a:off x="3702735" y="2031842"/>
              <a:ext cx="1098283" cy="408787"/>
              <a:chOff x="3702735" y="2031842"/>
              <a:chExt cx="1098283" cy="408787"/>
            </a:xfrm>
          </p:grpSpPr>
          <p:sp>
            <p:nvSpPr>
              <p:cNvPr id="16" name="Cube 15">
                <a:extLst>
                  <a:ext uri="{FF2B5EF4-FFF2-40B4-BE49-F238E27FC236}">
                    <a16:creationId xmlns:a16="http://schemas.microsoft.com/office/drawing/2014/main" id="{F759965E-E78F-4C40-9776-EAC13B09665F}"/>
                  </a:ext>
                </a:extLst>
              </p:cNvPr>
              <p:cNvSpPr/>
              <p:nvPr/>
            </p:nvSpPr>
            <p:spPr>
              <a:xfrm>
                <a:off x="3702735" y="2179849"/>
                <a:ext cx="1098283" cy="260780"/>
              </a:xfrm>
              <a:prstGeom prst="cube">
                <a:avLst>
                  <a:gd name="adj" fmla="val 35257"/>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rect">
                  <a:fillToRect l="100000" t="100000"/>
                </a:path>
                <a:tileRect r="-100000" b="-100000"/>
              </a:gradFill>
              <a:ln w="63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Top Corners Rounded 16">
                <a:extLst>
                  <a:ext uri="{FF2B5EF4-FFF2-40B4-BE49-F238E27FC236}">
                    <a16:creationId xmlns:a16="http://schemas.microsoft.com/office/drawing/2014/main" id="{95D1B522-DBBD-4A60-9DF0-DD0E472B8639}"/>
                  </a:ext>
                </a:extLst>
              </p:cNvPr>
              <p:cNvSpPr/>
              <p:nvPr/>
            </p:nvSpPr>
            <p:spPr>
              <a:xfrm>
                <a:off x="4462559" y="2031842"/>
                <a:ext cx="112001" cy="183473"/>
              </a:xfrm>
              <a:prstGeom prst="round2SameRect">
                <a:avLst>
                  <a:gd name="adj1" fmla="val 38070"/>
                  <a:gd name="adj2" fmla="val 0"/>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B8CDE676-868E-4712-BCB0-3E85BF0A8E2E}"/>
                  </a:ext>
                </a:extLst>
              </p:cNvPr>
              <p:cNvGrpSpPr/>
              <p:nvPr/>
            </p:nvGrpSpPr>
            <p:grpSpPr>
              <a:xfrm>
                <a:off x="3896540" y="2036733"/>
                <a:ext cx="112001" cy="183473"/>
                <a:chOff x="3834797" y="2034934"/>
                <a:chExt cx="112001" cy="183473"/>
              </a:xfrm>
            </p:grpSpPr>
            <p:sp>
              <p:nvSpPr>
                <p:cNvPr id="19" name="Rectangle: Top Corners Rounded 18">
                  <a:extLst>
                    <a:ext uri="{FF2B5EF4-FFF2-40B4-BE49-F238E27FC236}">
                      <a16:creationId xmlns:a16="http://schemas.microsoft.com/office/drawing/2014/main" id="{D71D40DA-73A4-476D-855D-E566B07F988A}"/>
                    </a:ext>
                  </a:extLst>
                </p:cNvPr>
                <p:cNvSpPr/>
                <p:nvPr/>
              </p:nvSpPr>
              <p:spPr>
                <a:xfrm>
                  <a:off x="3834797" y="2034934"/>
                  <a:ext cx="112001" cy="183473"/>
                </a:xfrm>
                <a:prstGeom prst="round2SameRect">
                  <a:avLst>
                    <a:gd name="adj1" fmla="val 41022"/>
                    <a:gd name="adj2" fmla="val 0"/>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07E21D2-82AA-4163-95D4-F22F64E5E82C}"/>
                    </a:ext>
                  </a:extLst>
                </p:cNvPr>
                <p:cNvSpPr/>
                <p:nvPr/>
              </p:nvSpPr>
              <p:spPr>
                <a:xfrm>
                  <a:off x="3852764" y="2066457"/>
                  <a:ext cx="70767" cy="648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shap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 name="Group 3">
            <a:extLst>
              <a:ext uri="{FF2B5EF4-FFF2-40B4-BE49-F238E27FC236}">
                <a16:creationId xmlns:a16="http://schemas.microsoft.com/office/drawing/2014/main" id="{BDF65551-D50A-42F4-A2E8-B37672A0C219}"/>
              </a:ext>
            </a:extLst>
          </p:cNvPr>
          <p:cNvGrpSpPr/>
          <p:nvPr/>
        </p:nvGrpSpPr>
        <p:grpSpPr>
          <a:xfrm>
            <a:off x="6205812" y="4145693"/>
            <a:ext cx="2556008" cy="1339082"/>
            <a:chOff x="4956638" y="1406307"/>
            <a:chExt cx="1563808" cy="699704"/>
          </a:xfrm>
        </p:grpSpPr>
        <p:grpSp>
          <p:nvGrpSpPr>
            <p:cNvPr id="5" name="Group 4">
              <a:extLst>
                <a:ext uri="{FF2B5EF4-FFF2-40B4-BE49-F238E27FC236}">
                  <a16:creationId xmlns:a16="http://schemas.microsoft.com/office/drawing/2014/main" id="{703E59F1-01C5-43C0-BA25-DA94633E3035}"/>
                </a:ext>
              </a:extLst>
            </p:cNvPr>
            <p:cNvGrpSpPr/>
            <p:nvPr/>
          </p:nvGrpSpPr>
          <p:grpSpPr>
            <a:xfrm rot="1057167">
              <a:off x="5382977" y="1406307"/>
              <a:ext cx="1137469" cy="242974"/>
              <a:chOff x="3910945" y="1888850"/>
              <a:chExt cx="810901" cy="161821"/>
            </a:xfrm>
          </p:grpSpPr>
          <p:sp>
            <p:nvSpPr>
              <p:cNvPr id="12" name="Rectangle 11">
                <a:extLst>
                  <a:ext uri="{FF2B5EF4-FFF2-40B4-BE49-F238E27FC236}">
                    <a16:creationId xmlns:a16="http://schemas.microsoft.com/office/drawing/2014/main" id="{256CF3C4-5B10-464C-80BF-510183C54899}"/>
                  </a:ext>
                </a:extLst>
              </p:cNvPr>
              <p:cNvSpPr/>
              <p:nvPr/>
            </p:nvSpPr>
            <p:spPr>
              <a:xfrm rot="20549264">
                <a:off x="3910945" y="2010598"/>
                <a:ext cx="766995" cy="40073"/>
              </a:xfrm>
              <a:prstGeom prst="rect">
                <a:avLst/>
              </a:prstGeom>
              <a:gradFill flip="none" rotWithShape="1">
                <a:gsLst>
                  <a:gs pos="40000">
                    <a:schemeClr val="accent3">
                      <a:lumMod val="67000"/>
                    </a:schemeClr>
                  </a:gs>
                  <a:gs pos="66000">
                    <a:schemeClr val="accent3">
                      <a:lumMod val="97000"/>
                      <a:lumOff val="3000"/>
                    </a:schemeClr>
                  </a:gs>
                  <a:gs pos="97000">
                    <a:schemeClr val="bg1"/>
                  </a:gs>
                  <a:gs pos="83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Top Corners Snipped 56">
                <a:extLst>
                  <a:ext uri="{FF2B5EF4-FFF2-40B4-BE49-F238E27FC236}">
                    <a16:creationId xmlns:a16="http://schemas.microsoft.com/office/drawing/2014/main" id="{09278C0C-08D6-47FC-8CD0-ADFCF641D181}"/>
                  </a:ext>
                </a:extLst>
              </p:cNvPr>
              <p:cNvSpPr/>
              <p:nvPr/>
            </p:nvSpPr>
            <p:spPr>
              <a:xfrm rot="15027820">
                <a:off x="4565192" y="1837834"/>
                <a:ext cx="105638" cy="207670"/>
              </a:xfrm>
              <a:custGeom>
                <a:avLst/>
                <a:gdLst>
                  <a:gd name="connsiteX0" fmla="*/ 228606 w 619125"/>
                  <a:gd name="connsiteY0" fmla="*/ 0 h 707886"/>
                  <a:gd name="connsiteX1" fmla="*/ 390519 w 619125"/>
                  <a:gd name="connsiteY1" fmla="*/ 0 h 707886"/>
                  <a:gd name="connsiteX2" fmla="*/ 619125 w 619125"/>
                  <a:gd name="connsiteY2" fmla="*/ 228606 h 707886"/>
                  <a:gd name="connsiteX3" fmla="*/ 619125 w 619125"/>
                  <a:gd name="connsiteY3" fmla="*/ 595174 h 707886"/>
                  <a:gd name="connsiteX4" fmla="*/ 506413 w 619125"/>
                  <a:gd name="connsiteY4" fmla="*/ 707886 h 707886"/>
                  <a:gd name="connsiteX5" fmla="*/ 112712 w 619125"/>
                  <a:gd name="connsiteY5" fmla="*/ 707886 h 707886"/>
                  <a:gd name="connsiteX6" fmla="*/ 0 w 619125"/>
                  <a:gd name="connsiteY6" fmla="*/ 595174 h 707886"/>
                  <a:gd name="connsiteX7" fmla="*/ 0 w 619125"/>
                  <a:gd name="connsiteY7" fmla="*/ 228606 h 707886"/>
                  <a:gd name="connsiteX8" fmla="*/ 228606 w 619125"/>
                  <a:gd name="connsiteY8" fmla="*/ 0 h 707886"/>
                  <a:gd name="connsiteX0" fmla="*/ 229203 w 619722"/>
                  <a:gd name="connsiteY0" fmla="*/ 0 h 707886"/>
                  <a:gd name="connsiteX1" fmla="*/ 391116 w 619722"/>
                  <a:gd name="connsiteY1" fmla="*/ 0 h 707886"/>
                  <a:gd name="connsiteX2" fmla="*/ 619722 w 619722"/>
                  <a:gd name="connsiteY2" fmla="*/ 228606 h 707886"/>
                  <a:gd name="connsiteX3" fmla="*/ 619722 w 619722"/>
                  <a:gd name="connsiteY3" fmla="*/ 595174 h 707886"/>
                  <a:gd name="connsiteX4" fmla="*/ 507010 w 619722"/>
                  <a:gd name="connsiteY4" fmla="*/ 707886 h 707886"/>
                  <a:gd name="connsiteX5" fmla="*/ 113309 w 619722"/>
                  <a:gd name="connsiteY5" fmla="*/ 707886 h 707886"/>
                  <a:gd name="connsiteX6" fmla="*/ 597 w 619722"/>
                  <a:gd name="connsiteY6" fmla="*/ 595174 h 707886"/>
                  <a:gd name="connsiteX7" fmla="*/ 597 w 619722"/>
                  <a:gd name="connsiteY7" fmla="*/ 228606 h 707886"/>
                  <a:gd name="connsiteX8" fmla="*/ 229203 w 619722"/>
                  <a:gd name="connsiteY8" fmla="*/ 0 h 707886"/>
                  <a:gd name="connsiteX0" fmla="*/ 229203 w 619722"/>
                  <a:gd name="connsiteY0" fmla="*/ 0 h 707886"/>
                  <a:gd name="connsiteX1" fmla="*/ 391116 w 619722"/>
                  <a:gd name="connsiteY1" fmla="*/ 0 h 707886"/>
                  <a:gd name="connsiteX2" fmla="*/ 619722 w 619722"/>
                  <a:gd name="connsiteY2" fmla="*/ 228606 h 707886"/>
                  <a:gd name="connsiteX3" fmla="*/ 619722 w 619722"/>
                  <a:gd name="connsiteY3" fmla="*/ 595174 h 707886"/>
                  <a:gd name="connsiteX4" fmla="*/ 507010 w 619722"/>
                  <a:gd name="connsiteY4" fmla="*/ 707886 h 707886"/>
                  <a:gd name="connsiteX5" fmla="*/ 113309 w 619722"/>
                  <a:gd name="connsiteY5" fmla="*/ 707886 h 707886"/>
                  <a:gd name="connsiteX6" fmla="*/ 597 w 619722"/>
                  <a:gd name="connsiteY6" fmla="*/ 595174 h 707886"/>
                  <a:gd name="connsiteX7" fmla="*/ 597 w 619722"/>
                  <a:gd name="connsiteY7" fmla="*/ 228606 h 707886"/>
                  <a:gd name="connsiteX8" fmla="*/ 229203 w 619722"/>
                  <a:gd name="connsiteY8" fmla="*/ 0 h 707886"/>
                  <a:gd name="connsiteX0" fmla="*/ 229203 w 619722"/>
                  <a:gd name="connsiteY0" fmla="*/ 0 h 707886"/>
                  <a:gd name="connsiteX1" fmla="*/ 391116 w 619722"/>
                  <a:gd name="connsiteY1" fmla="*/ 0 h 707886"/>
                  <a:gd name="connsiteX2" fmla="*/ 619722 w 619722"/>
                  <a:gd name="connsiteY2" fmla="*/ 228606 h 707886"/>
                  <a:gd name="connsiteX3" fmla="*/ 619722 w 619722"/>
                  <a:gd name="connsiteY3" fmla="*/ 595174 h 707886"/>
                  <a:gd name="connsiteX4" fmla="*/ 507010 w 619722"/>
                  <a:gd name="connsiteY4" fmla="*/ 707886 h 707886"/>
                  <a:gd name="connsiteX5" fmla="*/ 113309 w 619722"/>
                  <a:gd name="connsiteY5" fmla="*/ 707886 h 707886"/>
                  <a:gd name="connsiteX6" fmla="*/ 597 w 619722"/>
                  <a:gd name="connsiteY6" fmla="*/ 595174 h 707886"/>
                  <a:gd name="connsiteX7" fmla="*/ 597 w 619722"/>
                  <a:gd name="connsiteY7" fmla="*/ 228606 h 707886"/>
                  <a:gd name="connsiteX8" fmla="*/ 229203 w 619722"/>
                  <a:gd name="connsiteY8" fmla="*/ 0 h 707886"/>
                  <a:gd name="connsiteX0" fmla="*/ 229773 w 620292"/>
                  <a:gd name="connsiteY0" fmla="*/ 0 h 707886"/>
                  <a:gd name="connsiteX1" fmla="*/ 391686 w 620292"/>
                  <a:gd name="connsiteY1" fmla="*/ 0 h 707886"/>
                  <a:gd name="connsiteX2" fmla="*/ 620292 w 620292"/>
                  <a:gd name="connsiteY2" fmla="*/ 228606 h 707886"/>
                  <a:gd name="connsiteX3" fmla="*/ 620292 w 620292"/>
                  <a:gd name="connsiteY3" fmla="*/ 595174 h 707886"/>
                  <a:gd name="connsiteX4" fmla="*/ 507580 w 620292"/>
                  <a:gd name="connsiteY4" fmla="*/ 707886 h 707886"/>
                  <a:gd name="connsiteX5" fmla="*/ 113879 w 620292"/>
                  <a:gd name="connsiteY5" fmla="*/ 707886 h 707886"/>
                  <a:gd name="connsiteX6" fmla="*/ 1167 w 620292"/>
                  <a:gd name="connsiteY6" fmla="*/ 595174 h 707886"/>
                  <a:gd name="connsiteX7" fmla="*/ 1167 w 620292"/>
                  <a:gd name="connsiteY7" fmla="*/ 228606 h 707886"/>
                  <a:gd name="connsiteX8" fmla="*/ 229773 w 620292"/>
                  <a:gd name="connsiteY8" fmla="*/ 0 h 707886"/>
                  <a:gd name="connsiteX0" fmla="*/ 229773 w 620292"/>
                  <a:gd name="connsiteY0" fmla="*/ 0 h 707886"/>
                  <a:gd name="connsiteX1" fmla="*/ 437850 w 620292"/>
                  <a:gd name="connsiteY1" fmla="*/ 4757 h 707886"/>
                  <a:gd name="connsiteX2" fmla="*/ 620292 w 620292"/>
                  <a:gd name="connsiteY2" fmla="*/ 228606 h 707886"/>
                  <a:gd name="connsiteX3" fmla="*/ 620292 w 620292"/>
                  <a:gd name="connsiteY3" fmla="*/ 595174 h 707886"/>
                  <a:gd name="connsiteX4" fmla="*/ 507580 w 620292"/>
                  <a:gd name="connsiteY4" fmla="*/ 707886 h 707886"/>
                  <a:gd name="connsiteX5" fmla="*/ 113879 w 620292"/>
                  <a:gd name="connsiteY5" fmla="*/ 707886 h 707886"/>
                  <a:gd name="connsiteX6" fmla="*/ 1167 w 620292"/>
                  <a:gd name="connsiteY6" fmla="*/ 595174 h 707886"/>
                  <a:gd name="connsiteX7" fmla="*/ 1167 w 620292"/>
                  <a:gd name="connsiteY7" fmla="*/ 228606 h 707886"/>
                  <a:gd name="connsiteX8" fmla="*/ 229773 w 620292"/>
                  <a:gd name="connsiteY8" fmla="*/ 0 h 707886"/>
                  <a:gd name="connsiteX0" fmla="*/ 169736 w 620292"/>
                  <a:gd name="connsiteY0" fmla="*/ -2 h 707935"/>
                  <a:gd name="connsiteX1" fmla="*/ 437850 w 620292"/>
                  <a:gd name="connsiteY1" fmla="*/ 4806 h 707935"/>
                  <a:gd name="connsiteX2" fmla="*/ 620292 w 620292"/>
                  <a:gd name="connsiteY2" fmla="*/ 228655 h 707935"/>
                  <a:gd name="connsiteX3" fmla="*/ 620292 w 620292"/>
                  <a:gd name="connsiteY3" fmla="*/ 595223 h 707935"/>
                  <a:gd name="connsiteX4" fmla="*/ 507580 w 620292"/>
                  <a:gd name="connsiteY4" fmla="*/ 707935 h 707935"/>
                  <a:gd name="connsiteX5" fmla="*/ 113879 w 620292"/>
                  <a:gd name="connsiteY5" fmla="*/ 707935 h 707935"/>
                  <a:gd name="connsiteX6" fmla="*/ 1167 w 620292"/>
                  <a:gd name="connsiteY6" fmla="*/ 595223 h 707935"/>
                  <a:gd name="connsiteX7" fmla="*/ 1167 w 620292"/>
                  <a:gd name="connsiteY7" fmla="*/ 228655 h 707935"/>
                  <a:gd name="connsiteX8" fmla="*/ 169736 w 620292"/>
                  <a:gd name="connsiteY8" fmla="*/ -2 h 70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292" h="707935">
                    <a:moveTo>
                      <a:pt x="169736" y="-2"/>
                    </a:moveTo>
                    <a:lnTo>
                      <a:pt x="437850" y="4806"/>
                    </a:lnTo>
                    <a:lnTo>
                      <a:pt x="620292" y="228655"/>
                    </a:lnTo>
                    <a:lnTo>
                      <a:pt x="620292" y="595223"/>
                    </a:lnTo>
                    <a:cubicBezTo>
                      <a:pt x="617646" y="699469"/>
                      <a:pt x="570551" y="705289"/>
                      <a:pt x="507580" y="707935"/>
                    </a:cubicBezTo>
                    <a:lnTo>
                      <a:pt x="113879" y="707935"/>
                    </a:lnTo>
                    <a:cubicBezTo>
                      <a:pt x="30270" y="697352"/>
                      <a:pt x="-7299" y="658194"/>
                      <a:pt x="1167" y="595223"/>
                    </a:cubicBezTo>
                    <a:lnTo>
                      <a:pt x="1167" y="228655"/>
                    </a:lnTo>
                    <a:lnTo>
                      <a:pt x="169736" y="-2"/>
                    </a:lnTo>
                    <a:close/>
                  </a:path>
                </a:pathLst>
              </a:custGeom>
              <a:gradFill flip="none" rotWithShape="1">
                <a:gsLst>
                  <a:gs pos="4000">
                    <a:schemeClr val="bg1"/>
                  </a:gs>
                  <a:gs pos="34000">
                    <a:schemeClr val="tx1">
                      <a:lumMod val="75000"/>
                      <a:lumOff val="25000"/>
                    </a:schemeClr>
                  </a:gs>
                  <a:gs pos="16000">
                    <a:schemeClr val="bg2">
                      <a:lumMod val="50000"/>
                    </a:schemeClr>
                  </a:gs>
                  <a:gs pos="51000">
                    <a:schemeClr val="tx1"/>
                  </a:gs>
                </a:gsLst>
                <a:lin ang="11400000" scaled="0"/>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F8F8C8E0-BE2A-4E04-84EA-11227957B70A}"/>
                </a:ext>
              </a:extLst>
            </p:cNvPr>
            <p:cNvGrpSpPr/>
            <p:nvPr/>
          </p:nvGrpSpPr>
          <p:grpSpPr>
            <a:xfrm>
              <a:off x="4956638" y="1499559"/>
              <a:ext cx="1540586" cy="606452"/>
              <a:chOff x="3702735" y="2036732"/>
              <a:chExt cx="1098283" cy="403897"/>
            </a:xfrm>
          </p:grpSpPr>
          <p:sp>
            <p:nvSpPr>
              <p:cNvPr id="7" name="Cube 6">
                <a:extLst>
                  <a:ext uri="{FF2B5EF4-FFF2-40B4-BE49-F238E27FC236}">
                    <a16:creationId xmlns:a16="http://schemas.microsoft.com/office/drawing/2014/main" id="{0554414D-9A34-4F17-B92B-2790F78F30D9}"/>
                  </a:ext>
                </a:extLst>
              </p:cNvPr>
              <p:cNvSpPr/>
              <p:nvPr/>
            </p:nvSpPr>
            <p:spPr>
              <a:xfrm>
                <a:off x="3702735" y="2179849"/>
                <a:ext cx="1098283" cy="260780"/>
              </a:xfrm>
              <a:prstGeom prst="cube">
                <a:avLst>
                  <a:gd name="adj" fmla="val 35257"/>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rect">
                  <a:fillToRect l="100000" t="100000"/>
                </a:path>
                <a:tileRect r="-100000" b="-100000"/>
              </a:gradFill>
              <a:ln w="63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Top Corners Rounded 7">
                <a:extLst>
                  <a:ext uri="{FF2B5EF4-FFF2-40B4-BE49-F238E27FC236}">
                    <a16:creationId xmlns:a16="http://schemas.microsoft.com/office/drawing/2014/main" id="{AF319739-91F8-454F-A49A-22ABC85D406C}"/>
                  </a:ext>
                </a:extLst>
              </p:cNvPr>
              <p:cNvSpPr/>
              <p:nvPr/>
            </p:nvSpPr>
            <p:spPr>
              <a:xfrm>
                <a:off x="4442739" y="2036732"/>
                <a:ext cx="112001" cy="183473"/>
              </a:xfrm>
              <a:prstGeom prst="round2SameRect">
                <a:avLst>
                  <a:gd name="adj1" fmla="val 38070"/>
                  <a:gd name="adj2" fmla="val 0"/>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02EEFD0-B61A-4DFC-8698-7DE3D222B5A3}"/>
                  </a:ext>
                </a:extLst>
              </p:cNvPr>
              <p:cNvGrpSpPr/>
              <p:nvPr/>
            </p:nvGrpSpPr>
            <p:grpSpPr>
              <a:xfrm>
                <a:off x="3896540" y="2036733"/>
                <a:ext cx="112001" cy="183473"/>
                <a:chOff x="3834797" y="2034934"/>
                <a:chExt cx="112001" cy="183473"/>
              </a:xfrm>
            </p:grpSpPr>
            <p:sp>
              <p:nvSpPr>
                <p:cNvPr id="10" name="Rectangle: Top Corners Rounded 9">
                  <a:extLst>
                    <a:ext uri="{FF2B5EF4-FFF2-40B4-BE49-F238E27FC236}">
                      <a16:creationId xmlns:a16="http://schemas.microsoft.com/office/drawing/2014/main" id="{CC177485-B9F3-49B6-B935-9697523220A1}"/>
                    </a:ext>
                  </a:extLst>
                </p:cNvPr>
                <p:cNvSpPr/>
                <p:nvPr/>
              </p:nvSpPr>
              <p:spPr>
                <a:xfrm>
                  <a:off x="3834797" y="2034934"/>
                  <a:ext cx="112001" cy="183473"/>
                </a:xfrm>
                <a:prstGeom prst="round2SameRect">
                  <a:avLst>
                    <a:gd name="adj1" fmla="val 41022"/>
                    <a:gd name="adj2" fmla="val 0"/>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27AD71-C473-462E-8417-A3A1814B4DB2}"/>
                    </a:ext>
                  </a:extLst>
                </p:cNvPr>
                <p:cNvSpPr/>
                <p:nvPr/>
              </p:nvSpPr>
              <p:spPr>
                <a:xfrm>
                  <a:off x="3858252" y="2077489"/>
                  <a:ext cx="70718" cy="648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shap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3" name="TextBox 22">
            <a:extLst>
              <a:ext uri="{FF2B5EF4-FFF2-40B4-BE49-F238E27FC236}">
                <a16:creationId xmlns:a16="http://schemas.microsoft.com/office/drawing/2014/main" id="{E289425B-764C-4735-A885-CCE5645F356C}"/>
              </a:ext>
            </a:extLst>
          </p:cNvPr>
          <p:cNvSpPr txBox="1"/>
          <p:nvPr/>
        </p:nvSpPr>
        <p:spPr>
          <a:xfrm>
            <a:off x="482008" y="1031621"/>
            <a:ext cx="8941982" cy="1569660"/>
          </a:xfrm>
          <a:prstGeom prst="rect">
            <a:avLst/>
          </a:prstGeom>
          <a:noFill/>
        </p:spPr>
        <p:txBody>
          <a:bodyPr wrap="square" rtlCol="0">
            <a:spAutoFit/>
          </a:bodyPr>
          <a:lstStyle/>
          <a:p>
            <a:pPr algn="just"/>
            <a:r>
              <a:rPr lang="en-GB" sz="2400" dirty="0"/>
              <a:t>An electrical </a:t>
            </a:r>
            <a:r>
              <a:rPr lang="en-GB" sz="2400" b="1" dirty="0"/>
              <a:t>switch</a:t>
            </a:r>
            <a:r>
              <a:rPr lang="en-GB" sz="2400" dirty="0"/>
              <a:t> is used to interrupt the flow of electrons in a </a:t>
            </a:r>
            <a:r>
              <a:rPr lang="en-GB" sz="2400" b="1" dirty="0"/>
              <a:t>circuit</a:t>
            </a:r>
            <a:r>
              <a:rPr lang="en-GB" sz="2400" dirty="0"/>
              <a:t>. </a:t>
            </a:r>
            <a:r>
              <a:rPr lang="en-GB" sz="2400" b="1" dirty="0"/>
              <a:t>Switches</a:t>
            </a:r>
            <a:r>
              <a:rPr lang="en-GB" sz="2400" dirty="0"/>
              <a:t> are either completely on (</a:t>
            </a:r>
            <a:r>
              <a:rPr lang="en-GB" sz="2400" i="1" dirty="0"/>
              <a:t>closed</a:t>
            </a:r>
            <a:r>
              <a:rPr lang="en-GB" sz="2400" dirty="0"/>
              <a:t>) or completely off (</a:t>
            </a:r>
            <a:r>
              <a:rPr lang="en-GB" sz="2400" i="1" dirty="0"/>
              <a:t>open</a:t>
            </a:r>
            <a:r>
              <a:rPr lang="en-GB" sz="2400" dirty="0"/>
              <a:t>). Then the </a:t>
            </a:r>
            <a:r>
              <a:rPr lang="en-GB" sz="2400" b="1" dirty="0"/>
              <a:t>switch</a:t>
            </a:r>
            <a:r>
              <a:rPr lang="en-GB" sz="2400" dirty="0"/>
              <a:t> is closes electricity is able to flow around the circuit.</a:t>
            </a:r>
            <a:endParaRPr lang="en-US" sz="2400" dirty="0"/>
          </a:p>
        </p:txBody>
      </p:sp>
      <p:sp>
        <p:nvSpPr>
          <p:cNvPr id="24" name="Rectangle 23">
            <a:extLst>
              <a:ext uri="{FF2B5EF4-FFF2-40B4-BE49-F238E27FC236}">
                <a16:creationId xmlns:a16="http://schemas.microsoft.com/office/drawing/2014/main" id="{9AE4A97F-1EFA-434A-96CC-D50D2A7AEA8F}"/>
              </a:ext>
            </a:extLst>
          </p:cNvPr>
          <p:cNvSpPr/>
          <p:nvPr/>
        </p:nvSpPr>
        <p:spPr>
          <a:xfrm>
            <a:off x="4091770" y="220865"/>
            <a:ext cx="1722459" cy="707886"/>
          </a:xfrm>
          <a:prstGeom prst="rect">
            <a:avLst/>
          </a:prstGeom>
        </p:spPr>
        <p:txBody>
          <a:bodyPr wrap="none">
            <a:spAutoFit/>
          </a:bodyPr>
          <a:lstStyle/>
          <a:p>
            <a:r>
              <a:rPr lang="en-GB" sz="4000" dirty="0"/>
              <a:t>Circuits</a:t>
            </a:r>
            <a:endParaRPr lang="en-US" sz="4000" dirty="0"/>
          </a:p>
        </p:txBody>
      </p:sp>
      <p:grpSp>
        <p:nvGrpSpPr>
          <p:cNvPr id="39" name="Group 38">
            <a:extLst>
              <a:ext uri="{FF2B5EF4-FFF2-40B4-BE49-F238E27FC236}">
                <a16:creationId xmlns:a16="http://schemas.microsoft.com/office/drawing/2014/main" id="{9B6C0EA1-9C70-4071-B183-E099891C0A5C}"/>
              </a:ext>
            </a:extLst>
          </p:cNvPr>
          <p:cNvGrpSpPr/>
          <p:nvPr/>
        </p:nvGrpSpPr>
        <p:grpSpPr>
          <a:xfrm>
            <a:off x="5725022" y="6112590"/>
            <a:ext cx="3422980" cy="157634"/>
            <a:chOff x="458470" y="6031977"/>
            <a:chExt cx="3422980" cy="157634"/>
          </a:xfrm>
        </p:grpSpPr>
        <p:grpSp>
          <p:nvGrpSpPr>
            <p:cNvPr id="30" name="Group 29">
              <a:extLst>
                <a:ext uri="{FF2B5EF4-FFF2-40B4-BE49-F238E27FC236}">
                  <a16:creationId xmlns:a16="http://schemas.microsoft.com/office/drawing/2014/main" id="{785E3F9A-125A-4677-906F-9C7D68C24341}"/>
                </a:ext>
              </a:extLst>
            </p:cNvPr>
            <p:cNvGrpSpPr/>
            <p:nvPr/>
          </p:nvGrpSpPr>
          <p:grpSpPr>
            <a:xfrm>
              <a:off x="2603396" y="6046255"/>
              <a:ext cx="1278054" cy="143356"/>
              <a:chOff x="2711884" y="6021601"/>
              <a:chExt cx="1278054" cy="143356"/>
            </a:xfrm>
          </p:grpSpPr>
          <p:cxnSp>
            <p:nvCxnSpPr>
              <p:cNvPr id="28" name="Straight Connector 27">
                <a:extLst>
                  <a:ext uri="{FF2B5EF4-FFF2-40B4-BE49-F238E27FC236}">
                    <a16:creationId xmlns:a16="http://schemas.microsoft.com/office/drawing/2014/main" id="{29AD8350-FDC3-4F06-894B-44B0AC308BCE}"/>
                  </a:ext>
                </a:extLst>
              </p:cNvPr>
              <p:cNvCxnSpPr/>
              <p:nvPr/>
            </p:nvCxnSpPr>
            <p:spPr>
              <a:xfrm>
                <a:off x="2782399" y="6087720"/>
                <a:ext cx="120753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700A809C-D843-4F15-96CD-0947FA1BD9C0}"/>
                  </a:ext>
                </a:extLst>
              </p:cNvPr>
              <p:cNvSpPr/>
              <p:nvPr/>
            </p:nvSpPr>
            <p:spPr>
              <a:xfrm>
                <a:off x="2711884" y="6021601"/>
                <a:ext cx="141031" cy="14335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A83D5D1D-E536-471F-9780-6EFA62300D60}"/>
                </a:ext>
              </a:extLst>
            </p:cNvPr>
            <p:cNvGrpSpPr/>
            <p:nvPr/>
          </p:nvGrpSpPr>
          <p:grpSpPr>
            <a:xfrm>
              <a:off x="1342842" y="6031977"/>
              <a:ext cx="1278054" cy="143356"/>
              <a:chOff x="2711884" y="6021601"/>
              <a:chExt cx="1278054" cy="143356"/>
            </a:xfrm>
          </p:grpSpPr>
          <p:cxnSp>
            <p:nvCxnSpPr>
              <p:cNvPr id="32" name="Straight Connector 31">
                <a:extLst>
                  <a:ext uri="{FF2B5EF4-FFF2-40B4-BE49-F238E27FC236}">
                    <a16:creationId xmlns:a16="http://schemas.microsoft.com/office/drawing/2014/main" id="{3DAB1E81-C39E-4664-9338-D2B162AD7291}"/>
                  </a:ext>
                </a:extLst>
              </p:cNvPr>
              <p:cNvCxnSpPr/>
              <p:nvPr/>
            </p:nvCxnSpPr>
            <p:spPr>
              <a:xfrm>
                <a:off x="2782399" y="6102320"/>
                <a:ext cx="120753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A46AA6CE-4E94-41F8-AAF5-5982778F6330}"/>
                  </a:ext>
                </a:extLst>
              </p:cNvPr>
              <p:cNvSpPr/>
              <p:nvPr/>
            </p:nvSpPr>
            <p:spPr>
              <a:xfrm>
                <a:off x="2711884" y="6021601"/>
                <a:ext cx="141031" cy="14335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5" name="Straight Connector 34">
              <a:extLst>
                <a:ext uri="{FF2B5EF4-FFF2-40B4-BE49-F238E27FC236}">
                  <a16:creationId xmlns:a16="http://schemas.microsoft.com/office/drawing/2014/main" id="{6A1D6E2F-7F6B-490F-8C1E-9A0CFBAEF4CB}"/>
                </a:ext>
              </a:extLst>
            </p:cNvPr>
            <p:cNvCxnSpPr>
              <a:cxnSpLocks/>
            </p:cNvCxnSpPr>
            <p:nvPr/>
          </p:nvCxnSpPr>
          <p:spPr>
            <a:xfrm>
              <a:off x="458470" y="6112374"/>
              <a:ext cx="90170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0162B9EF-7479-4565-B0C5-0F00F4542E82}"/>
              </a:ext>
            </a:extLst>
          </p:cNvPr>
          <p:cNvSpPr txBox="1"/>
          <p:nvPr/>
        </p:nvSpPr>
        <p:spPr>
          <a:xfrm>
            <a:off x="634295" y="2994688"/>
            <a:ext cx="3901453" cy="461665"/>
          </a:xfrm>
          <a:prstGeom prst="rect">
            <a:avLst/>
          </a:prstGeom>
          <a:noFill/>
        </p:spPr>
        <p:txBody>
          <a:bodyPr wrap="none" rtlCol="0">
            <a:spAutoFit/>
          </a:bodyPr>
          <a:lstStyle/>
          <a:p>
            <a:r>
              <a:rPr lang="en-GB" sz="2400" b="1" dirty="0"/>
              <a:t>Open</a:t>
            </a:r>
            <a:r>
              <a:rPr lang="en-GB" sz="2400" dirty="0"/>
              <a:t> – no electricity can flow</a:t>
            </a:r>
            <a:endParaRPr lang="en-US" sz="2400" dirty="0"/>
          </a:p>
        </p:txBody>
      </p:sp>
      <p:sp>
        <p:nvSpPr>
          <p:cNvPr id="41" name="TextBox 40">
            <a:extLst>
              <a:ext uri="{FF2B5EF4-FFF2-40B4-BE49-F238E27FC236}">
                <a16:creationId xmlns:a16="http://schemas.microsoft.com/office/drawing/2014/main" id="{B050DE43-0BA9-4CEB-A78B-418C7A0C9387}"/>
              </a:ext>
            </a:extLst>
          </p:cNvPr>
          <p:cNvSpPr txBox="1"/>
          <p:nvPr/>
        </p:nvSpPr>
        <p:spPr>
          <a:xfrm>
            <a:off x="5748560" y="3012532"/>
            <a:ext cx="3675430" cy="461665"/>
          </a:xfrm>
          <a:prstGeom prst="rect">
            <a:avLst/>
          </a:prstGeom>
          <a:noFill/>
        </p:spPr>
        <p:txBody>
          <a:bodyPr wrap="none" rtlCol="0">
            <a:spAutoFit/>
          </a:bodyPr>
          <a:lstStyle/>
          <a:p>
            <a:r>
              <a:rPr lang="en-GB" sz="2400" b="1" dirty="0"/>
              <a:t>Closed</a:t>
            </a:r>
            <a:r>
              <a:rPr lang="en-GB" sz="2400" dirty="0"/>
              <a:t> – electricity can flow</a:t>
            </a:r>
            <a:endParaRPr lang="en-US" sz="2400" dirty="0"/>
          </a:p>
        </p:txBody>
      </p:sp>
      <p:grpSp>
        <p:nvGrpSpPr>
          <p:cNvPr id="42" name="Group 41">
            <a:extLst>
              <a:ext uri="{FF2B5EF4-FFF2-40B4-BE49-F238E27FC236}">
                <a16:creationId xmlns:a16="http://schemas.microsoft.com/office/drawing/2014/main" id="{865D6A2C-3224-4E6B-9681-5E83902FDD14}"/>
              </a:ext>
            </a:extLst>
          </p:cNvPr>
          <p:cNvGrpSpPr/>
          <p:nvPr/>
        </p:nvGrpSpPr>
        <p:grpSpPr>
          <a:xfrm>
            <a:off x="757999" y="5797296"/>
            <a:ext cx="3422980" cy="454553"/>
            <a:chOff x="458470" y="5735058"/>
            <a:chExt cx="3422980" cy="454553"/>
          </a:xfrm>
        </p:grpSpPr>
        <p:grpSp>
          <p:nvGrpSpPr>
            <p:cNvPr id="43" name="Group 42">
              <a:extLst>
                <a:ext uri="{FF2B5EF4-FFF2-40B4-BE49-F238E27FC236}">
                  <a16:creationId xmlns:a16="http://schemas.microsoft.com/office/drawing/2014/main" id="{60F679FF-0E7B-4F2C-98DC-8037232CF393}"/>
                </a:ext>
              </a:extLst>
            </p:cNvPr>
            <p:cNvGrpSpPr/>
            <p:nvPr/>
          </p:nvGrpSpPr>
          <p:grpSpPr>
            <a:xfrm>
              <a:off x="2603396" y="6046255"/>
              <a:ext cx="1278054" cy="143356"/>
              <a:chOff x="2711884" y="6021601"/>
              <a:chExt cx="1278054" cy="143356"/>
            </a:xfrm>
          </p:grpSpPr>
          <p:cxnSp>
            <p:nvCxnSpPr>
              <p:cNvPr id="48" name="Straight Connector 47">
                <a:extLst>
                  <a:ext uri="{FF2B5EF4-FFF2-40B4-BE49-F238E27FC236}">
                    <a16:creationId xmlns:a16="http://schemas.microsoft.com/office/drawing/2014/main" id="{EEB0CAFA-F9B0-4490-A6F4-B31E4ABA2176}"/>
                  </a:ext>
                </a:extLst>
              </p:cNvPr>
              <p:cNvCxnSpPr/>
              <p:nvPr/>
            </p:nvCxnSpPr>
            <p:spPr>
              <a:xfrm>
                <a:off x="2782399" y="6087720"/>
                <a:ext cx="120753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0953270F-555A-4E57-9C8F-67044AEDC2D0}"/>
                  </a:ext>
                </a:extLst>
              </p:cNvPr>
              <p:cNvSpPr/>
              <p:nvPr/>
            </p:nvSpPr>
            <p:spPr>
              <a:xfrm>
                <a:off x="2711884" y="6021601"/>
                <a:ext cx="141031" cy="14335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08AEA1E1-3DC8-46B3-AC3A-8F1DE36080B6}"/>
                </a:ext>
              </a:extLst>
            </p:cNvPr>
            <p:cNvGrpSpPr/>
            <p:nvPr/>
          </p:nvGrpSpPr>
          <p:grpSpPr>
            <a:xfrm>
              <a:off x="1342842" y="5735058"/>
              <a:ext cx="1260554" cy="440275"/>
              <a:chOff x="2711884" y="5724682"/>
              <a:chExt cx="1260554" cy="440275"/>
            </a:xfrm>
          </p:grpSpPr>
          <p:cxnSp>
            <p:nvCxnSpPr>
              <p:cNvPr id="46" name="Straight Connector 45">
                <a:extLst>
                  <a:ext uri="{FF2B5EF4-FFF2-40B4-BE49-F238E27FC236}">
                    <a16:creationId xmlns:a16="http://schemas.microsoft.com/office/drawing/2014/main" id="{20FFE921-6629-4F6B-8D1C-FAE35951A668}"/>
                  </a:ext>
                </a:extLst>
              </p:cNvPr>
              <p:cNvCxnSpPr>
                <a:cxnSpLocks/>
              </p:cNvCxnSpPr>
              <p:nvPr/>
            </p:nvCxnSpPr>
            <p:spPr>
              <a:xfrm flipV="1">
                <a:off x="2782399" y="5724682"/>
                <a:ext cx="1190039" cy="37763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75CEFFA-61D9-4FBD-9411-3793C7253425}"/>
                  </a:ext>
                </a:extLst>
              </p:cNvPr>
              <p:cNvSpPr/>
              <p:nvPr/>
            </p:nvSpPr>
            <p:spPr>
              <a:xfrm>
                <a:off x="2711884" y="6021601"/>
                <a:ext cx="141031" cy="14335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5" name="Straight Connector 44">
              <a:extLst>
                <a:ext uri="{FF2B5EF4-FFF2-40B4-BE49-F238E27FC236}">
                  <a16:creationId xmlns:a16="http://schemas.microsoft.com/office/drawing/2014/main" id="{CD2F2B23-6039-494F-93A4-2553CDBF29A9}"/>
                </a:ext>
              </a:extLst>
            </p:cNvPr>
            <p:cNvCxnSpPr>
              <a:cxnSpLocks/>
            </p:cNvCxnSpPr>
            <p:nvPr/>
          </p:nvCxnSpPr>
          <p:spPr>
            <a:xfrm>
              <a:off x="458470" y="6112374"/>
              <a:ext cx="90170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0500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1A0275-9498-497E-94C1-3ABA77AC6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12691" y="2548462"/>
            <a:ext cx="2408527" cy="3687698"/>
          </a:xfrm>
          <a:prstGeom prst="rect">
            <a:avLst/>
          </a:prstGeom>
        </p:spPr>
      </p:pic>
      <p:sp>
        <p:nvSpPr>
          <p:cNvPr id="3" name="Rectangle 2">
            <a:extLst>
              <a:ext uri="{FF2B5EF4-FFF2-40B4-BE49-F238E27FC236}">
                <a16:creationId xmlns:a16="http://schemas.microsoft.com/office/drawing/2014/main" id="{2B7F0ABD-EF61-4D9C-B851-D4AAD09DD9A2}"/>
              </a:ext>
            </a:extLst>
          </p:cNvPr>
          <p:cNvSpPr/>
          <p:nvPr/>
        </p:nvSpPr>
        <p:spPr>
          <a:xfrm>
            <a:off x="434811" y="994728"/>
            <a:ext cx="8993394" cy="1569660"/>
          </a:xfrm>
          <a:prstGeom prst="rect">
            <a:avLst/>
          </a:prstGeom>
        </p:spPr>
        <p:txBody>
          <a:bodyPr wrap="square">
            <a:spAutoFit/>
          </a:bodyPr>
          <a:lstStyle/>
          <a:p>
            <a:pPr algn="just"/>
            <a:r>
              <a:rPr lang="en-GB" sz="2400" dirty="0"/>
              <a:t>A </a:t>
            </a:r>
            <a:r>
              <a:rPr lang="en-GB" sz="2400" b="1" dirty="0"/>
              <a:t>wire</a:t>
            </a:r>
            <a:r>
              <a:rPr lang="en-GB" sz="2400" dirty="0"/>
              <a:t> is a long thin piece of metal that is used to carry electric current. Most </a:t>
            </a:r>
            <a:r>
              <a:rPr lang="en-GB" sz="2400" b="1" dirty="0"/>
              <a:t>wires</a:t>
            </a:r>
            <a:r>
              <a:rPr lang="en-GB" sz="2400" dirty="0"/>
              <a:t> often has an inner core made of a material that conduct electricity and an outer coating that is an insulator, often plastic.</a:t>
            </a:r>
            <a:endParaRPr lang="en-US" sz="2400" dirty="0"/>
          </a:p>
        </p:txBody>
      </p:sp>
      <p:sp>
        <p:nvSpPr>
          <p:cNvPr id="4" name="TextBox 3">
            <a:extLst>
              <a:ext uri="{FF2B5EF4-FFF2-40B4-BE49-F238E27FC236}">
                <a16:creationId xmlns:a16="http://schemas.microsoft.com/office/drawing/2014/main" id="{77751219-453A-45CE-A712-F0A390008E60}"/>
              </a:ext>
            </a:extLst>
          </p:cNvPr>
          <p:cNvSpPr txBox="1"/>
          <p:nvPr/>
        </p:nvSpPr>
        <p:spPr>
          <a:xfrm>
            <a:off x="4070278" y="167111"/>
            <a:ext cx="1722459" cy="707886"/>
          </a:xfrm>
          <a:prstGeom prst="rect">
            <a:avLst/>
          </a:prstGeom>
          <a:noFill/>
        </p:spPr>
        <p:txBody>
          <a:bodyPr wrap="none" rtlCol="0">
            <a:spAutoFit/>
          </a:bodyPr>
          <a:lstStyle/>
          <a:p>
            <a:r>
              <a:rPr lang="en-GB" sz="4000" dirty="0"/>
              <a:t>Circuits</a:t>
            </a:r>
            <a:endParaRPr lang="en-US" sz="4000" dirty="0"/>
          </a:p>
        </p:txBody>
      </p:sp>
      <p:cxnSp>
        <p:nvCxnSpPr>
          <p:cNvPr id="6" name="Straight Connector 5">
            <a:extLst>
              <a:ext uri="{FF2B5EF4-FFF2-40B4-BE49-F238E27FC236}">
                <a16:creationId xmlns:a16="http://schemas.microsoft.com/office/drawing/2014/main" id="{492BA992-05EB-49C7-A3D3-96BD2F4AB481}"/>
              </a:ext>
            </a:extLst>
          </p:cNvPr>
          <p:cNvCxnSpPr/>
          <p:nvPr/>
        </p:nvCxnSpPr>
        <p:spPr>
          <a:xfrm>
            <a:off x="5792737" y="4392311"/>
            <a:ext cx="33389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348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158669-9D56-4C1B-B627-D7C35AE45A12}"/>
              </a:ext>
            </a:extLst>
          </p:cNvPr>
          <p:cNvSpPr/>
          <p:nvPr/>
        </p:nvSpPr>
        <p:spPr>
          <a:xfrm>
            <a:off x="420659" y="898406"/>
            <a:ext cx="8950379" cy="1200329"/>
          </a:xfrm>
          <a:prstGeom prst="rect">
            <a:avLst/>
          </a:prstGeom>
        </p:spPr>
        <p:txBody>
          <a:bodyPr wrap="square">
            <a:spAutoFit/>
          </a:bodyPr>
          <a:lstStyle/>
          <a:p>
            <a:pPr algn="just"/>
            <a:r>
              <a:rPr lang="en-GB" sz="2400" dirty="0"/>
              <a:t>The </a:t>
            </a:r>
            <a:r>
              <a:rPr lang="en-GB" sz="2400" b="1" dirty="0"/>
              <a:t>motor</a:t>
            </a:r>
            <a:r>
              <a:rPr lang="en-GB" sz="2400" dirty="0"/>
              <a:t> in a machine is the part that uses electricity or fuel to produce movement.  E.g. it converts electrical power into mechanical power</a:t>
            </a:r>
            <a:r>
              <a:rPr lang="en-GB" sz="1100" dirty="0"/>
              <a:t>.</a:t>
            </a:r>
            <a:endParaRPr lang="en-US" sz="1100" dirty="0"/>
          </a:p>
        </p:txBody>
      </p:sp>
      <p:sp>
        <p:nvSpPr>
          <p:cNvPr id="11" name="Rectangle 10">
            <a:extLst>
              <a:ext uri="{FF2B5EF4-FFF2-40B4-BE49-F238E27FC236}">
                <a16:creationId xmlns:a16="http://schemas.microsoft.com/office/drawing/2014/main" id="{47BE1370-08D2-4026-8501-706918C331AB}"/>
              </a:ext>
            </a:extLst>
          </p:cNvPr>
          <p:cNvSpPr/>
          <p:nvPr/>
        </p:nvSpPr>
        <p:spPr>
          <a:xfrm>
            <a:off x="420659" y="3871247"/>
            <a:ext cx="8950378" cy="830997"/>
          </a:xfrm>
          <a:prstGeom prst="rect">
            <a:avLst/>
          </a:prstGeom>
        </p:spPr>
        <p:txBody>
          <a:bodyPr wrap="square">
            <a:spAutoFit/>
          </a:bodyPr>
          <a:lstStyle/>
          <a:p>
            <a:pPr algn="just"/>
            <a:r>
              <a:rPr lang="en-GB" sz="2400" dirty="0"/>
              <a:t>A </a:t>
            </a:r>
            <a:r>
              <a:rPr lang="en-GB" sz="2400" b="1" dirty="0"/>
              <a:t>buzzer</a:t>
            </a:r>
            <a:r>
              <a:rPr lang="en-GB" sz="2400" dirty="0"/>
              <a:t> is an electrical device that creates a buzzing sound when electricity passes through it.</a:t>
            </a:r>
            <a:endParaRPr lang="en-US" sz="2400" dirty="0"/>
          </a:p>
        </p:txBody>
      </p:sp>
      <p:sp>
        <p:nvSpPr>
          <p:cNvPr id="12" name="TextBox 11">
            <a:extLst>
              <a:ext uri="{FF2B5EF4-FFF2-40B4-BE49-F238E27FC236}">
                <a16:creationId xmlns:a16="http://schemas.microsoft.com/office/drawing/2014/main" id="{537212E4-8275-49C0-91C9-FD3C7CC55FD1}"/>
              </a:ext>
            </a:extLst>
          </p:cNvPr>
          <p:cNvSpPr txBox="1"/>
          <p:nvPr/>
        </p:nvSpPr>
        <p:spPr>
          <a:xfrm>
            <a:off x="4034620" y="165569"/>
            <a:ext cx="1722459" cy="707886"/>
          </a:xfrm>
          <a:prstGeom prst="rect">
            <a:avLst/>
          </a:prstGeom>
          <a:noFill/>
        </p:spPr>
        <p:txBody>
          <a:bodyPr wrap="none" rtlCol="0">
            <a:spAutoFit/>
          </a:bodyPr>
          <a:lstStyle/>
          <a:p>
            <a:r>
              <a:rPr lang="en-GB" sz="4000" dirty="0"/>
              <a:t>Circuits</a:t>
            </a:r>
            <a:endParaRPr lang="en-US" sz="4000" dirty="0"/>
          </a:p>
        </p:txBody>
      </p:sp>
      <p:grpSp>
        <p:nvGrpSpPr>
          <p:cNvPr id="43" name="Group 42">
            <a:extLst>
              <a:ext uri="{FF2B5EF4-FFF2-40B4-BE49-F238E27FC236}">
                <a16:creationId xmlns:a16="http://schemas.microsoft.com/office/drawing/2014/main" id="{5C9DCA77-F74F-46B1-A6FA-37C6B20B65C5}"/>
              </a:ext>
            </a:extLst>
          </p:cNvPr>
          <p:cNvGrpSpPr/>
          <p:nvPr/>
        </p:nvGrpSpPr>
        <p:grpSpPr>
          <a:xfrm>
            <a:off x="1942834" y="5198790"/>
            <a:ext cx="2091786" cy="869950"/>
            <a:chOff x="2470689" y="1455443"/>
            <a:chExt cx="2091786" cy="869950"/>
          </a:xfrm>
        </p:grpSpPr>
        <p:cxnSp>
          <p:nvCxnSpPr>
            <p:cNvPr id="34" name="Straight Connector 33">
              <a:extLst>
                <a:ext uri="{FF2B5EF4-FFF2-40B4-BE49-F238E27FC236}">
                  <a16:creationId xmlns:a16="http://schemas.microsoft.com/office/drawing/2014/main" id="{148C1338-B131-426D-A58B-FB3F4348E1AE}"/>
                </a:ext>
              </a:extLst>
            </p:cNvPr>
            <p:cNvCxnSpPr/>
            <p:nvPr/>
          </p:nvCxnSpPr>
          <p:spPr>
            <a:xfrm flipH="1">
              <a:off x="2470689" y="1690054"/>
              <a:ext cx="63047" cy="23402"/>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9497DF19-BB8A-4AB5-A6C9-20A8406FB9D1}"/>
                </a:ext>
              </a:extLst>
            </p:cNvPr>
            <p:cNvSpPr/>
            <p:nvPr/>
          </p:nvSpPr>
          <p:spPr>
            <a:xfrm rot="8810928">
              <a:off x="2626971" y="1563257"/>
              <a:ext cx="336004" cy="529918"/>
            </a:xfrm>
            <a:custGeom>
              <a:avLst/>
              <a:gdLst>
                <a:gd name="connsiteX0" fmla="*/ 0 w 336004"/>
                <a:gd name="connsiteY0" fmla="*/ 0 h 529918"/>
                <a:gd name="connsiteX1" fmla="*/ 137076 w 336004"/>
                <a:gd name="connsiteY1" fmla="*/ 178868 h 529918"/>
                <a:gd name="connsiteX2" fmla="*/ 51821 w 336004"/>
                <a:gd name="connsiteY2" fmla="*/ 407886 h 529918"/>
                <a:gd name="connsiteX3" fmla="*/ 336004 w 336004"/>
                <a:gd name="connsiteY3" fmla="*/ 529918 h 529918"/>
                <a:gd name="connsiteX4" fmla="*/ 336004 w 336004"/>
                <a:gd name="connsiteY4" fmla="*/ 529918 h 529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04" h="529918">
                  <a:moveTo>
                    <a:pt x="0" y="0"/>
                  </a:moveTo>
                  <a:cubicBezTo>
                    <a:pt x="64219" y="55443"/>
                    <a:pt x="128439" y="110887"/>
                    <a:pt x="137076" y="178868"/>
                  </a:cubicBezTo>
                  <a:cubicBezTo>
                    <a:pt x="145713" y="246849"/>
                    <a:pt x="18666" y="349378"/>
                    <a:pt x="51821" y="407886"/>
                  </a:cubicBezTo>
                  <a:cubicBezTo>
                    <a:pt x="84976" y="466394"/>
                    <a:pt x="336004" y="529918"/>
                    <a:pt x="336004" y="529918"/>
                  </a:cubicBezTo>
                  <a:lnTo>
                    <a:pt x="336004" y="52991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30A7766B-1F38-45CE-8F88-A919B200C56C}"/>
                </a:ext>
              </a:extLst>
            </p:cNvPr>
            <p:cNvCxnSpPr/>
            <p:nvPr/>
          </p:nvCxnSpPr>
          <p:spPr>
            <a:xfrm flipH="1">
              <a:off x="2470689" y="1816515"/>
              <a:ext cx="63047" cy="23402"/>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7" name="Freeform: Shape 36">
              <a:extLst>
                <a:ext uri="{FF2B5EF4-FFF2-40B4-BE49-F238E27FC236}">
                  <a16:creationId xmlns:a16="http://schemas.microsoft.com/office/drawing/2014/main" id="{B5A4D490-36DE-435C-B756-8A244FF60A36}"/>
                </a:ext>
              </a:extLst>
            </p:cNvPr>
            <p:cNvSpPr/>
            <p:nvPr/>
          </p:nvSpPr>
          <p:spPr>
            <a:xfrm rot="8810928">
              <a:off x="2624567" y="1690902"/>
              <a:ext cx="336004" cy="529918"/>
            </a:xfrm>
            <a:custGeom>
              <a:avLst/>
              <a:gdLst>
                <a:gd name="connsiteX0" fmla="*/ 0 w 336004"/>
                <a:gd name="connsiteY0" fmla="*/ 0 h 529918"/>
                <a:gd name="connsiteX1" fmla="*/ 137076 w 336004"/>
                <a:gd name="connsiteY1" fmla="*/ 178868 h 529918"/>
                <a:gd name="connsiteX2" fmla="*/ 51821 w 336004"/>
                <a:gd name="connsiteY2" fmla="*/ 407886 h 529918"/>
                <a:gd name="connsiteX3" fmla="*/ 336004 w 336004"/>
                <a:gd name="connsiteY3" fmla="*/ 529918 h 529918"/>
                <a:gd name="connsiteX4" fmla="*/ 336004 w 336004"/>
                <a:gd name="connsiteY4" fmla="*/ 529918 h 529918"/>
                <a:gd name="connsiteX0" fmla="*/ 0 w 336004"/>
                <a:gd name="connsiteY0" fmla="*/ 0 h 529918"/>
                <a:gd name="connsiteX1" fmla="*/ 137076 w 336004"/>
                <a:gd name="connsiteY1" fmla="*/ 178868 h 529918"/>
                <a:gd name="connsiteX2" fmla="*/ 102578 w 336004"/>
                <a:gd name="connsiteY2" fmla="*/ 431054 h 529918"/>
                <a:gd name="connsiteX3" fmla="*/ 336004 w 336004"/>
                <a:gd name="connsiteY3" fmla="*/ 529918 h 529918"/>
                <a:gd name="connsiteX4" fmla="*/ 336004 w 336004"/>
                <a:gd name="connsiteY4" fmla="*/ 529918 h 529918"/>
                <a:gd name="connsiteX0" fmla="*/ 0 w 336004"/>
                <a:gd name="connsiteY0" fmla="*/ 0 h 529918"/>
                <a:gd name="connsiteX1" fmla="*/ 168239 w 336004"/>
                <a:gd name="connsiteY1" fmla="*/ 189240 h 529918"/>
                <a:gd name="connsiteX2" fmla="*/ 102578 w 336004"/>
                <a:gd name="connsiteY2" fmla="*/ 431054 h 529918"/>
                <a:gd name="connsiteX3" fmla="*/ 336004 w 336004"/>
                <a:gd name="connsiteY3" fmla="*/ 529918 h 529918"/>
                <a:gd name="connsiteX4" fmla="*/ 336004 w 336004"/>
                <a:gd name="connsiteY4" fmla="*/ 529918 h 529918"/>
                <a:gd name="connsiteX0" fmla="*/ 0 w 336004"/>
                <a:gd name="connsiteY0" fmla="*/ 0 h 529918"/>
                <a:gd name="connsiteX1" fmla="*/ 168239 w 336004"/>
                <a:gd name="connsiteY1" fmla="*/ 189240 h 529918"/>
                <a:gd name="connsiteX2" fmla="*/ 113888 w 336004"/>
                <a:gd name="connsiteY2" fmla="*/ 450421 h 529918"/>
                <a:gd name="connsiteX3" fmla="*/ 336004 w 336004"/>
                <a:gd name="connsiteY3" fmla="*/ 529918 h 529918"/>
                <a:gd name="connsiteX4" fmla="*/ 336004 w 336004"/>
                <a:gd name="connsiteY4" fmla="*/ 529918 h 529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04" h="529918">
                  <a:moveTo>
                    <a:pt x="0" y="0"/>
                  </a:moveTo>
                  <a:cubicBezTo>
                    <a:pt x="64219" y="55443"/>
                    <a:pt x="149258" y="114170"/>
                    <a:pt x="168239" y="189240"/>
                  </a:cubicBezTo>
                  <a:cubicBezTo>
                    <a:pt x="187220" y="264310"/>
                    <a:pt x="85927" y="393641"/>
                    <a:pt x="113888" y="450421"/>
                  </a:cubicBezTo>
                  <a:cubicBezTo>
                    <a:pt x="141849" y="507201"/>
                    <a:pt x="298985" y="516669"/>
                    <a:pt x="336004" y="529918"/>
                  </a:cubicBezTo>
                  <a:lnTo>
                    <a:pt x="336004" y="529918"/>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D1D1B29E-AD92-4852-A995-EB74AB6B2EB4}"/>
                </a:ext>
              </a:extLst>
            </p:cNvPr>
            <p:cNvGrpSpPr/>
            <p:nvPr/>
          </p:nvGrpSpPr>
          <p:grpSpPr>
            <a:xfrm>
              <a:off x="3082925" y="1455443"/>
              <a:ext cx="1479550" cy="869950"/>
              <a:chOff x="3082925" y="1455443"/>
              <a:chExt cx="1479550" cy="869950"/>
            </a:xfrm>
          </p:grpSpPr>
          <p:sp>
            <p:nvSpPr>
              <p:cNvPr id="39" name="Cylinder 38">
                <a:extLst>
                  <a:ext uri="{FF2B5EF4-FFF2-40B4-BE49-F238E27FC236}">
                    <a16:creationId xmlns:a16="http://schemas.microsoft.com/office/drawing/2014/main" id="{037BAC7E-5BFC-486C-82A9-4DD163F2558A}"/>
                  </a:ext>
                </a:extLst>
              </p:cNvPr>
              <p:cNvSpPr/>
              <p:nvPr/>
            </p:nvSpPr>
            <p:spPr>
              <a:xfrm>
                <a:off x="3082925" y="1455443"/>
                <a:ext cx="1479550" cy="869950"/>
              </a:xfrm>
              <a:prstGeom prst="can">
                <a:avLst>
                  <a:gd name="adj" fmla="val 5000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6F02FC9-B553-4889-9A31-FF4893E767CA}"/>
                  </a:ext>
                </a:extLst>
              </p:cNvPr>
              <p:cNvSpPr/>
              <p:nvPr/>
            </p:nvSpPr>
            <p:spPr>
              <a:xfrm>
                <a:off x="3208074" y="1514511"/>
                <a:ext cx="1226850" cy="255292"/>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0E568CC-0030-4909-B0F4-B26092844B7B}"/>
                  </a:ext>
                </a:extLst>
              </p:cNvPr>
              <p:cNvSpPr/>
              <p:nvPr/>
            </p:nvSpPr>
            <p:spPr>
              <a:xfrm>
                <a:off x="3390958" y="1556021"/>
                <a:ext cx="863484" cy="145734"/>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50D4E28-DD9F-445B-B97E-289539BB3770}"/>
                  </a:ext>
                </a:extLst>
              </p:cNvPr>
              <p:cNvSpPr/>
              <p:nvPr/>
            </p:nvSpPr>
            <p:spPr>
              <a:xfrm>
                <a:off x="3737915" y="1602579"/>
                <a:ext cx="167167"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a:extLst>
              <a:ext uri="{FF2B5EF4-FFF2-40B4-BE49-F238E27FC236}">
                <a16:creationId xmlns:a16="http://schemas.microsoft.com/office/drawing/2014/main" id="{90560227-B578-438B-873E-3DC28B3A4A57}"/>
              </a:ext>
            </a:extLst>
          </p:cNvPr>
          <p:cNvGrpSpPr/>
          <p:nvPr/>
        </p:nvGrpSpPr>
        <p:grpSpPr>
          <a:xfrm>
            <a:off x="2205830" y="2225852"/>
            <a:ext cx="3054912" cy="1148848"/>
            <a:chOff x="1482583" y="-1088463"/>
            <a:chExt cx="7354284" cy="2871020"/>
          </a:xfrm>
        </p:grpSpPr>
        <p:sp>
          <p:nvSpPr>
            <p:cNvPr id="81" name="Rectangle 80">
              <a:extLst>
                <a:ext uri="{FF2B5EF4-FFF2-40B4-BE49-F238E27FC236}">
                  <a16:creationId xmlns:a16="http://schemas.microsoft.com/office/drawing/2014/main" id="{CCF59C37-0126-44BD-949F-9896467995C5}"/>
                </a:ext>
              </a:extLst>
            </p:cNvPr>
            <p:cNvSpPr/>
            <p:nvPr/>
          </p:nvSpPr>
          <p:spPr>
            <a:xfrm>
              <a:off x="2777614" y="-1088460"/>
              <a:ext cx="3854245" cy="2871016"/>
            </a:xfrm>
            <a:prstGeom prst="rect">
              <a:avLst/>
            </a:prstGeom>
            <a:gradFill flip="none" rotWithShape="1">
              <a:gsLst>
                <a:gs pos="35000">
                  <a:schemeClr val="bg1"/>
                </a:gs>
                <a:gs pos="46000">
                  <a:srgbClr val="DEDEDE"/>
                </a:gs>
                <a:gs pos="19000">
                  <a:srgbClr val="656565"/>
                </a:gs>
                <a:gs pos="84000">
                  <a:srgbClr val="737171"/>
                </a:gs>
                <a:gs pos="69000">
                  <a:schemeClr val="bg2">
                    <a:lumMod val="75000"/>
                  </a:schemeClr>
                </a:gs>
                <a:gs pos="98000">
                  <a:schemeClr val="tx1"/>
                </a:gs>
                <a:gs pos="7000">
                  <a:schemeClr val="tx1">
                    <a:lumMod val="85000"/>
                    <a:lumOff val="15000"/>
                  </a:schemeClr>
                </a:gs>
              </a:gsLst>
              <a:lin ang="16200000" scaled="1"/>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Top Corners Rounded 81">
              <a:extLst>
                <a:ext uri="{FF2B5EF4-FFF2-40B4-BE49-F238E27FC236}">
                  <a16:creationId xmlns:a16="http://schemas.microsoft.com/office/drawing/2014/main" id="{59005A3E-2CC5-4EC0-A968-A8A73A55DA57}"/>
                </a:ext>
              </a:extLst>
            </p:cNvPr>
            <p:cNvSpPr/>
            <p:nvPr/>
          </p:nvSpPr>
          <p:spPr>
            <a:xfrm rot="16200000">
              <a:off x="1150376" y="155319"/>
              <a:ext cx="2871019" cy="383457"/>
            </a:xfrm>
            <a:prstGeom prst="round2SameRect">
              <a:avLst>
                <a:gd name="adj1" fmla="val 50000"/>
                <a:gd name="adj2" fmla="val 0"/>
              </a:avLst>
            </a:prstGeom>
            <a:gradFill flip="none" rotWithShape="1">
              <a:gsLst>
                <a:gs pos="64000">
                  <a:schemeClr val="bg1"/>
                </a:gs>
                <a:gs pos="45000">
                  <a:srgbClr val="DEDEDE"/>
                </a:gs>
                <a:gs pos="20000">
                  <a:srgbClr val="656565"/>
                </a:gs>
                <a:gs pos="72000">
                  <a:schemeClr val="bg2">
                    <a:lumMod val="75000"/>
                  </a:schemeClr>
                </a:gs>
                <a:gs pos="98000">
                  <a:schemeClr val="tx1">
                    <a:lumMod val="65000"/>
                    <a:lumOff val="35000"/>
                  </a:schemeClr>
                </a:gs>
                <a:gs pos="4000">
                  <a:schemeClr val="bg1">
                    <a:lumMod val="65000"/>
                  </a:schemeClr>
                </a:gs>
              </a:gsLst>
              <a:path path="circle">
                <a:fillToRect l="100000" t="100000"/>
              </a:path>
              <a:tileRect r="-100000" b="-100000"/>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Top Corners Rounded 82">
              <a:extLst>
                <a:ext uri="{FF2B5EF4-FFF2-40B4-BE49-F238E27FC236}">
                  <a16:creationId xmlns:a16="http://schemas.microsoft.com/office/drawing/2014/main" id="{C1A84BDA-53DB-422C-83A0-C36E0271A562}"/>
                </a:ext>
              </a:extLst>
            </p:cNvPr>
            <p:cNvSpPr/>
            <p:nvPr/>
          </p:nvSpPr>
          <p:spPr>
            <a:xfrm rot="16200000">
              <a:off x="5388081" y="155317"/>
              <a:ext cx="2871018" cy="383457"/>
            </a:xfrm>
            <a:prstGeom prst="round2SameRect">
              <a:avLst>
                <a:gd name="adj1" fmla="val 0"/>
                <a:gd name="adj2" fmla="val 38462"/>
              </a:avLst>
            </a:prstGeom>
            <a:gradFill flip="none" rotWithShape="1">
              <a:gsLst>
                <a:gs pos="64000">
                  <a:schemeClr val="bg1"/>
                </a:gs>
                <a:gs pos="45000">
                  <a:srgbClr val="DEDEDE"/>
                </a:gs>
                <a:gs pos="20000">
                  <a:srgbClr val="656565"/>
                </a:gs>
                <a:gs pos="72000">
                  <a:schemeClr val="bg2">
                    <a:lumMod val="75000"/>
                  </a:schemeClr>
                </a:gs>
                <a:gs pos="98000">
                  <a:schemeClr val="tx1">
                    <a:lumMod val="65000"/>
                    <a:lumOff val="35000"/>
                  </a:schemeClr>
                </a:gs>
                <a:gs pos="4000">
                  <a:schemeClr val="bg1">
                    <a:lumMod val="65000"/>
                  </a:schemeClr>
                </a:gs>
              </a:gsLst>
              <a:path path="circle">
                <a:fillToRect l="100000" t="100000"/>
              </a:path>
              <a:tileRect r="-100000" b="-100000"/>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Top Corners Rounded 83">
              <a:extLst>
                <a:ext uri="{FF2B5EF4-FFF2-40B4-BE49-F238E27FC236}">
                  <a16:creationId xmlns:a16="http://schemas.microsoft.com/office/drawing/2014/main" id="{A9CF26D0-5928-484C-9E67-632E7B8FE1DC}"/>
                </a:ext>
              </a:extLst>
            </p:cNvPr>
            <p:cNvSpPr/>
            <p:nvPr/>
          </p:nvSpPr>
          <p:spPr>
            <a:xfrm rot="16200000">
              <a:off x="6524855" y="185630"/>
              <a:ext cx="1229436" cy="248512"/>
            </a:xfrm>
            <a:prstGeom prst="round2SameRect">
              <a:avLst>
                <a:gd name="adj1" fmla="val 0"/>
                <a:gd name="adj2" fmla="val 38462"/>
              </a:avLst>
            </a:prstGeom>
            <a:gradFill flip="none" rotWithShape="1">
              <a:gsLst>
                <a:gs pos="58000">
                  <a:schemeClr val="bg1"/>
                </a:gs>
                <a:gs pos="48000">
                  <a:srgbClr val="DEDEDE"/>
                </a:gs>
                <a:gs pos="24000">
                  <a:srgbClr val="656565"/>
                </a:gs>
                <a:gs pos="69000">
                  <a:schemeClr val="bg2">
                    <a:lumMod val="75000"/>
                  </a:schemeClr>
                </a:gs>
                <a:gs pos="98000">
                  <a:schemeClr val="tx1">
                    <a:lumMod val="75000"/>
                    <a:lumOff val="25000"/>
                  </a:schemeClr>
                </a:gs>
                <a:gs pos="4000">
                  <a:schemeClr val="tx1">
                    <a:lumMod val="85000"/>
                    <a:lumOff val="15000"/>
                  </a:schemeClr>
                </a:gs>
              </a:gsLst>
              <a:path path="circle">
                <a:fillToRect l="100000" t="100000"/>
              </a:path>
              <a:tileRect r="-100000" b="-100000"/>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Top Corners Rounded 84">
              <a:extLst>
                <a:ext uri="{FF2B5EF4-FFF2-40B4-BE49-F238E27FC236}">
                  <a16:creationId xmlns:a16="http://schemas.microsoft.com/office/drawing/2014/main" id="{B6B826AD-CBD9-4E86-879A-D8F6CE1ADBF3}"/>
                </a:ext>
              </a:extLst>
            </p:cNvPr>
            <p:cNvSpPr/>
            <p:nvPr/>
          </p:nvSpPr>
          <p:spPr>
            <a:xfrm rot="5400000">
              <a:off x="1027553" y="82056"/>
              <a:ext cx="2260313" cy="472887"/>
            </a:xfrm>
            <a:prstGeom prst="round2SameRect">
              <a:avLst>
                <a:gd name="adj1" fmla="val 0"/>
                <a:gd name="adj2" fmla="val 50000"/>
              </a:avLst>
            </a:prstGeom>
            <a:gradFill flip="none" rotWithShape="1">
              <a:gsLst>
                <a:gs pos="58000">
                  <a:schemeClr val="bg1"/>
                </a:gs>
                <a:gs pos="48000">
                  <a:srgbClr val="DEDEDE"/>
                </a:gs>
                <a:gs pos="24000">
                  <a:srgbClr val="656565"/>
                </a:gs>
                <a:gs pos="69000">
                  <a:schemeClr val="bg2">
                    <a:lumMod val="75000"/>
                  </a:schemeClr>
                </a:gs>
                <a:gs pos="98000">
                  <a:schemeClr val="tx1">
                    <a:lumMod val="75000"/>
                    <a:lumOff val="25000"/>
                  </a:schemeClr>
                </a:gs>
                <a:gs pos="4000">
                  <a:schemeClr val="tx1">
                    <a:lumMod val="85000"/>
                    <a:lumOff val="15000"/>
                  </a:schemeClr>
                </a:gs>
              </a:gsLst>
              <a:path path="circle">
                <a:fillToRect l="100000" t="100000"/>
              </a:path>
              <a:tileRect r="-100000" b="-100000"/>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18587D40-E738-4F71-B86D-92C13AC0132B}"/>
                </a:ext>
              </a:extLst>
            </p:cNvPr>
            <p:cNvSpPr/>
            <p:nvPr/>
          </p:nvSpPr>
          <p:spPr>
            <a:xfrm>
              <a:off x="7263828" y="259865"/>
              <a:ext cx="606175" cy="16438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D49C589D-5DF0-44C2-9740-86FAEA672F8F}"/>
                </a:ext>
              </a:extLst>
            </p:cNvPr>
            <p:cNvSpPr/>
            <p:nvPr/>
          </p:nvSpPr>
          <p:spPr>
            <a:xfrm>
              <a:off x="2042403" y="702048"/>
              <a:ext cx="265414" cy="462338"/>
            </a:xfrm>
            <a:prstGeom prst="roundRect">
              <a:avLst>
                <a:gd name="adj" fmla="val 2322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Top Corners Rounded 87">
              <a:extLst>
                <a:ext uri="{FF2B5EF4-FFF2-40B4-BE49-F238E27FC236}">
                  <a16:creationId xmlns:a16="http://schemas.microsoft.com/office/drawing/2014/main" id="{2BC52A9D-7CDD-473C-872D-A3130F0C522F}"/>
                </a:ext>
              </a:extLst>
            </p:cNvPr>
            <p:cNvSpPr/>
            <p:nvPr/>
          </p:nvSpPr>
          <p:spPr>
            <a:xfrm rot="5400000">
              <a:off x="1179172" y="194243"/>
              <a:ext cx="1229436" cy="248512"/>
            </a:xfrm>
            <a:prstGeom prst="round2SameRect">
              <a:avLst>
                <a:gd name="adj1" fmla="val 0"/>
                <a:gd name="adj2" fmla="val 38462"/>
              </a:avLst>
            </a:prstGeom>
            <a:gradFill flip="none" rotWithShape="1">
              <a:gsLst>
                <a:gs pos="58000">
                  <a:schemeClr val="bg1"/>
                </a:gs>
                <a:gs pos="48000">
                  <a:srgbClr val="DEDEDE"/>
                </a:gs>
                <a:gs pos="24000">
                  <a:srgbClr val="656565"/>
                </a:gs>
                <a:gs pos="69000">
                  <a:schemeClr val="bg2">
                    <a:lumMod val="75000"/>
                  </a:schemeClr>
                </a:gs>
                <a:gs pos="98000">
                  <a:schemeClr val="tx1">
                    <a:lumMod val="75000"/>
                    <a:lumOff val="25000"/>
                  </a:schemeClr>
                </a:gs>
                <a:gs pos="4000">
                  <a:schemeClr val="tx1">
                    <a:lumMod val="85000"/>
                    <a:lumOff val="15000"/>
                  </a:schemeClr>
                </a:gs>
              </a:gsLst>
              <a:path path="circle">
                <a:fillToRect l="100000" t="100000"/>
              </a:path>
              <a:tileRect r="-100000" b="-100000"/>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4C3AEEA5-B62D-447C-A3E6-F5A1C8BFE326}"/>
                </a:ext>
              </a:extLst>
            </p:cNvPr>
            <p:cNvSpPr/>
            <p:nvPr/>
          </p:nvSpPr>
          <p:spPr>
            <a:xfrm>
              <a:off x="1482583" y="256615"/>
              <a:ext cx="185491" cy="16438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a16="http://schemas.microsoft.com/office/drawing/2014/main" id="{BBC9B409-E990-4E41-BED8-0757E2D7DF0F}"/>
                </a:ext>
              </a:extLst>
            </p:cNvPr>
            <p:cNvSpPr/>
            <p:nvPr/>
          </p:nvSpPr>
          <p:spPr>
            <a:xfrm>
              <a:off x="2036188" y="-536001"/>
              <a:ext cx="265414" cy="462338"/>
            </a:xfrm>
            <a:prstGeom prst="roundRect">
              <a:avLst>
                <a:gd name="adj" fmla="val 2322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4207FF20-8486-4D3C-B385-AB6AA59368B4}"/>
                </a:ext>
              </a:extLst>
            </p:cNvPr>
            <p:cNvSpPr/>
            <p:nvPr/>
          </p:nvSpPr>
          <p:spPr>
            <a:xfrm>
              <a:off x="7648842" y="227122"/>
              <a:ext cx="1188025" cy="239846"/>
            </a:xfrm>
            <a:prstGeom prst="roundRect">
              <a:avLst>
                <a:gd name="adj" fmla="val 33112"/>
              </a:avLst>
            </a:prstGeom>
            <a:gradFill flip="none" rotWithShape="1">
              <a:gsLst>
                <a:gs pos="0">
                  <a:schemeClr val="accent3">
                    <a:lumMod val="89000"/>
                  </a:schemeClr>
                </a:gs>
                <a:gs pos="28000">
                  <a:schemeClr val="bg1">
                    <a:lumMod val="78000"/>
                  </a:schemeClr>
                </a:gs>
                <a:gs pos="40000">
                  <a:schemeClr val="bg1"/>
                </a:gs>
                <a:gs pos="97000">
                  <a:schemeClr val="bg2">
                    <a:lumMod val="50000"/>
                  </a:schemeClr>
                </a:gs>
              </a:gsLst>
              <a:lin ang="5400000" scaled="0"/>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2" name="Picture 91">
            <a:extLst>
              <a:ext uri="{FF2B5EF4-FFF2-40B4-BE49-F238E27FC236}">
                <a16:creationId xmlns:a16="http://schemas.microsoft.com/office/drawing/2014/main" id="{9B250B82-2787-416C-A2F1-2830DA83E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289" y="4879402"/>
            <a:ext cx="1764424" cy="1472191"/>
          </a:xfrm>
          <a:prstGeom prst="rect">
            <a:avLst/>
          </a:prstGeom>
        </p:spPr>
      </p:pic>
      <p:sp>
        <p:nvSpPr>
          <p:cNvPr id="93" name="Oval 92">
            <a:extLst>
              <a:ext uri="{FF2B5EF4-FFF2-40B4-BE49-F238E27FC236}">
                <a16:creationId xmlns:a16="http://schemas.microsoft.com/office/drawing/2014/main" id="{138F52AB-638F-4D31-95D0-782D9A48AD65}"/>
              </a:ext>
            </a:extLst>
          </p:cNvPr>
          <p:cNvSpPr/>
          <p:nvPr/>
        </p:nvSpPr>
        <p:spPr>
          <a:xfrm>
            <a:off x="5945823" y="1916363"/>
            <a:ext cx="1620000" cy="162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rPr>
              <a:t>M</a:t>
            </a:r>
            <a:endParaRPr lang="en-US" sz="5400" dirty="0">
              <a:solidFill>
                <a:schemeClr val="tx1"/>
              </a:solidFill>
            </a:endParaRPr>
          </a:p>
        </p:txBody>
      </p:sp>
    </p:spTree>
    <p:extLst>
      <p:ext uri="{BB962C8B-B14F-4D97-AF65-F5344CB8AC3E}">
        <p14:creationId xmlns:p14="http://schemas.microsoft.com/office/powerpoint/2010/main" val="2700980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E0504B-2922-4C92-90D0-41C32AD8C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1782" y="981765"/>
            <a:ext cx="1652945" cy="2388002"/>
          </a:xfrm>
          <a:prstGeom prst="rect">
            <a:avLst/>
          </a:prstGeom>
        </p:spPr>
      </p:pic>
      <p:pic>
        <p:nvPicPr>
          <p:cNvPr id="7" name="Picture 6">
            <a:extLst>
              <a:ext uri="{FF2B5EF4-FFF2-40B4-BE49-F238E27FC236}">
                <a16:creationId xmlns:a16="http://schemas.microsoft.com/office/drawing/2014/main" id="{438764FB-9097-48A5-8AA7-8ADD77CE4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650" y="3969000"/>
            <a:ext cx="1660700" cy="1588044"/>
          </a:xfrm>
          <a:prstGeom prst="rect">
            <a:avLst/>
          </a:prstGeom>
        </p:spPr>
      </p:pic>
      <p:grpSp>
        <p:nvGrpSpPr>
          <p:cNvPr id="17" name="Group 16">
            <a:extLst>
              <a:ext uri="{FF2B5EF4-FFF2-40B4-BE49-F238E27FC236}">
                <a16:creationId xmlns:a16="http://schemas.microsoft.com/office/drawing/2014/main" id="{1C146947-65F3-49FE-904B-AD5EC0294B73}"/>
              </a:ext>
            </a:extLst>
          </p:cNvPr>
          <p:cNvGrpSpPr/>
          <p:nvPr/>
        </p:nvGrpSpPr>
        <p:grpSpPr>
          <a:xfrm>
            <a:off x="6031791" y="5599494"/>
            <a:ext cx="3531309" cy="1080000"/>
            <a:chOff x="797984" y="3296559"/>
            <a:chExt cx="4155748" cy="1364971"/>
          </a:xfrm>
        </p:grpSpPr>
        <p:cxnSp>
          <p:nvCxnSpPr>
            <p:cNvPr id="11" name="Straight Connector 10">
              <a:extLst>
                <a:ext uri="{FF2B5EF4-FFF2-40B4-BE49-F238E27FC236}">
                  <a16:creationId xmlns:a16="http://schemas.microsoft.com/office/drawing/2014/main" id="{B2A0A232-7855-475A-A842-6C7AFF60AEED}"/>
                </a:ext>
              </a:extLst>
            </p:cNvPr>
            <p:cNvCxnSpPr>
              <a:cxnSpLocks/>
            </p:cNvCxnSpPr>
            <p:nvPr/>
          </p:nvCxnSpPr>
          <p:spPr>
            <a:xfrm>
              <a:off x="797984" y="3909640"/>
              <a:ext cx="4155748" cy="1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E9CCA38-8E34-45A8-8FCE-DD200A16E21E}"/>
                </a:ext>
              </a:extLst>
            </p:cNvPr>
            <p:cNvSpPr/>
            <p:nvPr/>
          </p:nvSpPr>
          <p:spPr>
            <a:xfrm>
              <a:off x="2240370" y="3296559"/>
              <a:ext cx="1270976" cy="13649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a:solidFill>
                    <a:schemeClr val="tx1"/>
                  </a:solidFill>
                </a:rPr>
                <a:t>A</a:t>
              </a:r>
              <a:endParaRPr lang="en-US" sz="7200" dirty="0">
                <a:solidFill>
                  <a:schemeClr val="tx1"/>
                </a:solidFill>
              </a:endParaRPr>
            </a:p>
          </p:txBody>
        </p:sp>
      </p:grpSp>
      <p:grpSp>
        <p:nvGrpSpPr>
          <p:cNvPr id="18" name="Group 17">
            <a:extLst>
              <a:ext uri="{FF2B5EF4-FFF2-40B4-BE49-F238E27FC236}">
                <a16:creationId xmlns:a16="http://schemas.microsoft.com/office/drawing/2014/main" id="{780998DE-912A-4506-BAD9-CF30C1328DE3}"/>
              </a:ext>
            </a:extLst>
          </p:cNvPr>
          <p:cNvGrpSpPr/>
          <p:nvPr/>
        </p:nvGrpSpPr>
        <p:grpSpPr>
          <a:xfrm>
            <a:off x="5881775" y="2175741"/>
            <a:ext cx="3531309" cy="1080000"/>
            <a:chOff x="4697805" y="4682648"/>
            <a:chExt cx="3531309" cy="1080000"/>
          </a:xfrm>
        </p:grpSpPr>
        <p:cxnSp>
          <p:nvCxnSpPr>
            <p:cNvPr id="13" name="Straight Connector 12">
              <a:extLst>
                <a:ext uri="{FF2B5EF4-FFF2-40B4-BE49-F238E27FC236}">
                  <a16:creationId xmlns:a16="http://schemas.microsoft.com/office/drawing/2014/main" id="{97EF3AE1-8A71-4EE3-8CD9-2E1FD2A05A2B}"/>
                </a:ext>
              </a:extLst>
            </p:cNvPr>
            <p:cNvCxnSpPr>
              <a:cxnSpLocks/>
            </p:cNvCxnSpPr>
            <p:nvPr/>
          </p:nvCxnSpPr>
          <p:spPr>
            <a:xfrm>
              <a:off x="4697805" y="5222648"/>
              <a:ext cx="35313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7BD8E4FF-325F-49D1-8358-C65BB5AE31D1}"/>
                </a:ext>
              </a:extLst>
            </p:cNvPr>
            <p:cNvSpPr/>
            <p:nvPr/>
          </p:nvSpPr>
          <p:spPr>
            <a:xfrm>
              <a:off x="5981228" y="4682648"/>
              <a:ext cx="1080000" cy="1080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a:solidFill>
                    <a:schemeClr val="tx1"/>
                  </a:solidFill>
                </a:rPr>
                <a:t>V</a:t>
              </a:r>
              <a:endParaRPr lang="en-US" sz="7200" dirty="0">
                <a:solidFill>
                  <a:schemeClr val="tx1"/>
                </a:solidFill>
              </a:endParaRPr>
            </a:p>
          </p:txBody>
        </p:sp>
      </p:grpSp>
      <p:sp>
        <p:nvSpPr>
          <p:cNvPr id="2" name="TextBox 1">
            <a:extLst>
              <a:ext uri="{FF2B5EF4-FFF2-40B4-BE49-F238E27FC236}">
                <a16:creationId xmlns:a16="http://schemas.microsoft.com/office/drawing/2014/main" id="{26C1CB8D-FD23-4FD3-8EA6-2C35EE934229}"/>
              </a:ext>
            </a:extLst>
          </p:cNvPr>
          <p:cNvSpPr txBox="1"/>
          <p:nvPr/>
        </p:nvSpPr>
        <p:spPr>
          <a:xfrm>
            <a:off x="5783350" y="948456"/>
            <a:ext cx="3832934" cy="1200329"/>
          </a:xfrm>
          <a:prstGeom prst="rect">
            <a:avLst/>
          </a:prstGeom>
          <a:noFill/>
        </p:spPr>
        <p:txBody>
          <a:bodyPr wrap="square" rtlCol="0">
            <a:spAutoFit/>
          </a:bodyPr>
          <a:lstStyle/>
          <a:p>
            <a:pPr algn="just"/>
            <a:r>
              <a:rPr lang="en-GB" dirty="0"/>
              <a:t>A </a:t>
            </a:r>
            <a:r>
              <a:rPr lang="en-GB" b="1" dirty="0"/>
              <a:t>voltmeter</a:t>
            </a:r>
            <a:r>
              <a:rPr lang="en-GB" dirty="0"/>
              <a:t> is an instrument used for measuring electrical potential difference between two points in an electric circuit. </a:t>
            </a:r>
            <a:endParaRPr lang="en-US" dirty="0"/>
          </a:p>
        </p:txBody>
      </p:sp>
      <p:sp>
        <p:nvSpPr>
          <p:cNvPr id="12" name="TextBox 11">
            <a:extLst>
              <a:ext uri="{FF2B5EF4-FFF2-40B4-BE49-F238E27FC236}">
                <a16:creationId xmlns:a16="http://schemas.microsoft.com/office/drawing/2014/main" id="{C2B8A0A0-29EC-458F-9395-97C17137BDAA}"/>
              </a:ext>
            </a:extLst>
          </p:cNvPr>
          <p:cNvSpPr txBox="1"/>
          <p:nvPr/>
        </p:nvSpPr>
        <p:spPr>
          <a:xfrm>
            <a:off x="4060891" y="89277"/>
            <a:ext cx="1722459" cy="707886"/>
          </a:xfrm>
          <a:prstGeom prst="rect">
            <a:avLst/>
          </a:prstGeom>
          <a:noFill/>
        </p:spPr>
        <p:txBody>
          <a:bodyPr wrap="none" rtlCol="0">
            <a:spAutoFit/>
          </a:bodyPr>
          <a:lstStyle/>
          <a:p>
            <a:r>
              <a:rPr lang="en-GB" sz="4000" dirty="0"/>
              <a:t>Circuits</a:t>
            </a:r>
            <a:endParaRPr lang="en-US" sz="4000" dirty="0"/>
          </a:p>
        </p:txBody>
      </p:sp>
      <p:sp>
        <p:nvSpPr>
          <p:cNvPr id="3" name="TextBox 2">
            <a:extLst>
              <a:ext uri="{FF2B5EF4-FFF2-40B4-BE49-F238E27FC236}">
                <a16:creationId xmlns:a16="http://schemas.microsoft.com/office/drawing/2014/main" id="{CBF42ED7-F764-4ADF-917E-84E232BAA60C}"/>
              </a:ext>
            </a:extLst>
          </p:cNvPr>
          <p:cNvSpPr txBox="1"/>
          <p:nvPr/>
        </p:nvSpPr>
        <p:spPr>
          <a:xfrm>
            <a:off x="5927261" y="3868493"/>
            <a:ext cx="3721101" cy="1477328"/>
          </a:xfrm>
          <a:prstGeom prst="rect">
            <a:avLst/>
          </a:prstGeom>
          <a:noFill/>
        </p:spPr>
        <p:txBody>
          <a:bodyPr wrap="square" rtlCol="0">
            <a:spAutoFit/>
          </a:bodyPr>
          <a:lstStyle/>
          <a:p>
            <a:pPr algn="just"/>
            <a:r>
              <a:rPr lang="en-GB" dirty="0"/>
              <a:t>An </a:t>
            </a:r>
            <a:r>
              <a:rPr lang="en-GB" b="1" dirty="0"/>
              <a:t>ammeter</a:t>
            </a:r>
            <a:r>
              <a:rPr lang="en-GB" dirty="0"/>
              <a:t> (from Ampere Meter) is a measuring instrument used to measure the current in a circuit. Electric currents are measured in amperes (A), hence the name. </a:t>
            </a:r>
            <a:endParaRPr lang="en-US" dirty="0"/>
          </a:p>
        </p:txBody>
      </p:sp>
      <p:sp>
        <p:nvSpPr>
          <p:cNvPr id="6" name="TextBox 5">
            <a:extLst>
              <a:ext uri="{FF2B5EF4-FFF2-40B4-BE49-F238E27FC236}">
                <a16:creationId xmlns:a16="http://schemas.microsoft.com/office/drawing/2014/main" id="{8A61B470-C000-4D0E-9454-9070C6CDF1AA}"/>
              </a:ext>
            </a:extLst>
          </p:cNvPr>
          <p:cNvSpPr txBox="1"/>
          <p:nvPr/>
        </p:nvSpPr>
        <p:spPr>
          <a:xfrm>
            <a:off x="257637" y="3885859"/>
            <a:ext cx="3721102" cy="1754326"/>
          </a:xfrm>
          <a:prstGeom prst="rect">
            <a:avLst/>
          </a:prstGeom>
          <a:noFill/>
        </p:spPr>
        <p:txBody>
          <a:bodyPr wrap="square" rtlCol="0">
            <a:spAutoFit/>
          </a:bodyPr>
          <a:lstStyle/>
          <a:p>
            <a:pPr algn="just"/>
            <a:r>
              <a:rPr lang="en-GB" b="1" dirty="0"/>
              <a:t>Current: </a:t>
            </a:r>
            <a:r>
              <a:rPr lang="en-GB" dirty="0"/>
              <a:t>this is the amount of electricity flowing through the circuit (basically a flow of electrons moving in a loop in the circuit). It can be measured using an ammeter and measured in amps.</a:t>
            </a:r>
            <a:endParaRPr lang="en-US" sz="2400" dirty="0"/>
          </a:p>
        </p:txBody>
      </p:sp>
      <p:sp>
        <p:nvSpPr>
          <p:cNvPr id="8" name="TextBox 7">
            <a:extLst>
              <a:ext uri="{FF2B5EF4-FFF2-40B4-BE49-F238E27FC236}">
                <a16:creationId xmlns:a16="http://schemas.microsoft.com/office/drawing/2014/main" id="{4CDEB511-323F-4B61-98FE-22158B187D8E}"/>
              </a:ext>
            </a:extLst>
          </p:cNvPr>
          <p:cNvSpPr txBox="1"/>
          <p:nvPr/>
        </p:nvSpPr>
        <p:spPr>
          <a:xfrm>
            <a:off x="294482" y="954784"/>
            <a:ext cx="3797300" cy="2308324"/>
          </a:xfrm>
          <a:prstGeom prst="rect">
            <a:avLst/>
          </a:prstGeom>
          <a:noFill/>
        </p:spPr>
        <p:txBody>
          <a:bodyPr wrap="square" rtlCol="0">
            <a:spAutoFit/>
          </a:bodyPr>
          <a:lstStyle/>
          <a:p>
            <a:pPr algn="just"/>
            <a:r>
              <a:rPr lang="en-GB" b="1" dirty="0"/>
              <a:t>Voltage: </a:t>
            </a:r>
            <a:r>
              <a:rPr lang="en-GB" dirty="0"/>
              <a:t>is the difference in electrical energy between two parts of a circuit. It can be measured using a volt meter and is measured in volts. The bigger the voltage, the bigger the current. Large electrical items need a higher electrical voltage and current than smaller items</a:t>
            </a:r>
            <a:endParaRPr lang="en-US" dirty="0"/>
          </a:p>
        </p:txBody>
      </p:sp>
    </p:spTree>
    <p:extLst>
      <p:ext uri="{BB962C8B-B14F-4D97-AF65-F5344CB8AC3E}">
        <p14:creationId xmlns:p14="http://schemas.microsoft.com/office/powerpoint/2010/main" val="2017956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2CD6358B-5515-4EE1-81D0-C691012188A6}"/>
              </a:ext>
            </a:extLst>
          </p:cNvPr>
          <p:cNvGrpSpPr/>
          <p:nvPr/>
        </p:nvGrpSpPr>
        <p:grpSpPr>
          <a:xfrm>
            <a:off x="485733" y="1086508"/>
            <a:ext cx="9044043" cy="5242551"/>
            <a:chOff x="567611" y="785310"/>
            <a:chExt cx="9044043" cy="5242551"/>
          </a:xfrm>
        </p:grpSpPr>
        <p:pic>
          <p:nvPicPr>
            <p:cNvPr id="4" name="Picture 3">
              <a:extLst>
                <a:ext uri="{FF2B5EF4-FFF2-40B4-BE49-F238E27FC236}">
                  <a16:creationId xmlns:a16="http://schemas.microsoft.com/office/drawing/2014/main" id="{61968E43-A4CF-4B3F-9A3F-C4FAAF638FB2}"/>
                </a:ext>
              </a:extLst>
            </p:cNvPr>
            <p:cNvPicPr>
              <a:picLocks noChangeAspect="1"/>
            </p:cNvPicPr>
            <p:nvPr/>
          </p:nvPicPr>
          <p:blipFill>
            <a:blip r:embed="rId2"/>
            <a:stretch>
              <a:fillRect/>
            </a:stretch>
          </p:blipFill>
          <p:spPr>
            <a:xfrm>
              <a:off x="707576" y="785310"/>
              <a:ext cx="1505877" cy="751734"/>
            </a:xfrm>
            <a:prstGeom prst="rect">
              <a:avLst/>
            </a:prstGeom>
          </p:spPr>
        </p:pic>
        <p:pic>
          <p:nvPicPr>
            <p:cNvPr id="5" name="Picture 4">
              <a:extLst>
                <a:ext uri="{FF2B5EF4-FFF2-40B4-BE49-F238E27FC236}">
                  <a16:creationId xmlns:a16="http://schemas.microsoft.com/office/drawing/2014/main" id="{F1C44E08-833A-40C7-8D66-5EAE007C0521}"/>
                </a:ext>
              </a:extLst>
            </p:cNvPr>
            <p:cNvPicPr>
              <a:picLocks noChangeAspect="1"/>
            </p:cNvPicPr>
            <p:nvPr/>
          </p:nvPicPr>
          <p:blipFill>
            <a:blip r:embed="rId3"/>
            <a:stretch>
              <a:fillRect/>
            </a:stretch>
          </p:blipFill>
          <p:spPr>
            <a:xfrm>
              <a:off x="888352" y="2558690"/>
              <a:ext cx="1117032" cy="1344279"/>
            </a:xfrm>
            <a:prstGeom prst="rect">
              <a:avLst/>
            </a:prstGeom>
          </p:spPr>
        </p:pic>
        <p:pic>
          <p:nvPicPr>
            <p:cNvPr id="6" name="Picture 5">
              <a:extLst>
                <a:ext uri="{FF2B5EF4-FFF2-40B4-BE49-F238E27FC236}">
                  <a16:creationId xmlns:a16="http://schemas.microsoft.com/office/drawing/2014/main" id="{6DB820AE-8C41-48D5-A676-10B70536037D}"/>
                </a:ext>
              </a:extLst>
            </p:cNvPr>
            <p:cNvPicPr>
              <a:picLocks noChangeAspect="1"/>
            </p:cNvPicPr>
            <p:nvPr/>
          </p:nvPicPr>
          <p:blipFill>
            <a:blip r:embed="rId4"/>
            <a:stretch>
              <a:fillRect/>
            </a:stretch>
          </p:blipFill>
          <p:spPr>
            <a:xfrm>
              <a:off x="7809208" y="4945740"/>
              <a:ext cx="1459277" cy="1082121"/>
            </a:xfrm>
            <a:prstGeom prst="rect">
              <a:avLst/>
            </a:prstGeom>
          </p:spPr>
        </p:pic>
        <p:pic>
          <p:nvPicPr>
            <p:cNvPr id="7" name="Picture 6">
              <a:extLst>
                <a:ext uri="{FF2B5EF4-FFF2-40B4-BE49-F238E27FC236}">
                  <a16:creationId xmlns:a16="http://schemas.microsoft.com/office/drawing/2014/main" id="{A41CF0E1-0448-4167-B7FC-7B00E473C2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997787" y="2530232"/>
              <a:ext cx="1082121" cy="1656837"/>
            </a:xfrm>
            <a:prstGeom prst="rect">
              <a:avLst/>
            </a:prstGeom>
          </p:spPr>
        </p:pic>
        <p:grpSp>
          <p:nvGrpSpPr>
            <p:cNvPr id="8" name="Group 7">
              <a:extLst>
                <a:ext uri="{FF2B5EF4-FFF2-40B4-BE49-F238E27FC236}">
                  <a16:creationId xmlns:a16="http://schemas.microsoft.com/office/drawing/2014/main" id="{1A8F7C69-5012-46A4-8CA9-B03C7891FB17}"/>
                </a:ext>
              </a:extLst>
            </p:cNvPr>
            <p:cNvGrpSpPr/>
            <p:nvPr/>
          </p:nvGrpSpPr>
          <p:grpSpPr>
            <a:xfrm>
              <a:off x="7809210" y="834898"/>
              <a:ext cx="1802444" cy="706931"/>
              <a:chOff x="1482583" y="-1088463"/>
              <a:chExt cx="7354284" cy="2871020"/>
            </a:xfrm>
          </p:grpSpPr>
          <p:sp>
            <p:nvSpPr>
              <p:cNvPr id="9" name="Rectangle 8">
                <a:extLst>
                  <a:ext uri="{FF2B5EF4-FFF2-40B4-BE49-F238E27FC236}">
                    <a16:creationId xmlns:a16="http://schemas.microsoft.com/office/drawing/2014/main" id="{F9AA9D21-F706-4CD5-9359-7D2AC4CFFA2B}"/>
                  </a:ext>
                </a:extLst>
              </p:cNvPr>
              <p:cNvSpPr/>
              <p:nvPr/>
            </p:nvSpPr>
            <p:spPr>
              <a:xfrm>
                <a:off x="2777614" y="-1088460"/>
                <a:ext cx="3854245" cy="2871016"/>
              </a:xfrm>
              <a:prstGeom prst="rect">
                <a:avLst/>
              </a:prstGeom>
              <a:gradFill flip="none" rotWithShape="1">
                <a:gsLst>
                  <a:gs pos="35000">
                    <a:schemeClr val="bg1"/>
                  </a:gs>
                  <a:gs pos="46000">
                    <a:srgbClr val="DEDEDE"/>
                  </a:gs>
                  <a:gs pos="19000">
                    <a:srgbClr val="656565"/>
                  </a:gs>
                  <a:gs pos="84000">
                    <a:srgbClr val="737171"/>
                  </a:gs>
                  <a:gs pos="69000">
                    <a:schemeClr val="bg2">
                      <a:lumMod val="75000"/>
                    </a:schemeClr>
                  </a:gs>
                  <a:gs pos="98000">
                    <a:schemeClr val="tx1"/>
                  </a:gs>
                  <a:gs pos="7000">
                    <a:schemeClr val="tx1">
                      <a:lumMod val="85000"/>
                      <a:lumOff val="15000"/>
                    </a:schemeClr>
                  </a:gs>
                </a:gsLst>
                <a:lin ang="16200000" scaled="1"/>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9">
                <a:extLst>
                  <a:ext uri="{FF2B5EF4-FFF2-40B4-BE49-F238E27FC236}">
                    <a16:creationId xmlns:a16="http://schemas.microsoft.com/office/drawing/2014/main" id="{89E2DA49-5597-4F70-86AA-D2CF99667B0A}"/>
                  </a:ext>
                </a:extLst>
              </p:cNvPr>
              <p:cNvSpPr/>
              <p:nvPr/>
            </p:nvSpPr>
            <p:spPr>
              <a:xfrm rot="16200000">
                <a:off x="1150376" y="155319"/>
                <a:ext cx="2871019" cy="383457"/>
              </a:xfrm>
              <a:prstGeom prst="round2SameRect">
                <a:avLst>
                  <a:gd name="adj1" fmla="val 50000"/>
                  <a:gd name="adj2" fmla="val 0"/>
                </a:avLst>
              </a:prstGeom>
              <a:gradFill flip="none" rotWithShape="1">
                <a:gsLst>
                  <a:gs pos="64000">
                    <a:schemeClr val="bg1"/>
                  </a:gs>
                  <a:gs pos="45000">
                    <a:srgbClr val="DEDEDE"/>
                  </a:gs>
                  <a:gs pos="20000">
                    <a:srgbClr val="656565"/>
                  </a:gs>
                  <a:gs pos="72000">
                    <a:schemeClr val="bg2">
                      <a:lumMod val="75000"/>
                    </a:schemeClr>
                  </a:gs>
                  <a:gs pos="98000">
                    <a:schemeClr val="tx1">
                      <a:lumMod val="65000"/>
                      <a:lumOff val="35000"/>
                    </a:schemeClr>
                  </a:gs>
                  <a:gs pos="4000">
                    <a:schemeClr val="bg1">
                      <a:lumMod val="65000"/>
                    </a:schemeClr>
                  </a:gs>
                </a:gsLst>
                <a:path path="circle">
                  <a:fillToRect l="100000" t="100000"/>
                </a:path>
                <a:tileRect r="-100000" b="-100000"/>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Top Corners Rounded 10">
                <a:extLst>
                  <a:ext uri="{FF2B5EF4-FFF2-40B4-BE49-F238E27FC236}">
                    <a16:creationId xmlns:a16="http://schemas.microsoft.com/office/drawing/2014/main" id="{2448AC9E-6B88-4FB4-BC4C-2576C310B4AD}"/>
                  </a:ext>
                </a:extLst>
              </p:cNvPr>
              <p:cNvSpPr/>
              <p:nvPr/>
            </p:nvSpPr>
            <p:spPr>
              <a:xfrm rot="16200000">
                <a:off x="5388081" y="155317"/>
                <a:ext cx="2871018" cy="383457"/>
              </a:xfrm>
              <a:prstGeom prst="round2SameRect">
                <a:avLst>
                  <a:gd name="adj1" fmla="val 0"/>
                  <a:gd name="adj2" fmla="val 38462"/>
                </a:avLst>
              </a:prstGeom>
              <a:gradFill flip="none" rotWithShape="1">
                <a:gsLst>
                  <a:gs pos="64000">
                    <a:schemeClr val="bg1"/>
                  </a:gs>
                  <a:gs pos="45000">
                    <a:srgbClr val="DEDEDE"/>
                  </a:gs>
                  <a:gs pos="20000">
                    <a:srgbClr val="656565"/>
                  </a:gs>
                  <a:gs pos="72000">
                    <a:schemeClr val="bg2">
                      <a:lumMod val="75000"/>
                    </a:schemeClr>
                  </a:gs>
                  <a:gs pos="98000">
                    <a:schemeClr val="tx1">
                      <a:lumMod val="65000"/>
                      <a:lumOff val="35000"/>
                    </a:schemeClr>
                  </a:gs>
                  <a:gs pos="4000">
                    <a:schemeClr val="bg1">
                      <a:lumMod val="65000"/>
                    </a:schemeClr>
                  </a:gs>
                </a:gsLst>
                <a:path path="circle">
                  <a:fillToRect l="100000" t="100000"/>
                </a:path>
                <a:tileRect r="-100000" b="-100000"/>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Top Corners Rounded 11">
                <a:extLst>
                  <a:ext uri="{FF2B5EF4-FFF2-40B4-BE49-F238E27FC236}">
                    <a16:creationId xmlns:a16="http://schemas.microsoft.com/office/drawing/2014/main" id="{453D99A7-C190-4290-BD95-99C88C767708}"/>
                  </a:ext>
                </a:extLst>
              </p:cNvPr>
              <p:cNvSpPr/>
              <p:nvPr/>
            </p:nvSpPr>
            <p:spPr>
              <a:xfrm rot="16200000">
                <a:off x="6524855" y="185630"/>
                <a:ext cx="1229436" cy="248512"/>
              </a:xfrm>
              <a:prstGeom prst="round2SameRect">
                <a:avLst>
                  <a:gd name="adj1" fmla="val 0"/>
                  <a:gd name="adj2" fmla="val 38462"/>
                </a:avLst>
              </a:prstGeom>
              <a:gradFill flip="none" rotWithShape="1">
                <a:gsLst>
                  <a:gs pos="58000">
                    <a:schemeClr val="bg1"/>
                  </a:gs>
                  <a:gs pos="48000">
                    <a:srgbClr val="DEDEDE"/>
                  </a:gs>
                  <a:gs pos="24000">
                    <a:srgbClr val="656565"/>
                  </a:gs>
                  <a:gs pos="69000">
                    <a:schemeClr val="bg2">
                      <a:lumMod val="75000"/>
                    </a:schemeClr>
                  </a:gs>
                  <a:gs pos="98000">
                    <a:schemeClr val="tx1">
                      <a:lumMod val="75000"/>
                      <a:lumOff val="25000"/>
                    </a:schemeClr>
                  </a:gs>
                  <a:gs pos="4000">
                    <a:schemeClr val="tx1">
                      <a:lumMod val="85000"/>
                      <a:lumOff val="15000"/>
                    </a:schemeClr>
                  </a:gs>
                </a:gsLst>
                <a:path path="circle">
                  <a:fillToRect l="100000" t="100000"/>
                </a:path>
                <a:tileRect r="-100000" b="-100000"/>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Top Corners Rounded 12">
                <a:extLst>
                  <a:ext uri="{FF2B5EF4-FFF2-40B4-BE49-F238E27FC236}">
                    <a16:creationId xmlns:a16="http://schemas.microsoft.com/office/drawing/2014/main" id="{9EA1F0BC-E7CB-45F2-8B64-0B9ACD672E21}"/>
                  </a:ext>
                </a:extLst>
              </p:cNvPr>
              <p:cNvSpPr/>
              <p:nvPr/>
            </p:nvSpPr>
            <p:spPr>
              <a:xfrm rot="5400000">
                <a:off x="1027553" y="82056"/>
                <a:ext cx="2260313" cy="472887"/>
              </a:xfrm>
              <a:prstGeom prst="round2SameRect">
                <a:avLst>
                  <a:gd name="adj1" fmla="val 0"/>
                  <a:gd name="adj2" fmla="val 50000"/>
                </a:avLst>
              </a:prstGeom>
              <a:gradFill flip="none" rotWithShape="1">
                <a:gsLst>
                  <a:gs pos="58000">
                    <a:schemeClr val="bg1"/>
                  </a:gs>
                  <a:gs pos="48000">
                    <a:srgbClr val="DEDEDE"/>
                  </a:gs>
                  <a:gs pos="24000">
                    <a:srgbClr val="656565"/>
                  </a:gs>
                  <a:gs pos="69000">
                    <a:schemeClr val="bg2">
                      <a:lumMod val="75000"/>
                    </a:schemeClr>
                  </a:gs>
                  <a:gs pos="98000">
                    <a:schemeClr val="tx1">
                      <a:lumMod val="75000"/>
                      <a:lumOff val="25000"/>
                    </a:schemeClr>
                  </a:gs>
                  <a:gs pos="4000">
                    <a:schemeClr val="tx1">
                      <a:lumMod val="85000"/>
                      <a:lumOff val="15000"/>
                    </a:schemeClr>
                  </a:gs>
                </a:gsLst>
                <a:path path="circle">
                  <a:fillToRect l="100000" t="100000"/>
                </a:path>
                <a:tileRect r="-100000" b="-100000"/>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90514D-1CB1-4A4B-8B5A-456C5F0B9E4A}"/>
                  </a:ext>
                </a:extLst>
              </p:cNvPr>
              <p:cNvSpPr/>
              <p:nvPr/>
            </p:nvSpPr>
            <p:spPr>
              <a:xfrm>
                <a:off x="7263828" y="259865"/>
                <a:ext cx="606175" cy="16438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A93C3EF-0FD2-4F0B-A353-CA3D51AEEC90}"/>
                  </a:ext>
                </a:extLst>
              </p:cNvPr>
              <p:cNvSpPr/>
              <p:nvPr/>
            </p:nvSpPr>
            <p:spPr>
              <a:xfrm>
                <a:off x="2042403" y="702048"/>
                <a:ext cx="265414" cy="462338"/>
              </a:xfrm>
              <a:prstGeom prst="roundRect">
                <a:avLst>
                  <a:gd name="adj" fmla="val 2322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Top Corners Rounded 15">
                <a:extLst>
                  <a:ext uri="{FF2B5EF4-FFF2-40B4-BE49-F238E27FC236}">
                    <a16:creationId xmlns:a16="http://schemas.microsoft.com/office/drawing/2014/main" id="{BF6062E4-F720-4AC9-9F2C-32E29C656E4D}"/>
                  </a:ext>
                </a:extLst>
              </p:cNvPr>
              <p:cNvSpPr/>
              <p:nvPr/>
            </p:nvSpPr>
            <p:spPr>
              <a:xfrm rot="5400000">
                <a:off x="1179172" y="194243"/>
                <a:ext cx="1229436" cy="248512"/>
              </a:xfrm>
              <a:prstGeom prst="round2SameRect">
                <a:avLst>
                  <a:gd name="adj1" fmla="val 0"/>
                  <a:gd name="adj2" fmla="val 38462"/>
                </a:avLst>
              </a:prstGeom>
              <a:gradFill flip="none" rotWithShape="1">
                <a:gsLst>
                  <a:gs pos="58000">
                    <a:schemeClr val="bg1"/>
                  </a:gs>
                  <a:gs pos="48000">
                    <a:srgbClr val="DEDEDE"/>
                  </a:gs>
                  <a:gs pos="24000">
                    <a:srgbClr val="656565"/>
                  </a:gs>
                  <a:gs pos="69000">
                    <a:schemeClr val="bg2">
                      <a:lumMod val="75000"/>
                    </a:schemeClr>
                  </a:gs>
                  <a:gs pos="98000">
                    <a:schemeClr val="tx1">
                      <a:lumMod val="75000"/>
                      <a:lumOff val="25000"/>
                    </a:schemeClr>
                  </a:gs>
                  <a:gs pos="4000">
                    <a:schemeClr val="tx1">
                      <a:lumMod val="85000"/>
                      <a:lumOff val="15000"/>
                    </a:schemeClr>
                  </a:gs>
                </a:gsLst>
                <a:path path="circle">
                  <a:fillToRect l="100000" t="100000"/>
                </a:path>
                <a:tileRect r="-100000" b="-100000"/>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98F7AC-0C07-444C-BC89-7337B8B92087}"/>
                  </a:ext>
                </a:extLst>
              </p:cNvPr>
              <p:cNvSpPr/>
              <p:nvPr/>
            </p:nvSpPr>
            <p:spPr>
              <a:xfrm>
                <a:off x="1482583" y="256615"/>
                <a:ext cx="185491" cy="16438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3ECFF8BE-A22B-40B7-88DF-2D618A76A471}"/>
                  </a:ext>
                </a:extLst>
              </p:cNvPr>
              <p:cNvSpPr/>
              <p:nvPr/>
            </p:nvSpPr>
            <p:spPr>
              <a:xfrm>
                <a:off x="2036188" y="-536001"/>
                <a:ext cx="265414" cy="462338"/>
              </a:xfrm>
              <a:prstGeom prst="roundRect">
                <a:avLst>
                  <a:gd name="adj" fmla="val 2322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E2176079-76A8-4946-995F-BBBCDB0A38C2}"/>
                  </a:ext>
                </a:extLst>
              </p:cNvPr>
              <p:cNvSpPr/>
              <p:nvPr/>
            </p:nvSpPr>
            <p:spPr>
              <a:xfrm>
                <a:off x="7648842" y="227122"/>
                <a:ext cx="1188025" cy="239846"/>
              </a:xfrm>
              <a:prstGeom prst="roundRect">
                <a:avLst>
                  <a:gd name="adj" fmla="val 33112"/>
                </a:avLst>
              </a:prstGeom>
              <a:gradFill flip="none" rotWithShape="1">
                <a:gsLst>
                  <a:gs pos="0">
                    <a:schemeClr val="accent3">
                      <a:lumMod val="89000"/>
                    </a:schemeClr>
                  </a:gs>
                  <a:gs pos="28000">
                    <a:schemeClr val="bg1">
                      <a:lumMod val="78000"/>
                    </a:schemeClr>
                  </a:gs>
                  <a:gs pos="40000">
                    <a:schemeClr val="bg1"/>
                  </a:gs>
                  <a:gs pos="97000">
                    <a:schemeClr val="bg2">
                      <a:lumMod val="50000"/>
                    </a:schemeClr>
                  </a:gs>
                </a:gsLst>
                <a:lin ang="5400000" scaled="0"/>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28269DC7-BA1F-4DF5-8474-653ED81BEDCD}"/>
                </a:ext>
              </a:extLst>
            </p:cNvPr>
            <p:cNvGrpSpPr/>
            <p:nvPr/>
          </p:nvGrpSpPr>
          <p:grpSpPr>
            <a:xfrm>
              <a:off x="567611" y="5300482"/>
              <a:ext cx="1465282" cy="658061"/>
              <a:chOff x="2462080" y="1455443"/>
              <a:chExt cx="2100395" cy="869950"/>
            </a:xfrm>
          </p:grpSpPr>
          <p:cxnSp>
            <p:nvCxnSpPr>
              <p:cNvPr id="21" name="Straight Connector 20">
                <a:extLst>
                  <a:ext uri="{FF2B5EF4-FFF2-40B4-BE49-F238E27FC236}">
                    <a16:creationId xmlns:a16="http://schemas.microsoft.com/office/drawing/2014/main" id="{35EB8511-5F95-45EF-8CF2-A5D25EF73614}"/>
                  </a:ext>
                </a:extLst>
              </p:cNvPr>
              <p:cNvCxnSpPr>
                <a:cxnSpLocks/>
                <a:stCxn id="22" idx="3"/>
              </p:cNvCxnSpPr>
              <p:nvPr/>
            </p:nvCxnSpPr>
            <p:spPr>
              <a:xfrm flipH="1">
                <a:off x="2462080" y="1691113"/>
                <a:ext cx="35128" cy="10642"/>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0EE76FB5-B98C-4AFD-95AE-8A07E8DEDD65}"/>
                  </a:ext>
                </a:extLst>
              </p:cNvPr>
              <p:cNvSpPr/>
              <p:nvPr/>
            </p:nvSpPr>
            <p:spPr>
              <a:xfrm rot="8810928">
                <a:off x="2626971" y="1563257"/>
                <a:ext cx="336004" cy="529918"/>
              </a:xfrm>
              <a:custGeom>
                <a:avLst/>
                <a:gdLst>
                  <a:gd name="connsiteX0" fmla="*/ 0 w 336004"/>
                  <a:gd name="connsiteY0" fmla="*/ 0 h 529918"/>
                  <a:gd name="connsiteX1" fmla="*/ 137076 w 336004"/>
                  <a:gd name="connsiteY1" fmla="*/ 178868 h 529918"/>
                  <a:gd name="connsiteX2" fmla="*/ 51821 w 336004"/>
                  <a:gd name="connsiteY2" fmla="*/ 407886 h 529918"/>
                  <a:gd name="connsiteX3" fmla="*/ 336004 w 336004"/>
                  <a:gd name="connsiteY3" fmla="*/ 529918 h 529918"/>
                  <a:gd name="connsiteX4" fmla="*/ 336004 w 336004"/>
                  <a:gd name="connsiteY4" fmla="*/ 529918 h 529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04" h="529918">
                    <a:moveTo>
                      <a:pt x="0" y="0"/>
                    </a:moveTo>
                    <a:cubicBezTo>
                      <a:pt x="64219" y="55443"/>
                      <a:pt x="128439" y="110887"/>
                      <a:pt x="137076" y="178868"/>
                    </a:cubicBezTo>
                    <a:cubicBezTo>
                      <a:pt x="145713" y="246849"/>
                      <a:pt x="18666" y="349378"/>
                      <a:pt x="51821" y="407886"/>
                    </a:cubicBezTo>
                    <a:cubicBezTo>
                      <a:pt x="84976" y="466394"/>
                      <a:pt x="336004" y="529918"/>
                      <a:pt x="336004" y="529918"/>
                    </a:cubicBezTo>
                    <a:lnTo>
                      <a:pt x="336004" y="52991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8B7E5402-7215-4298-9DAB-3A76AA89A5B8}"/>
                  </a:ext>
                </a:extLst>
              </p:cNvPr>
              <p:cNvCxnSpPr>
                <a:cxnSpLocks/>
                <a:stCxn id="24" idx="3"/>
              </p:cNvCxnSpPr>
              <p:nvPr/>
            </p:nvCxnSpPr>
            <p:spPr>
              <a:xfrm flipH="1">
                <a:off x="2462081" y="1818759"/>
                <a:ext cx="32724" cy="9456"/>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F7AA9818-CF31-465B-A6B3-5DA3A0CBDF54}"/>
                  </a:ext>
                </a:extLst>
              </p:cNvPr>
              <p:cNvSpPr/>
              <p:nvPr/>
            </p:nvSpPr>
            <p:spPr>
              <a:xfrm rot="8810928">
                <a:off x="2624567" y="1690902"/>
                <a:ext cx="336004" cy="529918"/>
              </a:xfrm>
              <a:custGeom>
                <a:avLst/>
                <a:gdLst>
                  <a:gd name="connsiteX0" fmla="*/ 0 w 336004"/>
                  <a:gd name="connsiteY0" fmla="*/ 0 h 529918"/>
                  <a:gd name="connsiteX1" fmla="*/ 137076 w 336004"/>
                  <a:gd name="connsiteY1" fmla="*/ 178868 h 529918"/>
                  <a:gd name="connsiteX2" fmla="*/ 51821 w 336004"/>
                  <a:gd name="connsiteY2" fmla="*/ 407886 h 529918"/>
                  <a:gd name="connsiteX3" fmla="*/ 336004 w 336004"/>
                  <a:gd name="connsiteY3" fmla="*/ 529918 h 529918"/>
                  <a:gd name="connsiteX4" fmla="*/ 336004 w 336004"/>
                  <a:gd name="connsiteY4" fmla="*/ 529918 h 529918"/>
                  <a:gd name="connsiteX0" fmla="*/ 0 w 336004"/>
                  <a:gd name="connsiteY0" fmla="*/ 0 h 529918"/>
                  <a:gd name="connsiteX1" fmla="*/ 137076 w 336004"/>
                  <a:gd name="connsiteY1" fmla="*/ 178868 h 529918"/>
                  <a:gd name="connsiteX2" fmla="*/ 102578 w 336004"/>
                  <a:gd name="connsiteY2" fmla="*/ 431054 h 529918"/>
                  <a:gd name="connsiteX3" fmla="*/ 336004 w 336004"/>
                  <a:gd name="connsiteY3" fmla="*/ 529918 h 529918"/>
                  <a:gd name="connsiteX4" fmla="*/ 336004 w 336004"/>
                  <a:gd name="connsiteY4" fmla="*/ 529918 h 529918"/>
                  <a:gd name="connsiteX0" fmla="*/ 0 w 336004"/>
                  <a:gd name="connsiteY0" fmla="*/ 0 h 529918"/>
                  <a:gd name="connsiteX1" fmla="*/ 168239 w 336004"/>
                  <a:gd name="connsiteY1" fmla="*/ 189240 h 529918"/>
                  <a:gd name="connsiteX2" fmla="*/ 102578 w 336004"/>
                  <a:gd name="connsiteY2" fmla="*/ 431054 h 529918"/>
                  <a:gd name="connsiteX3" fmla="*/ 336004 w 336004"/>
                  <a:gd name="connsiteY3" fmla="*/ 529918 h 529918"/>
                  <a:gd name="connsiteX4" fmla="*/ 336004 w 336004"/>
                  <a:gd name="connsiteY4" fmla="*/ 529918 h 529918"/>
                  <a:gd name="connsiteX0" fmla="*/ 0 w 336004"/>
                  <a:gd name="connsiteY0" fmla="*/ 0 h 529918"/>
                  <a:gd name="connsiteX1" fmla="*/ 168239 w 336004"/>
                  <a:gd name="connsiteY1" fmla="*/ 189240 h 529918"/>
                  <a:gd name="connsiteX2" fmla="*/ 113888 w 336004"/>
                  <a:gd name="connsiteY2" fmla="*/ 450421 h 529918"/>
                  <a:gd name="connsiteX3" fmla="*/ 336004 w 336004"/>
                  <a:gd name="connsiteY3" fmla="*/ 529918 h 529918"/>
                  <a:gd name="connsiteX4" fmla="*/ 336004 w 336004"/>
                  <a:gd name="connsiteY4" fmla="*/ 529918 h 529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04" h="529918">
                    <a:moveTo>
                      <a:pt x="0" y="0"/>
                    </a:moveTo>
                    <a:cubicBezTo>
                      <a:pt x="64219" y="55443"/>
                      <a:pt x="149258" y="114170"/>
                      <a:pt x="168239" y="189240"/>
                    </a:cubicBezTo>
                    <a:cubicBezTo>
                      <a:pt x="187220" y="264310"/>
                      <a:pt x="85927" y="393641"/>
                      <a:pt x="113888" y="450421"/>
                    </a:cubicBezTo>
                    <a:cubicBezTo>
                      <a:pt x="141849" y="507201"/>
                      <a:pt x="298985" y="516669"/>
                      <a:pt x="336004" y="529918"/>
                    </a:cubicBezTo>
                    <a:lnTo>
                      <a:pt x="336004" y="529918"/>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32F92BEB-82C6-4A9D-925C-A87E8D8E1D39}"/>
                  </a:ext>
                </a:extLst>
              </p:cNvPr>
              <p:cNvGrpSpPr/>
              <p:nvPr/>
            </p:nvGrpSpPr>
            <p:grpSpPr>
              <a:xfrm>
                <a:off x="3082925" y="1455443"/>
                <a:ext cx="1479550" cy="869950"/>
                <a:chOff x="3082925" y="1455443"/>
                <a:chExt cx="1479550" cy="869950"/>
              </a:xfrm>
            </p:grpSpPr>
            <p:sp>
              <p:nvSpPr>
                <p:cNvPr id="26" name="Cylinder 25">
                  <a:extLst>
                    <a:ext uri="{FF2B5EF4-FFF2-40B4-BE49-F238E27FC236}">
                      <a16:creationId xmlns:a16="http://schemas.microsoft.com/office/drawing/2014/main" id="{F4CD0633-F501-46DB-8D3C-AB55D490AC5F}"/>
                    </a:ext>
                  </a:extLst>
                </p:cNvPr>
                <p:cNvSpPr/>
                <p:nvPr/>
              </p:nvSpPr>
              <p:spPr>
                <a:xfrm>
                  <a:off x="3082925" y="1455443"/>
                  <a:ext cx="1479550" cy="869950"/>
                </a:xfrm>
                <a:prstGeom prst="can">
                  <a:avLst>
                    <a:gd name="adj" fmla="val 5000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FFA46A-F6A1-4AE4-AD70-6F05228EAE58}"/>
                    </a:ext>
                  </a:extLst>
                </p:cNvPr>
                <p:cNvSpPr/>
                <p:nvPr/>
              </p:nvSpPr>
              <p:spPr>
                <a:xfrm>
                  <a:off x="3208074" y="1514511"/>
                  <a:ext cx="1226850" cy="255292"/>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7BE2F90-01C1-409E-B4EB-0E59A3E5AAF0}"/>
                    </a:ext>
                  </a:extLst>
                </p:cNvPr>
                <p:cNvSpPr/>
                <p:nvPr/>
              </p:nvSpPr>
              <p:spPr>
                <a:xfrm>
                  <a:off x="3390958" y="1556021"/>
                  <a:ext cx="863484" cy="145734"/>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6BB9F81-EE86-492D-A4E8-F184B7BD8FBB}"/>
                    </a:ext>
                  </a:extLst>
                </p:cNvPr>
                <p:cNvSpPr/>
                <p:nvPr/>
              </p:nvSpPr>
              <p:spPr>
                <a:xfrm>
                  <a:off x="3737915" y="1602579"/>
                  <a:ext cx="167167"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7" name="Group 36">
            <a:extLst>
              <a:ext uri="{FF2B5EF4-FFF2-40B4-BE49-F238E27FC236}">
                <a16:creationId xmlns:a16="http://schemas.microsoft.com/office/drawing/2014/main" id="{CF9B2360-B57B-490D-B1CF-8D5922558D33}"/>
              </a:ext>
            </a:extLst>
          </p:cNvPr>
          <p:cNvGrpSpPr/>
          <p:nvPr/>
        </p:nvGrpSpPr>
        <p:grpSpPr>
          <a:xfrm>
            <a:off x="4340941" y="5486836"/>
            <a:ext cx="1200728" cy="1240417"/>
            <a:chOff x="5950879" y="3842256"/>
            <a:chExt cx="2095260" cy="2656971"/>
          </a:xfrm>
        </p:grpSpPr>
        <p:grpSp>
          <p:nvGrpSpPr>
            <p:cNvPr id="38" name="Group 37">
              <a:extLst>
                <a:ext uri="{FF2B5EF4-FFF2-40B4-BE49-F238E27FC236}">
                  <a16:creationId xmlns:a16="http://schemas.microsoft.com/office/drawing/2014/main" id="{0FC8435E-286D-4746-8B32-EBC637A98450}"/>
                </a:ext>
              </a:extLst>
            </p:cNvPr>
            <p:cNvGrpSpPr/>
            <p:nvPr/>
          </p:nvGrpSpPr>
          <p:grpSpPr>
            <a:xfrm>
              <a:off x="5950879" y="3842256"/>
              <a:ext cx="931676" cy="2656971"/>
              <a:chOff x="5950879" y="3842256"/>
              <a:chExt cx="931676" cy="2656971"/>
            </a:xfrm>
          </p:grpSpPr>
          <p:cxnSp>
            <p:nvCxnSpPr>
              <p:cNvPr id="42" name="Straight Connector 41">
                <a:extLst>
                  <a:ext uri="{FF2B5EF4-FFF2-40B4-BE49-F238E27FC236}">
                    <a16:creationId xmlns:a16="http://schemas.microsoft.com/office/drawing/2014/main" id="{BCEA75B6-804C-4A66-B793-08C024578117}"/>
                  </a:ext>
                </a:extLst>
              </p:cNvPr>
              <p:cNvCxnSpPr/>
              <p:nvPr/>
            </p:nvCxnSpPr>
            <p:spPr>
              <a:xfrm>
                <a:off x="6882555" y="4370879"/>
                <a:ext cx="0" cy="2128348"/>
              </a:xfrm>
              <a:prstGeom prst="line">
                <a:avLst/>
              </a:prstGeom>
              <a:ln w="28575"/>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2BCD210C-F867-4983-A081-75D85FE24C97}"/>
                  </a:ext>
                </a:extLst>
              </p:cNvPr>
              <p:cNvCxnSpPr>
                <a:cxnSpLocks/>
              </p:cNvCxnSpPr>
              <p:nvPr/>
            </p:nvCxnSpPr>
            <p:spPr>
              <a:xfrm flipV="1">
                <a:off x="5950879" y="5437288"/>
                <a:ext cx="931676" cy="3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DA6D850-5D76-4D67-9D40-F01AB1E794C5}"/>
                  </a:ext>
                </a:extLst>
              </p:cNvPr>
              <p:cNvSpPr txBox="1"/>
              <p:nvPr/>
            </p:nvSpPr>
            <p:spPr>
              <a:xfrm>
                <a:off x="6196944" y="3842256"/>
                <a:ext cx="439544" cy="707885"/>
              </a:xfrm>
              <a:prstGeom prst="rect">
                <a:avLst/>
              </a:prstGeom>
              <a:noFill/>
              <a:ln w="28575">
                <a:solidFill>
                  <a:schemeClr val="bg1"/>
                </a:solidFill>
              </a:ln>
            </p:spPr>
            <p:txBody>
              <a:bodyPr wrap="none" rtlCol="0">
                <a:spAutoFit/>
              </a:bodyPr>
              <a:lstStyle/>
              <a:p>
                <a:r>
                  <a:rPr lang="en-GB" sz="4000" dirty="0"/>
                  <a:t>+</a:t>
                </a:r>
                <a:endParaRPr lang="en-US" sz="4000" dirty="0"/>
              </a:p>
            </p:txBody>
          </p:sp>
        </p:grpSp>
        <p:grpSp>
          <p:nvGrpSpPr>
            <p:cNvPr id="39" name="Group 38">
              <a:extLst>
                <a:ext uri="{FF2B5EF4-FFF2-40B4-BE49-F238E27FC236}">
                  <a16:creationId xmlns:a16="http://schemas.microsoft.com/office/drawing/2014/main" id="{7100A528-E61C-45EA-802B-EEE7D3C52504}"/>
                </a:ext>
              </a:extLst>
            </p:cNvPr>
            <p:cNvGrpSpPr/>
            <p:nvPr/>
          </p:nvGrpSpPr>
          <p:grpSpPr>
            <a:xfrm flipH="1">
              <a:off x="7114463" y="5006983"/>
              <a:ext cx="931676" cy="909723"/>
              <a:chOff x="5950879" y="5029979"/>
              <a:chExt cx="931676" cy="909723"/>
            </a:xfrm>
          </p:grpSpPr>
          <p:cxnSp>
            <p:nvCxnSpPr>
              <p:cNvPr id="40" name="Straight Connector 39">
                <a:extLst>
                  <a:ext uri="{FF2B5EF4-FFF2-40B4-BE49-F238E27FC236}">
                    <a16:creationId xmlns:a16="http://schemas.microsoft.com/office/drawing/2014/main" id="{369D79F3-60FA-4A2A-980B-39E9397F2E19}"/>
                  </a:ext>
                </a:extLst>
              </p:cNvPr>
              <p:cNvCxnSpPr>
                <a:cxnSpLocks/>
              </p:cNvCxnSpPr>
              <p:nvPr/>
            </p:nvCxnSpPr>
            <p:spPr>
              <a:xfrm flipH="1">
                <a:off x="6882554" y="5029979"/>
                <a:ext cx="0" cy="909723"/>
              </a:xfrm>
              <a:prstGeom prst="line">
                <a:avLst/>
              </a:prstGeom>
              <a:ln w="5715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10E8898A-BECB-4EA2-BBAE-384319D9E361}"/>
                  </a:ext>
                </a:extLst>
              </p:cNvPr>
              <p:cNvCxnSpPr>
                <a:cxnSpLocks/>
              </p:cNvCxnSpPr>
              <p:nvPr/>
            </p:nvCxnSpPr>
            <p:spPr>
              <a:xfrm flipV="1">
                <a:off x="5950879" y="5458438"/>
                <a:ext cx="931676" cy="3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5" name="Picture 44">
            <a:extLst>
              <a:ext uri="{FF2B5EF4-FFF2-40B4-BE49-F238E27FC236}">
                <a16:creationId xmlns:a16="http://schemas.microsoft.com/office/drawing/2014/main" id="{69365D1D-7262-4A2D-B229-B16D5A79CD02}"/>
              </a:ext>
            </a:extLst>
          </p:cNvPr>
          <p:cNvPicPr>
            <a:picLocks noChangeAspect="1"/>
          </p:cNvPicPr>
          <p:nvPr/>
        </p:nvPicPr>
        <p:blipFill>
          <a:blip r:embed="rId6"/>
          <a:stretch>
            <a:fillRect/>
          </a:stretch>
        </p:blipFill>
        <p:spPr>
          <a:xfrm>
            <a:off x="3884853" y="4588626"/>
            <a:ext cx="2081965" cy="649281"/>
          </a:xfrm>
          <a:prstGeom prst="rect">
            <a:avLst/>
          </a:prstGeom>
        </p:spPr>
      </p:pic>
      <p:grpSp>
        <p:nvGrpSpPr>
          <p:cNvPr id="46" name="Group 45">
            <a:extLst>
              <a:ext uri="{FF2B5EF4-FFF2-40B4-BE49-F238E27FC236}">
                <a16:creationId xmlns:a16="http://schemas.microsoft.com/office/drawing/2014/main" id="{AF4B232D-F284-4622-AD71-4B300115DD2E}"/>
              </a:ext>
            </a:extLst>
          </p:cNvPr>
          <p:cNvGrpSpPr/>
          <p:nvPr/>
        </p:nvGrpSpPr>
        <p:grpSpPr>
          <a:xfrm>
            <a:off x="4038449" y="899864"/>
            <a:ext cx="1959801" cy="285733"/>
            <a:chOff x="458470" y="5735058"/>
            <a:chExt cx="3422980" cy="454553"/>
          </a:xfrm>
        </p:grpSpPr>
        <p:grpSp>
          <p:nvGrpSpPr>
            <p:cNvPr id="47" name="Group 46">
              <a:extLst>
                <a:ext uri="{FF2B5EF4-FFF2-40B4-BE49-F238E27FC236}">
                  <a16:creationId xmlns:a16="http://schemas.microsoft.com/office/drawing/2014/main" id="{5F14BB76-9460-4276-9BC1-5B4BA6558E15}"/>
                </a:ext>
              </a:extLst>
            </p:cNvPr>
            <p:cNvGrpSpPr/>
            <p:nvPr/>
          </p:nvGrpSpPr>
          <p:grpSpPr>
            <a:xfrm>
              <a:off x="2603396" y="6046255"/>
              <a:ext cx="1278054" cy="143356"/>
              <a:chOff x="2711884" y="6021601"/>
              <a:chExt cx="1278054" cy="143356"/>
            </a:xfrm>
          </p:grpSpPr>
          <p:cxnSp>
            <p:nvCxnSpPr>
              <p:cNvPr id="52" name="Straight Connector 51">
                <a:extLst>
                  <a:ext uri="{FF2B5EF4-FFF2-40B4-BE49-F238E27FC236}">
                    <a16:creationId xmlns:a16="http://schemas.microsoft.com/office/drawing/2014/main" id="{F39B6257-50CF-4F00-B25A-A32BC3D94B9E}"/>
                  </a:ext>
                </a:extLst>
              </p:cNvPr>
              <p:cNvCxnSpPr/>
              <p:nvPr/>
            </p:nvCxnSpPr>
            <p:spPr>
              <a:xfrm>
                <a:off x="2782399" y="6087720"/>
                <a:ext cx="12075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F9FD5740-4217-480F-A4E7-4FEDDD72F5C1}"/>
                  </a:ext>
                </a:extLst>
              </p:cNvPr>
              <p:cNvSpPr/>
              <p:nvPr/>
            </p:nvSpPr>
            <p:spPr>
              <a:xfrm>
                <a:off x="2711884" y="6021601"/>
                <a:ext cx="141031" cy="14335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2C9DC223-4F17-4337-BC91-100F6A015985}"/>
                </a:ext>
              </a:extLst>
            </p:cNvPr>
            <p:cNvGrpSpPr/>
            <p:nvPr/>
          </p:nvGrpSpPr>
          <p:grpSpPr>
            <a:xfrm>
              <a:off x="1342842" y="5735058"/>
              <a:ext cx="1260554" cy="440275"/>
              <a:chOff x="2711884" y="5724682"/>
              <a:chExt cx="1260554" cy="440275"/>
            </a:xfrm>
          </p:grpSpPr>
          <p:cxnSp>
            <p:nvCxnSpPr>
              <p:cNvPr id="50" name="Straight Connector 49">
                <a:extLst>
                  <a:ext uri="{FF2B5EF4-FFF2-40B4-BE49-F238E27FC236}">
                    <a16:creationId xmlns:a16="http://schemas.microsoft.com/office/drawing/2014/main" id="{99AA925A-6E26-4F83-95F1-D475FBF82654}"/>
                  </a:ext>
                </a:extLst>
              </p:cNvPr>
              <p:cNvCxnSpPr>
                <a:cxnSpLocks/>
              </p:cNvCxnSpPr>
              <p:nvPr/>
            </p:nvCxnSpPr>
            <p:spPr>
              <a:xfrm flipV="1">
                <a:off x="2782399" y="5724682"/>
                <a:ext cx="1190039" cy="377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779922B4-B26E-45C0-BD60-D05BF783F787}"/>
                  </a:ext>
                </a:extLst>
              </p:cNvPr>
              <p:cNvSpPr/>
              <p:nvPr/>
            </p:nvSpPr>
            <p:spPr>
              <a:xfrm>
                <a:off x="2711884" y="6021601"/>
                <a:ext cx="141031" cy="14335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9" name="Straight Connector 48">
              <a:extLst>
                <a:ext uri="{FF2B5EF4-FFF2-40B4-BE49-F238E27FC236}">
                  <a16:creationId xmlns:a16="http://schemas.microsoft.com/office/drawing/2014/main" id="{DFB11C56-68CA-4775-BBDC-908B68AC88F5}"/>
                </a:ext>
              </a:extLst>
            </p:cNvPr>
            <p:cNvCxnSpPr>
              <a:cxnSpLocks/>
            </p:cNvCxnSpPr>
            <p:nvPr/>
          </p:nvCxnSpPr>
          <p:spPr>
            <a:xfrm>
              <a:off x="458470" y="6112374"/>
              <a:ext cx="9017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4" name="Picture 53">
            <a:extLst>
              <a:ext uri="{FF2B5EF4-FFF2-40B4-BE49-F238E27FC236}">
                <a16:creationId xmlns:a16="http://schemas.microsoft.com/office/drawing/2014/main" id="{1240870C-B279-4B72-9C9A-600340EABA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9239" y="3460684"/>
            <a:ext cx="679580" cy="567024"/>
          </a:xfrm>
          <a:prstGeom prst="rect">
            <a:avLst/>
          </a:prstGeom>
        </p:spPr>
      </p:pic>
      <p:sp>
        <p:nvSpPr>
          <p:cNvPr id="55" name="Oval 54">
            <a:extLst>
              <a:ext uri="{FF2B5EF4-FFF2-40B4-BE49-F238E27FC236}">
                <a16:creationId xmlns:a16="http://schemas.microsoft.com/office/drawing/2014/main" id="{08523F96-149A-4E97-AC98-796CD1F2B657}"/>
              </a:ext>
            </a:extLst>
          </p:cNvPr>
          <p:cNvSpPr/>
          <p:nvPr/>
        </p:nvSpPr>
        <p:spPr>
          <a:xfrm>
            <a:off x="4631032" y="1773000"/>
            <a:ext cx="666353" cy="6492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M</a:t>
            </a:r>
            <a:endParaRPr lang="en-US" sz="3600" dirty="0">
              <a:solidFill>
                <a:schemeClr val="tx1"/>
              </a:solidFill>
            </a:endParaRPr>
          </a:p>
        </p:txBody>
      </p:sp>
      <p:cxnSp>
        <p:nvCxnSpPr>
          <p:cNvPr id="56" name="Straight Connector 55">
            <a:extLst>
              <a:ext uri="{FF2B5EF4-FFF2-40B4-BE49-F238E27FC236}">
                <a16:creationId xmlns:a16="http://schemas.microsoft.com/office/drawing/2014/main" id="{1A563EF5-D78E-48CA-824D-1CB0115E6C70}"/>
              </a:ext>
            </a:extLst>
          </p:cNvPr>
          <p:cNvCxnSpPr>
            <a:cxnSpLocks/>
          </p:cNvCxnSpPr>
          <p:nvPr/>
        </p:nvCxnSpPr>
        <p:spPr>
          <a:xfrm>
            <a:off x="3835643" y="2847283"/>
            <a:ext cx="2243857" cy="70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BC71D3BB-DC6F-46E9-A3BF-853DD550D074}"/>
              </a:ext>
            </a:extLst>
          </p:cNvPr>
          <p:cNvSpPr txBox="1"/>
          <p:nvPr/>
        </p:nvSpPr>
        <p:spPr>
          <a:xfrm>
            <a:off x="1923506" y="138746"/>
            <a:ext cx="6677725" cy="707886"/>
          </a:xfrm>
          <a:prstGeom prst="rect">
            <a:avLst/>
          </a:prstGeom>
          <a:noFill/>
        </p:spPr>
        <p:txBody>
          <a:bodyPr wrap="none" rtlCol="0">
            <a:spAutoFit/>
          </a:bodyPr>
          <a:lstStyle/>
          <a:p>
            <a:r>
              <a:rPr lang="en-GB" sz="4000" dirty="0"/>
              <a:t>Match the symbol to the image</a:t>
            </a:r>
            <a:endParaRPr lang="en-US" sz="4000" dirty="0"/>
          </a:p>
        </p:txBody>
      </p:sp>
    </p:spTree>
    <p:extLst>
      <p:ext uri="{BB962C8B-B14F-4D97-AF65-F5344CB8AC3E}">
        <p14:creationId xmlns:p14="http://schemas.microsoft.com/office/powerpoint/2010/main" val="4529227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7A224D1708564AA89D699C78C807A7" ma:contentTypeVersion="15" ma:contentTypeDescription="Create a new document." ma:contentTypeScope="" ma:versionID="b60be3a2e6ad55e2a0f45921f71e972f">
  <xsd:schema xmlns:xsd="http://www.w3.org/2001/XMLSchema" xmlns:xs="http://www.w3.org/2001/XMLSchema" xmlns:p="http://schemas.microsoft.com/office/2006/metadata/properties" xmlns:ns2="0cf13365-1c51-4b59-bd45-e030d2527a43" xmlns:ns3="842ce8f2-295a-4f47-bda3-0232b19492a0" targetNamespace="http://schemas.microsoft.com/office/2006/metadata/properties" ma:root="true" ma:fieldsID="4fdd978aa88b063e3ad0ddaa7b0617c4" ns2:_="" ns3:_="">
    <xsd:import namespace="0cf13365-1c51-4b59-bd45-e030d2527a43"/>
    <xsd:import namespace="842ce8f2-295a-4f47-bda3-0232b19492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Description0" minOccurs="0"/>
                <xsd:element ref="ns2:MediaServiceEventHashCode" minOccurs="0"/>
                <xsd:element ref="ns2:MediaServiceGenerationTime" minOccurs="0"/>
                <xsd:element ref="ns2:Index" minOccurs="0"/>
                <xsd:element ref="ns2:rc4t"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13365-1c51-4b59-bd45-e030d2527a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Description0" ma:index="15" nillable="true" ma:displayName="Description" ma:description="words here..." ma:internalName="Description0">
      <xsd:simpleType>
        <xsd:restriction base="dms:Text">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Index" ma:index="18" nillable="true" ma:displayName="Index" ma:description="Heading number within manual." ma:format="Dropdown" ma:internalName="Index" ma:percentage="FALSE">
      <xsd:simpleType>
        <xsd:restriction base="dms:Number"/>
      </xsd:simpleType>
    </xsd:element>
    <xsd:element name="rc4t" ma:index="19" nillable="true" ma:displayName="Index" ma:internalName="rc4t">
      <xsd:simpleType>
        <xsd:restriction base="dms:Number"/>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2ce8f2-295a-4f47-bda3-0232b19492a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0cf13365-1c51-4b59-bd45-e030d2527a43" xsi:nil="true"/>
    <Index xmlns="0cf13365-1c51-4b59-bd45-e030d2527a43" xsi:nil="true"/>
    <rc4t xmlns="0cf13365-1c51-4b59-bd45-e030d2527a43" xsi:nil="true"/>
  </documentManagement>
</p:properties>
</file>

<file path=customXml/itemProps1.xml><?xml version="1.0" encoding="utf-8"?>
<ds:datastoreItem xmlns:ds="http://schemas.openxmlformats.org/officeDocument/2006/customXml" ds:itemID="{856A51DB-E5F2-4B9D-97A6-F39D64AF827F}"/>
</file>

<file path=customXml/itemProps2.xml><?xml version="1.0" encoding="utf-8"?>
<ds:datastoreItem xmlns:ds="http://schemas.openxmlformats.org/officeDocument/2006/customXml" ds:itemID="{6FD46BF1-25D7-4D52-8EAE-69D5F9BE5DDE}"/>
</file>

<file path=customXml/itemProps3.xml><?xml version="1.0" encoding="utf-8"?>
<ds:datastoreItem xmlns:ds="http://schemas.openxmlformats.org/officeDocument/2006/customXml" ds:itemID="{1DB1C451-436D-4D09-82B4-A568F672532F}"/>
</file>

<file path=docProps/app.xml><?xml version="1.0" encoding="utf-8"?>
<Properties xmlns="http://schemas.openxmlformats.org/officeDocument/2006/extended-properties" xmlns:vt="http://schemas.openxmlformats.org/officeDocument/2006/docPropsVTypes">
  <Template>Office Theme</Template>
  <TotalTime>4491</TotalTime>
  <Words>806</Words>
  <Application>Microsoft Office PowerPoint</Application>
  <PresentationFormat>A4 Paper (210x297 mm)</PresentationFormat>
  <Paragraphs>69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Calibri</vt:lpstr>
      <vt:lpstr>Calibri Light</vt:lpstr>
      <vt:lpstr>Nunito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Elvin</dc:creator>
  <cp:lastModifiedBy>Sally Elvin</cp:lastModifiedBy>
  <cp:revision>78</cp:revision>
  <dcterms:created xsi:type="dcterms:W3CDTF">2019-06-18T11:01:39Z</dcterms:created>
  <dcterms:modified xsi:type="dcterms:W3CDTF">2020-01-20T17:31:08Z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0x010100FF7A224D1708564AA89D699C78C807A7</vt:lpwstr>
  </property>
</Properties>
</file>