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handoutMasterIdLst>
    <p:handoutMasterId r:id="rId21"/>
  </p:handoutMasterIdLst>
  <p:sldIdLst>
    <p:sldId id="257" r:id="rId2"/>
    <p:sldId id="278" r:id="rId3"/>
    <p:sldId id="260" r:id="rId4"/>
    <p:sldId id="289" r:id="rId5"/>
    <p:sldId id="314" r:id="rId6"/>
    <p:sldId id="315" r:id="rId7"/>
    <p:sldId id="291" r:id="rId8"/>
    <p:sldId id="284" r:id="rId9"/>
    <p:sldId id="285" r:id="rId10"/>
    <p:sldId id="311" r:id="rId11"/>
    <p:sldId id="309" r:id="rId12"/>
    <p:sldId id="286" r:id="rId13"/>
    <p:sldId id="287" r:id="rId14"/>
    <p:sldId id="297" r:id="rId15"/>
    <p:sldId id="298" r:id="rId16"/>
    <p:sldId id="308" r:id="rId17"/>
    <p:sldId id="316" r:id="rId18"/>
    <p:sldId id="288" r:id="rId19"/>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p15:clr>
            <a:srgbClr val="A4A3A4"/>
          </p15:clr>
        </p15:guide>
        <p15:guide id="3" orient="horz" pos="1620" userDrawn="1">
          <p15:clr>
            <a:srgbClr val="A4A3A4"/>
          </p15:clr>
        </p15:guide>
        <p15:guide id="4">
          <p15:clr>
            <a:srgbClr val="A4A3A4"/>
          </p15:clr>
        </p15:guide>
        <p15:guide id="5" orient="horz"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guide id="3" orient="horz" userDrawn="1">
          <p15:clr>
            <a:srgbClr val="A4A3A4"/>
          </p15:clr>
        </p15:guide>
        <p15:guide id="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a Byrne" initials="LB" lastIdx="8"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EDEDED"/>
    <a:srgbClr val="57D68C"/>
    <a:srgbClr val="D6F5E3"/>
    <a:srgbClr val="ABEB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77" autoAdjust="0"/>
    <p:restoredTop sz="68299" autoAdjust="0"/>
  </p:normalViewPr>
  <p:slideViewPr>
    <p:cSldViewPr snapToGrid="0" showGuides="1">
      <p:cViewPr varScale="1">
        <p:scale>
          <a:sx n="63" d="100"/>
          <a:sy n="63" d="100"/>
        </p:scale>
        <p:origin x="1700" y="52"/>
      </p:cViewPr>
      <p:guideLst>
        <p:guide pos="2880"/>
        <p:guide orient="horz" pos="1620"/>
        <p:guide/>
        <p:guide orient="horz"/>
      </p:guideLst>
    </p:cSldViewPr>
  </p:slideViewPr>
  <p:notesTextViewPr>
    <p:cViewPr>
      <p:scale>
        <a:sx n="1" d="1"/>
        <a:sy n="1" d="1"/>
      </p:scale>
      <p:origin x="0" y="0"/>
    </p:cViewPr>
  </p:notesTextViewPr>
  <p:notesViewPr>
    <p:cSldViewPr snapToGrid="0" showGuides="1">
      <p:cViewPr varScale="1">
        <p:scale>
          <a:sx n="99" d="100"/>
          <a:sy n="99" d="100"/>
        </p:scale>
        <p:origin x="-3540" y="-96"/>
      </p:cViewPr>
      <p:guideLst>
        <p:guide orient="horz" pos="3127"/>
        <p:guide pos="2141"/>
        <p:guide orient="horz"/>
        <p:guide/>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D237386-2741-45D3-BB53-8FCB64F89CC0}" type="datetimeFigureOut">
              <a:rPr lang="en-GB" smtClean="0"/>
              <a:t>12/06/2020</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93402C25-0357-4BC8-9D5E-51E8E95361A5}" type="slidenum">
              <a:rPr lang="en-GB" smtClean="0"/>
              <a:t>‹#›</a:t>
            </a:fld>
            <a:endParaRPr lang="en-GB"/>
          </a:p>
        </p:txBody>
      </p:sp>
    </p:spTree>
    <p:extLst>
      <p:ext uri="{BB962C8B-B14F-4D97-AF65-F5344CB8AC3E}">
        <p14:creationId xmlns:p14="http://schemas.microsoft.com/office/powerpoint/2010/main" val="3223991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381625" y="4715153"/>
            <a:ext cx="6029656"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5"/>
          </p:nvPr>
        </p:nvSpPr>
        <p:spPr>
          <a:xfrm>
            <a:off x="5969897" y="9430306"/>
            <a:ext cx="827778" cy="496332"/>
          </a:xfrm>
          <a:prstGeom prst="rect">
            <a:avLst/>
          </a:prstGeom>
        </p:spPr>
        <p:txBody>
          <a:bodyPr vert="horz" lIns="91440" tIns="45720" rIns="91440" bIns="45720" rtlCol="0" anchor="b"/>
          <a:lstStyle>
            <a:lvl1pPr algn="r">
              <a:defRPr sz="1200">
                <a:latin typeface="Geller Text" pitchFamily="50" charset="0"/>
                <a:cs typeface="Arial" panose="020B0604020202020204" pitchFamily="34" charset="0"/>
              </a:defRPr>
            </a:lvl1pPr>
          </a:lstStyle>
          <a:p>
            <a:fld id="{49DD4D23-C98A-435E-AE88-9061F8349B02}" type="slidenum">
              <a:rPr lang="en-GB" smtClean="0"/>
              <a:pPr/>
              <a:t>‹#›</a:t>
            </a:fld>
            <a:endParaRPr lang="en-GB"/>
          </a:p>
        </p:txBody>
      </p:sp>
    </p:spTree>
    <p:extLst>
      <p:ext uri="{BB962C8B-B14F-4D97-AF65-F5344CB8AC3E}">
        <p14:creationId xmlns:p14="http://schemas.microsoft.com/office/powerpoint/2010/main" val="61003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eller Text" pitchFamily="50" charset="0"/>
        <a:ea typeface="+mn-ea"/>
        <a:cs typeface="Arial" panose="020B0604020202020204" pitchFamily="34" charset="0"/>
      </a:defRPr>
    </a:lvl1pPr>
    <a:lvl2pPr marL="457200" algn="l" defTabSz="914400" rtl="0" eaLnBrk="1" latinLnBrk="0" hangingPunct="1">
      <a:defRPr sz="1200" kern="1200">
        <a:solidFill>
          <a:schemeClr val="tx1"/>
        </a:solidFill>
        <a:latin typeface="Geller Text" pitchFamily="50" charset="0"/>
        <a:ea typeface="+mn-ea"/>
        <a:cs typeface="Arial" panose="020B0604020202020204" pitchFamily="34" charset="0"/>
      </a:defRPr>
    </a:lvl2pPr>
    <a:lvl3pPr marL="914400" algn="l" defTabSz="914400" rtl="0" eaLnBrk="1" latinLnBrk="0" hangingPunct="1">
      <a:defRPr sz="1200" kern="1200">
        <a:solidFill>
          <a:schemeClr val="tx1"/>
        </a:solidFill>
        <a:latin typeface="Geller Text" pitchFamily="50" charset="0"/>
        <a:ea typeface="+mn-ea"/>
        <a:cs typeface="Arial" panose="020B0604020202020204" pitchFamily="34" charset="0"/>
      </a:defRPr>
    </a:lvl3pPr>
    <a:lvl4pPr marL="1371600" algn="l" defTabSz="914400" rtl="0" eaLnBrk="1" latinLnBrk="0" hangingPunct="1">
      <a:defRPr sz="1200" kern="1200">
        <a:solidFill>
          <a:schemeClr val="tx1"/>
        </a:solidFill>
        <a:latin typeface="Geller Text" pitchFamily="50" charset="0"/>
        <a:ea typeface="+mn-ea"/>
        <a:cs typeface="Arial" panose="020B0604020202020204" pitchFamily="34" charset="0"/>
      </a:defRPr>
    </a:lvl4pPr>
    <a:lvl5pPr marL="1828800" algn="l" defTabSz="914400" rtl="0" eaLnBrk="1" latinLnBrk="0" hangingPunct="1">
      <a:defRPr sz="1200" kern="1200">
        <a:solidFill>
          <a:schemeClr val="tx1"/>
        </a:solidFill>
        <a:latin typeface="Geller Text" pitchFamily="50"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Geller Text" pitchFamily="50" charset="0"/>
                <a:ea typeface="+mn-ea"/>
                <a:cs typeface="Arial" panose="020B0604020202020204" pitchFamily="34" charset="0"/>
              </a:rPr>
              <a:t>Introduce the challenge.</a:t>
            </a:r>
          </a:p>
          <a:p>
            <a:r>
              <a:rPr lang="en-GB" sz="1200" b="0" i="0" u="none" strike="noStrike" kern="1200" baseline="0" dirty="0" smtClean="0">
                <a:solidFill>
                  <a:schemeClr val="tx1"/>
                </a:solidFill>
                <a:latin typeface="Geller Text" pitchFamily="50" charset="0"/>
                <a:ea typeface="+mn-ea"/>
                <a:cs typeface="Arial" panose="020B0604020202020204" pitchFamily="34" charset="0"/>
              </a:rPr>
              <a:t>Explain that pupils will be using their STEM skills to try and solve a problem faced by</a:t>
            </a:r>
          </a:p>
          <a:p>
            <a:r>
              <a:rPr lang="en-GB" sz="1200" b="0" i="0" u="none" strike="noStrike" kern="1200" baseline="0" dirty="0" smtClean="0">
                <a:solidFill>
                  <a:schemeClr val="tx1"/>
                </a:solidFill>
                <a:latin typeface="Geller Text" pitchFamily="50" charset="0"/>
                <a:ea typeface="+mn-ea"/>
                <a:cs typeface="Arial" panose="020B0604020202020204" pitchFamily="34" charset="0"/>
              </a:rPr>
              <a:t>communities in a country in a different part of the world.</a:t>
            </a:r>
          </a:p>
        </p:txBody>
      </p:sp>
      <p:sp>
        <p:nvSpPr>
          <p:cNvPr id="4" name="Slide Number Placeholder 3"/>
          <p:cNvSpPr>
            <a:spLocks noGrp="1"/>
          </p:cNvSpPr>
          <p:nvPr>
            <p:ph type="sldNum" sz="quarter" idx="10"/>
          </p:nvPr>
        </p:nvSpPr>
        <p:spPr/>
        <p:txBody>
          <a:bodyPr/>
          <a:lstStyle/>
          <a:p>
            <a:fld id="{49DD4D23-C98A-435E-AE88-9061F8349B02}" type="slidenum">
              <a:rPr lang="en-GB" smtClean="0"/>
              <a:pPr/>
              <a:t>1</a:t>
            </a:fld>
            <a:endParaRPr lang="en-GB"/>
          </a:p>
        </p:txBody>
      </p:sp>
    </p:spTree>
    <p:extLst>
      <p:ext uri="{BB962C8B-B14F-4D97-AF65-F5344CB8AC3E}">
        <p14:creationId xmlns:p14="http://schemas.microsoft.com/office/powerpoint/2010/main" val="1537101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Geller Text" pitchFamily="50" charset="0"/>
                <a:ea typeface="+mn-ea"/>
                <a:cs typeface="Arial" panose="020B0604020202020204" pitchFamily="34" charset="0"/>
              </a:rPr>
              <a:t>These feedback categories are going to be used to judge which group wins the challenge, so it is</a:t>
            </a:r>
          </a:p>
          <a:p>
            <a:r>
              <a:rPr lang="en-GB" sz="1200" b="0" i="0" u="none" strike="noStrike" kern="1200" baseline="0" dirty="0" smtClean="0">
                <a:solidFill>
                  <a:schemeClr val="tx1"/>
                </a:solidFill>
                <a:latin typeface="Geller Text" pitchFamily="50" charset="0"/>
                <a:ea typeface="+mn-ea"/>
                <a:cs typeface="Arial" panose="020B0604020202020204" pitchFamily="34" charset="0"/>
              </a:rPr>
              <a:t>important pupils consider this when presenting.</a:t>
            </a:r>
          </a:p>
        </p:txBody>
      </p:sp>
      <p:sp>
        <p:nvSpPr>
          <p:cNvPr id="4" name="Slide Number Placeholder 3"/>
          <p:cNvSpPr>
            <a:spLocks noGrp="1"/>
          </p:cNvSpPr>
          <p:nvPr>
            <p:ph type="sldNum" sz="quarter" idx="10"/>
          </p:nvPr>
        </p:nvSpPr>
        <p:spPr/>
        <p:txBody>
          <a:bodyPr/>
          <a:lstStyle/>
          <a:p>
            <a:fld id="{49DD4D23-C98A-435E-AE88-9061F8349B02}" type="slidenum">
              <a:rPr lang="en-GB" smtClean="0"/>
              <a:pPr/>
              <a:t>11</a:t>
            </a:fld>
            <a:endParaRPr lang="en-GB"/>
          </a:p>
        </p:txBody>
      </p:sp>
    </p:spTree>
    <p:extLst>
      <p:ext uri="{BB962C8B-B14F-4D97-AF65-F5344CB8AC3E}">
        <p14:creationId xmlns:p14="http://schemas.microsoft.com/office/powerpoint/2010/main" val="2519597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Geller Text" pitchFamily="50" charset="0"/>
                <a:ea typeface="+mn-ea"/>
                <a:cs typeface="Arial" panose="020B0604020202020204" pitchFamily="34" charset="0"/>
              </a:rPr>
              <a:t>Explain how the actual solution in Nepal works.  </a:t>
            </a:r>
          </a:p>
          <a:p>
            <a:endParaRPr lang="en-GB" sz="1200" kern="1200" dirty="0">
              <a:solidFill>
                <a:schemeClr val="tx1"/>
              </a:solidFill>
              <a:effectLst/>
              <a:latin typeface="Geller Text" pitchFamily="50" charset="0"/>
              <a:ea typeface="+mn-ea"/>
              <a:cs typeface="Arial" panose="020B0604020202020204" pitchFamily="34" charset="0"/>
            </a:endParaRPr>
          </a:p>
          <a:p>
            <a:r>
              <a:rPr lang="en-GB" sz="1200" kern="1200" dirty="0">
                <a:solidFill>
                  <a:schemeClr val="tx1"/>
                </a:solidFill>
                <a:effectLst/>
                <a:latin typeface="Geller Text" pitchFamily="50" charset="0"/>
                <a:ea typeface="+mn-ea"/>
                <a:cs typeface="Arial" panose="020B0604020202020204" pitchFamily="34" charset="0"/>
              </a:rPr>
              <a:t>Use this, and the videos that follow, as an opportunity to discuss how different/similar the pupils model systems are. </a:t>
            </a:r>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13</a:t>
            </a:fld>
            <a:endParaRPr lang="en-GB"/>
          </a:p>
        </p:txBody>
      </p:sp>
    </p:spTree>
    <p:extLst>
      <p:ext uri="{BB962C8B-B14F-4D97-AF65-F5344CB8AC3E}">
        <p14:creationId xmlns:p14="http://schemas.microsoft.com/office/powerpoint/2010/main" val="1254302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Geller Text" pitchFamily="50" charset="0"/>
                <a:ea typeface="+mn-ea"/>
                <a:cs typeface="Arial" panose="020B0604020202020204" pitchFamily="34" charset="0"/>
              </a:rPr>
              <a:t>Videos</a:t>
            </a:r>
          </a:p>
          <a:p>
            <a:r>
              <a:rPr lang="en-GB" sz="1200" b="0" i="0" u="none" strike="noStrike" kern="1200" baseline="0" dirty="0" smtClean="0">
                <a:solidFill>
                  <a:schemeClr val="tx1"/>
                </a:solidFill>
                <a:latin typeface="Geller Text" pitchFamily="50" charset="0"/>
                <a:ea typeface="+mn-ea"/>
                <a:cs typeface="Arial" panose="020B0604020202020204" pitchFamily="34" charset="0"/>
              </a:rPr>
              <a:t>— www.youtube.com/watch?v=YAtIBXvnWFo</a:t>
            </a:r>
          </a:p>
          <a:p>
            <a:r>
              <a:rPr lang="en-GB" sz="1200" b="0" i="0" u="none" strike="noStrike" kern="1200" baseline="0" dirty="0" smtClean="0">
                <a:solidFill>
                  <a:schemeClr val="tx1"/>
                </a:solidFill>
                <a:latin typeface="Geller Text" pitchFamily="50" charset="0"/>
                <a:ea typeface="+mn-ea"/>
                <a:cs typeface="Arial" panose="020B0604020202020204" pitchFamily="34" charset="0"/>
              </a:rPr>
              <a:t>(the one above, showing how the ropeway works)</a:t>
            </a:r>
          </a:p>
          <a:p>
            <a:r>
              <a:rPr lang="en-GB" sz="1200" b="0" i="0" u="none" strike="noStrike" kern="1200" baseline="0" dirty="0" smtClean="0">
                <a:solidFill>
                  <a:schemeClr val="tx1"/>
                </a:solidFill>
                <a:latin typeface="Geller Text" pitchFamily="50" charset="0"/>
                <a:ea typeface="+mn-ea"/>
                <a:cs typeface="Arial" panose="020B0604020202020204" pitchFamily="34" charset="0"/>
              </a:rPr>
              <a:t>— www.youtube.com/watch?v=yJIxsUBIFuA</a:t>
            </a:r>
          </a:p>
          <a:p>
            <a:r>
              <a:rPr lang="en-GB" sz="1200" b="0" i="0" u="none" strike="noStrike" kern="1200" baseline="0" dirty="0" smtClean="0">
                <a:solidFill>
                  <a:schemeClr val="tx1"/>
                </a:solidFill>
                <a:latin typeface="Geller Text" pitchFamily="50" charset="0"/>
                <a:ea typeface="+mn-ea"/>
                <a:cs typeface="Arial" panose="020B0604020202020204" pitchFamily="34" charset="0"/>
              </a:rPr>
              <a:t>(focuses on the impact of the ropeway on families living on the mountains)</a:t>
            </a:r>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14</a:t>
            </a:fld>
            <a:endParaRPr lang="en-GB"/>
          </a:p>
        </p:txBody>
      </p:sp>
    </p:spTree>
    <p:extLst>
      <p:ext uri="{BB962C8B-B14F-4D97-AF65-F5344CB8AC3E}">
        <p14:creationId xmlns:p14="http://schemas.microsoft.com/office/powerpoint/2010/main" val="3942069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Geller Text" pitchFamily="50" charset="0"/>
                <a:ea typeface="+mn-ea"/>
                <a:cs typeface="Arial" panose="020B0604020202020204" pitchFamily="34" charset="0"/>
              </a:rPr>
              <a:t>Hand out the pupil activity sheet </a:t>
            </a:r>
            <a:r>
              <a:rPr lang="en-GB" sz="1200" b="0" i="1" u="none" strike="noStrike" kern="1200" baseline="0" dirty="0" err="1" smtClean="0">
                <a:solidFill>
                  <a:schemeClr val="tx1"/>
                </a:solidFill>
                <a:latin typeface="Geller Text" pitchFamily="50" charset="0"/>
                <a:ea typeface="+mn-ea"/>
                <a:cs typeface="Arial" panose="020B0604020202020204" pitchFamily="34" charset="0"/>
              </a:rPr>
              <a:t>Suchana’s</a:t>
            </a:r>
            <a:r>
              <a:rPr lang="en-GB" sz="1200" b="0" i="1" u="none" strike="noStrike" kern="1200" baseline="0" dirty="0" smtClean="0">
                <a:solidFill>
                  <a:schemeClr val="tx1"/>
                </a:solidFill>
                <a:latin typeface="Geller Text" pitchFamily="50" charset="0"/>
                <a:ea typeface="+mn-ea"/>
                <a:cs typeface="Arial" panose="020B0604020202020204" pitchFamily="34" charset="0"/>
              </a:rPr>
              <a:t> story</a:t>
            </a:r>
            <a:r>
              <a:rPr lang="en-GB" sz="1200" b="0" i="0" u="none" strike="noStrike" kern="1200" baseline="0" dirty="0" smtClean="0">
                <a:solidFill>
                  <a:schemeClr val="tx1"/>
                </a:solidFill>
                <a:latin typeface="Geller Text" pitchFamily="50" charset="0"/>
                <a:ea typeface="+mn-ea"/>
                <a:cs typeface="Arial" panose="020B0604020202020204" pitchFamily="34" charset="0"/>
              </a:rPr>
              <a:t>. Go back to the story of </a:t>
            </a:r>
            <a:r>
              <a:rPr lang="en-GB" sz="1200" b="0" i="0" u="none" strike="noStrike" kern="1200" baseline="0" dirty="0" err="1" smtClean="0">
                <a:solidFill>
                  <a:schemeClr val="tx1"/>
                </a:solidFill>
                <a:latin typeface="Geller Text" pitchFamily="50" charset="0"/>
                <a:ea typeface="+mn-ea"/>
                <a:cs typeface="Arial" panose="020B0604020202020204" pitchFamily="34" charset="0"/>
              </a:rPr>
              <a:t>Suchana</a:t>
            </a:r>
            <a:r>
              <a:rPr lang="en-GB" sz="1200" b="0" i="0" u="none" strike="noStrike" kern="1200" baseline="0" dirty="0" smtClean="0">
                <a:solidFill>
                  <a:schemeClr val="tx1"/>
                </a:solidFill>
                <a:latin typeface="Geller Text" pitchFamily="50" charset="0"/>
                <a:ea typeface="+mn-ea"/>
                <a:cs typeface="Arial" panose="020B0604020202020204" pitchFamily="34" charset="0"/>
              </a:rPr>
              <a:t> and</a:t>
            </a:r>
          </a:p>
          <a:p>
            <a:r>
              <a:rPr lang="en-GB" sz="1200" b="0" i="0" u="none" strike="noStrike" kern="1200" baseline="0" dirty="0" smtClean="0">
                <a:solidFill>
                  <a:schemeClr val="tx1"/>
                </a:solidFill>
                <a:latin typeface="Geller Text" pitchFamily="50" charset="0"/>
                <a:ea typeface="+mn-ea"/>
                <a:cs typeface="Arial" panose="020B0604020202020204" pitchFamily="34" charset="0"/>
              </a:rPr>
              <a:t>discuss how her life has changed for the better since the introduction of the aerial ropeways.</a:t>
            </a:r>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15</a:t>
            </a:fld>
            <a:endParaRPr lang="en-GB"/>
          </a:p>
        </p:txBody>
      </p:sp>
    </p:spTree>
    <p:extLst>
      <p:ext uri="{BB962C8B-B14F-4D97-AF65-F5344CB8AC3E}">
        <p14:creationId xmlns:p14="http://schemas.microsoft.com/office/powerpoint/2010/main" val="3296444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Geller Text" pitchFamily="50" charset="0"/>
                <a:ea typeface="+mn-ea"/>
                <a:cs typeface="Arial" panose="020B0604020202020204" pitchFamily="34" charset="0"/>
              </a:rPr>
              <a:t>CREST</a:t>
            </a:r>
          </a:p>
          <a:p>
            <a:r>
              <a:rPr lang="en-GB" sz="1200" b="0" i="0" u="none" strike="noStrike" kern="1200" baseline="0" dirty="0">
                <a:solidFill>
                  <a:schemeClr val="tx1"/>
                </a:solidFill>
                <a:latin typeface="Geller Text" pitchFamily="50" charset="0"/>
                <a:ea typeface="+mn-ea"/>
                <a:cs typeface="Arial" panose="020B0604020202020204" pitchFamily="34" charset="0"/>
              </a:rPr>
              <a:t>Taking part in the Squashed tomato challenge is a great way for pupils to gain a CREST Award. The challenge is aligned to the Discovery Award, but can be used to gain a Superstar Award or as the starting point for a Bronze, Silver or Gold Award.  More details in the Teacher’s Guide.</a:t>
            </a:r>
          </a:p>
          <a:p>
            <a:endParaRPr lang="en-GB" sz="1200" b="0" i="0" u="sng" strike="noStrike" kern="1200" baseline="0" dirty="0">
              <a:solidFill>
                <a:schemeClr val="tx1"/>
              </a:solidFill>
              <a:latin typeface="Geller Text" pitchFamily="50" charset="0"/>
              <a:ea typeface="+mn-ea"/>
              <a:cs typeface="Arial" panose="020B0604020202020204" pitchFamily="34" charset="0"/>
            </a:endParaRPr>
          </a:p>
          <a:p>
            <a:r>
              <a:rPr lang="en-GB" sz="1200" b="1" i="0" u="sng" strike="noStrike" kern="1200" baseline="0" dirty="0">
                <a:solidFill>
                  <a:schemeClr val="tx1"/>
                </a:solidFill>
                <a:latin typeface="Geller Text" pitchFamily="50" charset="0"/>
                <a:ea typeface="+mn-ea"/>
                <a:cs typeface="Arial" panose="020B0604020202020204" pitchFamily="34" charset="0"/>
              </a:rPr>
              <a:t>Big Bang Fair and competition</a:t>
            </a:r>
          </a:p>
          <a:p>
            <a:r>
              <a:rPr lang="en-GB" sz="1200" b="0" i="0" u="none" strike="noStrike" kern="1200" baseline="0" dirty="0">
                <a:solidFill>
                  <a:schemeClr val="tx1"/>
                </a:solidFill>
                <a:latin typeface="Geller Text" pitchFamily="50" charset="0"/>
                <a:ea typeface="+mn-ea"/>
                <a:cs typeface="Arial" panose="020B0604020202020204" pitchFamily="34" charset="0"/>
              </a:rPr>
              <a:t>Pupils who have taken part in a STEM challenge can enter their work into the Big Bang competition. This is a great way for pupils to showcase their work to other pupils and adults at a regional Big Bang event.</a:t>
            </a:r>
          </a:p>
          <a:p>
            <a:r>
              <a:rPr lang="en-GB" sz="1200" b="0" i="0" u="none" strike="noStrike" kern="1200" baseline="0" dirty="0">
                <a:solidFill>
                  <a:schemeClr val="tx1"/>
                </a:solidFill>
                <a:latin typeface="Geller Text" pitchFamily="50" charset="0"/>
                <a:ea typeface="+mn-ea"/>
                <a:cs typeface="Arial" panose="020B0604020202020204" pitchFamily="34" charset="0"/>
              </a:rPr>
              <a:t>If they become finalists they will be invited to attend the National Big Bang Fair which takes place in March each year. Both of these are amazing, inspiring experiences for young people. </a:t>
            </a:r>
          </a:p>
          <a:p>
            <a:r>
              <a:rPr lang="en-GB" sz="1200" b="0" i="0" u="sng" strike="noStrike" kern="1200" baseline="0" dirty="0">
                <a:solidFill>
                  <a:schemeClr val="tx1"/>
                </a:solidFill>
                <a:latin typeface="Geller Text" pitchFamily="50" charset="0"/>
                <a:ea typeface="+mn-ea"/>
                <a:cs typeface="Arial" panose="020B0604020202020204" pitchFamily="34" charset="0"/>
              </a:rPr>
              <a:t>competition.thebigbangfair.co.uk</a:t>
            </a:r>
            <a:endParaRPr lang="en-GB" sz="1200" b="1" i="0" u="sng" strike="noStrike" kern="1200" baseline="0" dirty="0">
              <a:solidFill>
                <a:schemeClr val="tx1"/>
              </a:solidFill>
              <a:latin typeface="Geller Text" pitchFamily="50" charset="0"/>
              <a:ea typeface="+mn-ea"/>
              <a:cs typeface="Arial" panose="020B0604020202020204" pitchFamily="34" charset="0"/>
            </a:endParaRPr>
          </a:p>
          <a:p>
            <a:endParaRPr lang="en-GB" sz="1200" b="1" i="0" u="sng" strike="noStrike" kern="1200" baseline="0" dirty="0">
              <a:solidFill>
                <a:schemeClr val="tx1"/>
              </a:solidFill>
              <a:latin typeface="Geller Text" pitchFamily="50" charset="0"/>
              <a:ea typeface="+mn-ea"/>
              <a:cs typeface="Arial" panose="020B0604020202020204" pitchFamily="34" charset="0"/>
            </a:endParaRPr>
          </a:p>
          <a:p>
            <a:endParaRPr lang="en-GB" sz="1200" b="1" i="0" u="sng" strike="noStrike" kern="1200" baseline="0" dirty="0">
              <a:solidFill>
                <a:schemeClr val="tx1"/>
              </a:solidFill>
              <a:latin typeface="Geller Text" pitchFamily="50" charset="0"/>
              <a:ea typeface="+mn-ea"/>
              <a:cs typeface="Arial" panose="020B0604020202020204" pitchFamily="34" charset="0"/>
            </a:endParaRPr>
          </a:p>
          <a:p>
            <a:endParaRPr lang="en-GB" sz="1200" b="1" i="0" u="sng" strike="noStrike" kern="1200" baseline="0" dirty="0">
              <a:solidFill>
                <a:schemeClr val="tx1"/>
              </a:solidFill>
              <a:latin typeface="Geller Text" pitchFamily="50" charset="0"/>
              <a:ea typeface="+mn-ea"/>
              <a:cs typeface="Arial" panose="020B0604020202020204" pitchFamily="34" charset="0"/>
            </a:endParaRPr>
          </a:p>
          <a:p>
            <a:endParaRPr lang="en-GB" sz="1200" b="0" i="0" u="sng" strike="noStrike" kern="1200" baseline="0" dirty="0">
              <a:solidFill>
                <a:schemeClr val="tx1"/>
              </a:solidFill>
              <a:latin typeface="Geller Text" pitchFamily="50" charset="0"/>
              <a:ea typeface="+mn-ea"/>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17</a:t>
            </a:fld>
            <a:endParaRPr lang="en-GB"/>
          </a:p>
        </p:txBody>
      </p:sp>
    </p:spTree>
    <p:extLst>
      <p:ext uri="{BB962C8B-B14F-4D97-AF65-F5344CB8AC3E}">
        <p14:creationId xmlns:p14="http://schemas.microsoft.com/office/powerpoint/2010/main" val="253378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D4D23-C98A-435E-AE88-9061F8349B02}" type="slidenum">
              <a:rPr lang="en-GB" smtClean="0"/>
              <a:pPr/>
              <a:t>18</a:t>
            </a:fld>
            <a:endParaRPr lang="en-GB"/>
          </a:p>
        </p:txBody>
      </p:sp>
    </p:spTree>
    <p:extLst>
      <p:ext uri="{BB962C8B-B14F-4D97-AF65-F5344CB8AC3E}">
        <p14:creationId xmlns:p14="http://schemas.microsoft.com/office/powerpoint/2010/main" val="2678965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Geller Text" pitchFamily="50" charset="0"/>
                <a:ea typeface="+mn-ea"/>
                <a:cs typeface="Arial" panose="020B0604020202020204" pitchFamily="34" charset="0"/>
              </a:rPr>
              <a:t>An introduction to Nepal.  </a:t>
            </a:r>
          </a:p>
          <a:p>
            <a:endParaRPr lang="en-GB" sz="1200" kern="1200" dirty="0">
              <a:solidFill>
                <a:schemeClr val="tx1"/>
              </a:solidFill>
              <a:effectLst/>
              <a:latin typeface="Geller Text" pitchFamily="50" charset="0"/>
              <a:ea typeface="+mn-ea"/>
              <a:cs typeface="Arial" panose="020B0604020202020204" pitchFamily="34" charset="0"/>
            </a:endParaRPr>
          </a:p>
          <a:p>
            <a:r>
              <a:rPr lang="en-GB" sz="1200" kern="1200" dirty="0">
                <a:solidFill>
                  <a:schemeClr val="tx1"/>
                </a:solidFill>
                <a:effectLst/>
                <a:latin typeface="Geller Text" pitchFamily="50" charset="0"/>
                <a:ea typeface="+mn-ea"/>
                <a:cs typeface="Arial" panose="020B0604020202020204" pitchFamily="34" charset="0"/>
              </a:rPr>
              <a:t>It would be good to find out what pupils already know about Nepal. This may include:</a:t>
            </a:r>
          </a:p>
          <a:p>
            <a:endParaRPr lang="en-GB" sz="1200" kern="1200" dirty="0">
              <a:solidFill>
                <a:schemeClr val="tx1"/>
              </a:solidFill>
              <a:effectLst/>
              <a:latin typeface="Geller Text" pitchFamily="50" charset="0"/>
              <a:ea typeface="+mn-ea"/>
              <a:cs typeface="Arial" panose="020B0604020202020204" pitchFamily="34" charset="0"/>
            </a:endParaRPr>
          </a:p>
          <a:p>
            <a:pPr marL="171450" lvl="0" indent="-171450">
              <a:buFont typeface="Arial" panose="020B0604020202020204" pitchFamily="34" charset="0"/>
              <a:buChar char="•"/>
            </a:pPr>
            <a:r>
              <a:rPr lang="en-GB" sz="1200" kern="1200" dirty="0">
                <a:solidFill>
                  <a:schemeClr val="tx1"/>
                </a:solidFill>
                <a:effectLst/>
                <a:latin typeface="Geller Text" pitchFamily="50" charset="0"/>
                <a:ea typeface="+mn-ea"/>
                <a:cs typeface="Arial" panose="020B0604020202020204" pitchFamily="34" charset="0"/>
              </a:rPr>
              <a:t>Nepal is the </a:t>
            </a:r>
            <a:r>
              <a:rPr lang="en-GB" sz="1200" b="1" kern="1200" dirty="0">
                <a:solidFill>
                  <a:schemeClr val="tx1"/>
                </a:solidFill>
                <a:effectLst/>
                <a:latin typeface="Geller Text" pitchFamily="50" charset="0"/>
                <a:ea typeface="+mn-ea"/>
                <a:cs typeface="Arial" panose="020B0604020202020204" pitchFamily="34" charset="0"/>
              </a:rPr>
              <a:t>birthplace of Buddhism</a:t>
            </a:r>
            <a:r>
              <a:rPr lang="en-GB" sz="1200" kern="1200" dirty="0">
                <a:solidFill>
                  <a:schemeClr val="tx1"/>
                </a:solidFill>
                <a:effectLst/>
                <a:latin typeface="Geller Text" pitchFamily="50" charset="0"/>
                <a:ea typeface="+mn-ea"/>
                <a:cs typeface="Arial" panose="020B0604020202020204" pitchFamily="34" charset="0"/>
              </a:rPr>
              <a:t>, although many people in Nepal are Hindu.</a:t>
            </a:r>
          </a:p>
          <a:p>
            <a:pPr marL="171450" lvl="0" indent="-171450">
              <a:buFont typeface="Arial" panose="020B0604020202020204" pitchFamily="34" charset="0"/>
              <a:buChar char="•"/>
            </a:pPr>
            <a:r>
              <a:rPr lang="en-GB" sz="1200" kern="1200" dirty="0">
                <a:solidFill>
                  <a:schemeClr val="tx1"/>
                </a:solidFill>
                <a:effectLst/>
                <a:latin typeface="Geller Text" pitchFamily="50" charset="0"/>
                <a:ea typeface="+mn-ea"/>
                <a:cs typeface="Arial" panose="020B0604020202020204" pitchFamily="34" charset="0"/>
              </a:rPr>
              <a:t>Nepal is known for its </a:t>
            </a:r>
            <a:r>
              <a:rPr lang="en-GB" sz="1200" b="1" kern="1200" dirty="0">
                <a:solidFill>
                  <a:schemeClr val="tx1"/>
                </a:solidFill>
                <a:effectLst/>
                <a:latin typeface="Geller Text" pitchFamily="50" charset="0"/>
                <a:ea typeface="+mn-ea"/>
                <a:cs typeface="Arial" panose="020B0604020202020204" pitchFamily="34" charset="0"/>
              </a:rPr>
              <a:t>mountain peaks</a:t>
            </a:r>
            <a:r>
              <a:rPr lang="en-GB" sz="1200" kern="1200" dirty="0">
                <a:solidFill>
                  <a:schemeClr val="tx1"/>
                </a:solidFill>
                <a:effectLst/>
                <a:latin typeface="Geller Text" pitchFamily="50" charset="0"/>
                <a:ea typeface="+mn-ea"/>
                <a:cs typeface="Arial" panose="020B0604020202020204" pitchFamily="34" charset="0"/>
              </a:rPr>
              <a:t>. The small country contains eight of the 10 highest peaks in the world, including </a:t>
            </a:r>
            <a:r>
              <a:rPr lang="en-GB" sz="1200" b="1" kern="1200" dirty="0">
                <a:solidFill>
                  <a:schemeClr val="tx1"/>
                </a:solidFill>
                <a:effectLst/>
                <a:latin typeface="Geller Text" pitchFamily="50" charset="0"/>
                <a:ea typeface="+mn-ea"/>
                <a:cs typeface="Arial" panose="020B0604020202020204" pitchFamily="34" charset="0"/>
              </a:rPr>
              <a:t>Mount Everest.</a:t>
            </a:r>
            <a:endParaRPr lang="en-GB" sz="1200" kern="1200" dirty="0">
              <a:solidFill>
                <a:schemeClr val="tx1"/>
              </a:solidFill>
              <a:effectLst/>
              <a:latin typeface="Geller Text" pitchFamily="50" charset="0"/>
              <a:ea typeface="+mn-ea"/>
              <a:cs typeface="Arial" panose="020B0604020202020204" pitchFamily="34" charset="0"/>
            </a:endParaRPr>
          </a:p>
          <a:p>
            <a:pPr marL="171450" lvl="0" indent="-171450">
              <a:buFont typeface="Arial" panose="020B0604020202020204" pitchFamily="34" charset="0"/>
              <a:buChar char="•"/>
            </a:pPr>
            <a:r>
              <a:rPr lang="en-GB" sz="1200" kern="1200" dirty="0">
                <a:solidFill>
                  <a:schemeClr val="tx1"/>
                </a:solidFill>
                <a:effectLst/>
                <a:latin typeface="Geller Text" pitchFamily="50" charset="0"/>
                <a:ea typeface="+mn-ea"/>
                <a:cs typeface="Arial" panose="020B0604020202020204" pitchFamily="34" charset="0"/>
              </a:rPr>
              <a:t>When two people in Nepal meet they say </a:t>
            </a:r>
            <a:r>
              <a:rPr lang="en-GB" sz="1200" b="1" kern="1200" dirty="0">
                <a:solidFill>
                  <a:schemeClr val="tx1"/>
                </a:solidFill>
                <a:effectLst/>
                <a:latin typeface="Geller Text" pitchFamily="50" charset="0"/>
                <a:ea typeface="+mn-ea"/>
                <a:cs typeface="Arial" panose="020B0604020202020204" pitchFamily="34" charset="0"/>
              </a:rPr>
              <a:t>Namaste</a:t>
            </a:r>
            <a:r>
              <a:rPr lang="en-GB" sz="1200" kern="1200" dirty="0">
                <a:solidFill>
                  <a:schemeClr val="tx1"/>
                </a:solidFill>
                <a:effectLst/>
                <a:latin typeface="Geller Text" pitchFamily="50" charset="0"/>
                <a:ea typeface="+mn-ea"/>
                <a:cs typeface="Arial" panose="020B0604020202020204" pitchFamily="34" charset="0"/>
              </a:rPr>
              <a:t>. It means both hello, and goodbye. As they say it they join their hands together and bring them up toward their chin.</a:t>
            </a:r>
          </a:p>
          <a:p>
            <a:pPr marL="171450" indent="-171450">
              <a:buFont typeface="Arial" panose="020B0604020202020204" pitchFamily="34" charset="0"/>
              <a:buChar char="•"/>
            </a:pPr>
            <a:r>
              <a:rPr lang="en-GB" sz="1200" kern="1200" dirty="0">
                <a:solidFill>
                  <a:schemeClr val="tx1"/>
                </a:solidFill>
                <a:effectLst/>
                <a:latin typeface="Geller Text" pitchFamily="50" charset="0"/>
                <a:ea typeface="+mn-ea"/>
                <a:cs typeface="Arial" panose="020B0604020202020204" pitchFamily="34" charset="0"/>
              </a:rPr>
              <a:t>The capital of Nepal is Kathmandu.</a:t>
            </a:r>
            <a:endParaRPr lang="en-GB" sz="1200" b="0" i="0" kern="1200" dirty="0">
              <a:solidFill>
                <a:schemeClr val="tx1"/>
              </a:solidFill>
              <a:effectLst/>
              <a:latin typeface="Geller Text" pitchFamily="50" charset="0"/>
              <a:ea typeface="+mn-ea"/>
              <a:cs typeface="Arial" panose="020B0604020202020204" pitchFamily="34" charset="0"/>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2</a:t>
            </a:fld>
            <a:endParaRPr lang="en-GB"/>
          </a:p>
        </p:txBody>
      </p:sp>
    </p:spTree>
    <p:extLst>
      <p:ext uri="{BB962C8B-B14F-4D97-AF65-F5344CB8AC3E}">
        <p14:creationId xmlns:p14="http://schemas.microsoft.com/office/powerpoint/2010/main" val="818963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Geller Text" pitchFamily="50" charset="0"/>
                <a:ea typeface="+mn-ea"/>
                <a:cs typeface="Arial" panose="020B0604020202020204" pitchFamily="34" charset="0"/>
              </a:rPr>
              <a:t>The problem </a:t>
            </a:r>
            <a:r>
              <a:rPr lang="en-GB" sz="1200" kern="1200" dirty="0">
                <a:solidFill>
                  <a:srgbClr val="0070C0"/>
                </a:solidFill>
                <a:effectLst/>
                <a:latin typeface="Geller Text" pitchFamily="50" charset="0"/>
                <a:ea typeface="+mn-ea"/>
                <a:cs typeface="Arial" panose="020B0604020202020204" pitchFamily="34" charset="0"/>
              </a:rPr>
              <a:t>pupils</a:t>
            </a:r>
            <a:r>
              <a:rPr lang="en-GB" sz="1200" kern="1200" dirty="0">
                <a:solidFill>
                  <a:schemeClr val="tx1"/>
                </a:solidFill>
                <a:effectLst/>
                <a:latin typeface="Geller Text" pitchFamily="50" charset="0"/>
                <a:ea typeface="+mn-ea"/>
                <a:cs typeface="Arial" panose="020B0604020202020204" pitchFamily="34" charset="0"/>
              </a:rPr>
              <a:t> are going to try and solve is one faced by farmers living in Nepal .</a:t>
            </a:r>
          </a:p>
          <a:p>
            <a:endParaRPr lang="en-GB" sz="1200" kern="1200" dirty="0">
              <a:solidFill>
                <a:schemeClr val="tx1"/>
              </a:solidFill>
              <a:effectLst/>
              <a:latin typeface="Geller Text" pitchFamily="50"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49DD4D23-C98A-435E-AE88-9061F8349B02}" type="slidenum">
              <a:rPr lang="en-GB" smtClean="0"/>
              <a:pPr/>
              <a:t>3</a:t>
            </a:fld>
            <a:endParaRPr lang="en-GB"/>
          </a:p>
        </p:txBody>
      </p:sp>
    </p:spTree>
    <p:extLst>
      <p:ext uri="{BB962C8B-B14F-4D97-AF65-F5344CB8AC3E}">
        <p14:creationId xmlns:p14="http://schemas.microsoft.com/office/powerpoint/2010/main" val="3624061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rgbClr val="FF0000"/>
                </a:solidFill>
                <a:effectLst/>
                <a:latin typeface="Geller Text" pitchFamily="50" charset="0"/>
                <a:ea typeface="+mn-ea"/>
                <a:cs typeface="Arial" panose="020B0604020202020204" pitchFamily="34" charset="0"/>
              </a:rPr>
              <a:t>Introduce the </a:t>
            </a:r>
            <a:r>
              <a:rPr lang="en-GB" sz="1200" kern="1200" dirty="0">
                <a:solidFill>
                  <a:schemeClr val="tx1"/>
                </a:solidFill>
                <a:effectLst/>
                <a:latin typeface="Geller Text" pitchFamily="50" charset="0"/>
                <a:ea typeface="+mn-ea"/>
                <a:cs typeface="Arial" panose="020B0604020202020204" pitchFamily="34" charset="0"/>
              </a:rPr>
              <a:t>context and a female farmer named </a:t>
            </a:r>
            <a:r>
              <a:rPr lang="en-GB" sz="1200" kern="1200" dirty="0" err="1">
                <a:solidFill>
                  <a:schemeClr val="tx1"/>
                </a:solidFill>
                <a:effectLst/>
                <a:latin typeface="Geller Text" pitchFamily="50" charset="0"/>
                <a:ea typeface="+mn-ea"/>
                <a:cs typeface="Arial" panose="020B0604020202020204" pitchFamily="34" charset="0"/>
              </a:rPr>
              <a:t>Suchana</a:t>
            </a:r>
            <a:r>
              <a:rPr lang="en-GB" sz="1200" kern="1200" dirty="0">
                <a:solidFill>
                  <a:schemeClr val="tx1"/>
                </a:solidFill>
                <a:effectLst/>
                <a:latin typeface="Geller Text" pitchFamily="50" charset="0"/>
                <a:ea typeface="+mn-ea"/>
                <a:cs typeface="Arial" panose="020B0604020202020204" pitchFamily="34" charset="0"/>
              </a:rPr>
              <a:t>. There is a printed case study to show later.</a:t>
            </a:r>
          </a:p>
          <a:p>
            <a:r>
              <a:rPr lang="en-GB" sz="1200" kern="1200" dirty="0">
                <a:solidFill>
                  <a:schemeClr val="tx1"/>
                </a:solidFill>
                <a:effectLst/>
                <a:latin typeface="Geller Text" pitchFamily="50" charset="0"/>
                <a:ea typeface="+mn-ea"/>
                <a:cs typeface="Arial" panose="020B0604020202020204" pitchFamily="34" charset="0"/>
              </a:rPr>
              <a:t> </a:t>
            </a:r>
          </a:p>
          <a:p>
            <a:r>
              <a:rPr lang="en-GB" sz="1200" kern="1200" dirty="0">
                <a:solidFill>
                  <a:schemeClr val="tx1"/>
                </a:solidFill>
                <a:effectLst/>
                <a:latin typeface="Geller Text" pitchFamily="50" charset="0"/>
                <a:ea typeface="+mn-ea"/>
                <a:cs typeface="Arial" panose="020B0604020202020204" pitchFamily="34" charset="0"/>
              </a:rPr>
              <a:t>For the starter activity ‘Identifying challenge in Nepal’, hand out the </a:t>
            </a:r>
            <a:r>
              <a:rPr lang="en-GB" sz="1200" i="1" kern="1200" dirty="0">
                <a:solidFill>
                  <a:schemeClr val="tx1"/>
                </a:solidFill>
                <a:effectLst/>
                <a:latin typeface="Geller Text" pitchFamily="50" charset="0"/>
                <a:ea typeface="+mn-ea"/>
                <a:cs typeface="Arial" panose="020B0604020202020204" pitchFamily="34" charset="0"/>
              </a:rPr>
              <a:t>Photographs of Nepal</a:t>
            </a:r>
            <a:r>
              <a:rPr lang="en-GB" sz="1200" kern="1200" dirty="0">
                <a:solidFill>
                  <a:schemeClr val="tx1"/>
                </a:solidFill>
                <a:effectLst/>
                <a:latin typeface="Geller Text" pitchFamily="50" charset="0"/>
                <a:ea typeface="+mn-ea"/>
                <a:cs typeface="Arial" panose="020B0604020202020204" pitchFamily="34" charset="0"/>
              </a:rPr>
              <a:t> for discussion on what problems </a:t>
            </a:r>
            <a:r>
              <a:rPr lang="en-GB" sz="1200" kern="1200" dirty="0" err="1">
                <a:solidFill>
                  <a:schemeClr val="tx1"/>
                </a:solidFill>
                <a:effectLst/>
                <a:latin typeface="Geller Text" pitchFamily="50" charset="0"/>
                <a:ea typeface="+mn-ea"/>
                <a:cs typeface="Arial" panose="020B0604020202020204" pitchFamily="34" charset="0"/>
              </a:rPr>
              <a:t>Suchana</a:t>
            </a:r>
            <a:r>
              <a:rPr lang="en-GB" sz="1200" kern="1200" dirty="0">
                <a:solidFill>
                  <a:schemeClr val="tx1"/>
                </a:solidFill>
                <a:effectLst/>
                <a:latin typeface="Geller Text" pitchFamily="50" charset="0"/>
                <a:ea typeface="+mn-ea"/>
                <a:cs typeface="Arial" panose="020B0604020202020204" pitchFamily="34" charset="0"/>
              </a:rPr>
              <a:t> and her community might face. </a:t>
            </a:r>
          </a:p>
          <a:p>
            <a:r>
              <a:rPr lang="en-GB" sz="1200" kern="1200" dirty="0">
                <a:solidFill>
                  <a:schemeClr val="tx1"/>
                </a:solidFill>
                <a:effectLst/>
                <a:latin typeface="Geller Text" pitchFamily="50" charset="0"/>
                <a:ea typeface="+mn-ea"/>
                <a:cs typeface="Arial" panose="020B0604020202020204" pitchFamily="34" charset="0"/>
              </a:rPr>
              <a:t> </a:t>
            </a:r>
          </a:p>
          <a:p>
            <a:r>
              <a:rPr lang="en-GB" sz="1200" kern="1200" dirty="0">
                <a:solidFill>
                  <a:schemeClr val="tx1"/>
                </a:solidFill>
                <a:effectLst/>
                <a:latin typeface="Geller Text" pitchFamily="50" charset="0"/>
                <a:ea typeface="+mn-ea"/>
                <a:cs typeface="Arial" panose="020B0604020202020204" pitchFamily="34" charset="0"/>
              </a:rPr>
              <a:t> </a:t>
            </a:r>
          </a:p>
          <a:p>
            <a:r>
              <a:rPr lang="en-GB" sz="1200" kern="1200" dirty="0">
                <a:solidFill>
                  <a:schemeClr val="tx1"/>
                </a:solidFill>
                <a:effectLst/>
                <a:latin typeface="Geller Text" pitchFamily="50" charset="0"/>
                <a:ea typeface="+mn-ea"/>
                <a:cs typeface="Arial" panose="020B0604020202020204" pitchFamily="34" charset="0"/>
              </a:rPr>
              <a:t> </a:t>
            </a:r>
          </a:p>
          <a:p>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4</a:t>
            </a:fld>
            <a:endParaRPr lang="en-GB"/>
          </a:p>
        </p:txBody>
      </p:sp>
    </p:spTree>
    <p:extLst>
      <p:ext uri="{BB962C8B-B14F-4D97-AF65-F5344CB8AC3E}">
        <p14:creationId xmlns:p14="http://schemas.microsoft.com/office/powerpoint/2010/main" val="1679650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Geller Text" pitchFamily="50" charset="0"/>
                <a:ea typeface="+mn-ea"/>
                <a:cs typeface="Arial" panose="020B0604020202020204" pitchFamily="34" charset="0"/>
              </a:rPr>
              <a:t>Introduce the Global Goals. Do this by explaining that in 2015 the United Nations identified the</a:t>
            </a:r>
          </a:p>
          <a:p>
            <a:r>
              <a:rPr lang="en-GB" sz="1200" b="0" i="0" u="none" strike="noStrike" kern="1200" baseline="0" dirty="0" smtClean="0">
                <a:solidFill>
                  <a:schemeClr val="tx1"/>
                </a:solidFill>
                <a:latin typeface="Geller Text" pitchFamily="50" charset="0"/>
                <a:ea typeface="+mn-ea"/>
                <a:cs typeface="Arial" panose="020B0604020202020204" pitchFamily="34" charset="0"/>
              </a:rPr>
              <a:t>same problems the pupils have come up with, plus a few more as essential in solving world poverty.</a:t>
            </a:r>
          </a:p>
          <a:p>
            <a:r>
              <a:rPr lang="en-GB" sz="1200" b="0" i="0" u="none" strike="noStrike" kern="1200" baseline="0" dirty="0" smtClean="0">
                <a:solidFill>
                  <a:schemeClr val="tx1"/>
                </a:solidFill>
                <a:latin typeface="Geller Text" pitchFamily="50" charset="0"/>
                <a:ea typeface="+mn-ea"/>
                <a:cs typeface="Arial" panose="020B0604020202020204" pitchFamily="34" charset="0"/>
              </a:rPr>
              <a:t>The United Nations then came up with 17 Global Goals which they agreed to work towards to</a:t>
            </a:r>
          </a:p>
          <a:p>
            <a:r>
              <a:rPr lang="en-GB" sz="1200" b="0" i="0" u="none" strike="noStrike" kern="1200" baseline="0" dirty="0" smtClean="0">
                <a:solidFill>
                  <a:schemeClr val="tx1"/>
                </a:solidFill>
                <a:latin typeface="Geller Text" pitchFamily="50" charset="0"/>
                <a:ea typeface="+mn-ea"/>
                <a:cs typeface="Arial" panose="020B0604020202020204" pitchFamily="34" charset="0"/>
              </a:rPr>
              <a:t>help solve world poverty by 2030.</a:t>
            </a:r>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5</a:t>
            </a:fld>
            <a:endParaRPr lang="en-GB"/>
          </a:p>
        </p:txBody>
      </p:sp>
    </p:spTree>
    <p:extLst>
      <p:ext uri="{BB962C8B-B14F-4D97-AF65-F5344CB8AC3E}">
        <p14:creationId xmlns:p14="http://schemas.microsoft.com/office/powerpoint/2010/main" val="2279533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Geller Text" pitchFamily="50" charset="0"/>
                <a:ea typeface="+mn-ea"/>
                <a:cs typeface="Arial" panose="020B0604020202020204" pitchFamily="34" charset="0"/>
              </a:rPr>
              <a:t>This is the full set of Global Goals. You may want to print this out for display and/or to hand out.</a:t>
            </a:r>
          </a:p>
          <a:p>
            <a:r>
              <a:rPr lang="en-GB" sz="1200" b="0" i="0" u="none" strike="noStrike" kern="1200" baseline="0" dirty="0" smtClean="0">
                <a:solidFill>
                  <a:schemeClr val="tx1"/>
                </a:solidFill>
                <a:latin typeface="Geller Text" pitchFamily="50" charset="0"/>
                <a:ea typeface="+mn-ea"/>
                <a:cs typeface="Arial" panose="020B0604020202020204" pitchFamily="34" charset="0"/>
              </a:rPr>
              <a:t>Show to pupils and explain that they are also known as the Sustainable Development Goals, or</a:t>
            </a:r>
          </a:p>
          <a:p>
            <a:r>
              <a:rPr lang="en-GB" sz="1200" b="0" i="0" u="none" strike="noStrike" kern="1200" baseline="0" dirty="0" smtClean="0">
                <a:solidFill>
                  <a:schemeClr val="tx1"/>
                </a:solidFill>
                <a:latin typeface="Geller Text" pitchFamily="50" charset="0"/>
                <a:ea typeface="+mn-ea"/>
                <a:cs typeface="Arial" panose="020B0604020202020204" pitchFamily="34" charset="0"/>
              </a:rPr>
              <a:t>SDGs. You may like to discuss which ones they feel are most important and why.</a:t>
            </a:r>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6</a:t>
            </a:fld>
            <a:endParaRPr lang="en-GB"/>
          </a:p>
        </p:txBody>
      </p:sp>
    </p:spTree>
    <p:extLst>
      <p:ext uri="{BB962C8B-B14F-4D97-AF65-F5344CB8AC3E}">
        <p14:creationId xmlns:p14="http://schemas.microsoft.com/office/powerpoint/2010/main" val="804636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Geller Text" pitchFamily="50" charset="0"/>
                <a:ea typeface="+mn-ea"/>
                <a:cs typeface="Arial" panose="020B0604020202020204" pitchFamily="34" charset="0"/>
              </a:rPr>
              <a:t>This slide explains the starter activity ‘Moving tomatoes and the Global Goals’. At this point hand</a:t>
            </a:r>
          </a:p>
          <a:p>
            <a:r>
              <a:rPr lang="en-GB" sz="1200" b="0" i="0" u="none" strike="noStrike" kern="1200" baseline="0" dirty="0" smtClean="0">
                <a:solidFill>
                  <a:schemeClr val="tx1"/>
                </a:solidFill>
                <a:latin typeface="Geller Text" pitchFamily="50" charset="0"/>
                <a:ea typeface="+mn-ea"/>
                <a:cs typeface="Arial" panose="020B0604020202020204" pitchFamily="34" charset="0"/>
              </a:rPr>
              <a:t>out the </a:t>
            </a:r>
            <a:r>
              <a:rPr lang="en-GB" sz="1200" b="0" i="1" u="none" strike="noStrike" kern="1200" baseline="0" dirty="0" smtClean="0">
                <a:solidFill>
                  <a:schemeClr val="tx1"/>
                </a:solidFill>
                <a:latin typeface="Geller Text" pitchFamily="50" charset="0"/>
                <a:ea typeface="+mn-ea"/>
                <a:cs typeface="Arial" panose="020B0604020202020204" pitchFamily="34" charset="0"/>
              </a:rPr>
              <a:t>Sustainable Development Goals </a:t>
            </a:r>
            <a:r>
              <a:rPr lang="en-GB" sz="1200" b="0" i="0" u="none" strike="noStrike" kern="1200" baseline="0" dirty="0" smtClean="0">
                <a:solidFill>
                  <a:schemeClr val="tx1"/>
                </a:solidFill>
                <a:latin typeface="Geller Text" pitchFamily="50" charset="0"/>
                <a:ea typeface="+mn-ea"/>
                <a:cs typeface="Arial" panose="020B0604020202020204" pitchFamily="34" charset="0"/>
              </a:rPr>
              <a:t>and </a:t>
            </a:r>
            <a:r>
              <a:rPr lang="en-GB" sz="1200" b="0" i="1" u="none" strike="noStrike" kern="1200" baseline="0" dirty="0" smtClean="0">
                <a:solidFill>
                  <a:schemeClr val="tx1"/>
                </a:solidFill>
                <a:latin typeface="Geller Text" pitchFamily="50" charset="0"/>
                <a:ea typeface="+mn-ea"/>
                <a:cs typeface="Arial" panose="020B0604020202020204" pitchFamily="34" charset="0"/>
              </a:rPr>
              <a:t>Moving tomatoes and the Global Goals </a:t>
            </a:r>
            <a:r>
              <a:rPr lang="en-GB" sz="1200" b="0" i="0" u="none" strike="noStrike" kern="1200" baseline="0" dirty="0" smtClean="0">
                <a:solidFill>
                  <a:schemeClr val="tx1"/>
                </a:solidFill>
                <a:latin typeface="Geller Text" pitchFamily="50" charset="0"/>
                <a:ea typeface="+mn-ea"/>
                <a:cs typeface="Arial" panose="020B0604020202020204" pitchFamily="34" charset="0"/>
              </a:rPr>
              <a:t>pupil worksheets</a:t>
            </a:r>
          </a:p>
          <a:p>
            <a:r>
              <a:rPr lang="en-GB" sz="1200" b="0" i="0" u="none" strike="noStrike" kern="1200" baseline="0" dirty="0" smtClean="0">
                <a:solidFill>
                  <a:schemeClr val="tx1"/>
                </a:solidFill>
                <a:latin typeface="Geller Text" pitchFamily="50" charset="0"/>
                <a:ea typeface="+mn-ea"/>
                <a:cs typeface="Arial" panose="020B0604020202020204" pitchFamily="34" charset="0"/>
              </a:rPr>
              <a:t>and introduce the task.</a:t>
            </a:r>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7</a:t>
            </a:fld>
            <a:endParaRPr lang="en-GB"/>
          </a:p>
        </p:txBody>
      </p:sp>
    </p:spTree>
    <p:extLst>
      <p:ext uri="{BB962C8B-B14F-4D97-AF65-F5344CB8AC3E}">
        <p14:creationId xmlns:p14="http://schemas.microsoft.com/office/powerpoint/2010/main" val="845304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Geller Text" pitchFamily="50" charset="0"/>
                <a:ea typeface="+mn-ea"/>
                <a:cs typeface="Arial" panose="020B0604020202020204" pitchFamily="34" charset="0"/>
              </a:rPr>
              <a:t>Outline of the main rules for the challenge.  </a:t>
            </a:r>
          </a:p>
          <a:p>
            <a:r>
              <a:rPr lang="en-GB" sz="1200" kern="1200" dirty="0">
                <a:solidFill>
                  <a:schemeClr val="tx1"/>
                </a:solidFill>
                <a:effectLst/>
                <a:latin typeface="Geller Text" pitchFamily="50" charset="0"/>
                <a:ea typeface="+mn-ea"/>
                <a:cs typeface="Arial" panose="020B0604020202020204" pitchFamily="34" charset="0"/>
              </a:rPr>
              <a:t> </a:t>
            </a:r>
          </a:p>
          <a:p>
            <a:r>
              <a:rPr lang="en-GB" sz="1200" kern="1200" dirty="0">
                <a:solidFill>
                  <a:schemeClr val="tx1"/>
                </a:solidFill>
                <a:effectLst/>
                <a:latin typeface="Geller Text" pitchFamily="50" charset="0"/>
                <a:ea typeface="+mn-ea"/>
                <a:cs typeface="Arial" panose="020B0604020202020204" pitchFamily="34" charset="0"/>
              </a:rPr>
              <a:t>See the </a:t>
            </a:r>
            <a:r>
              <a:rPr lang="en-GB" sz="1200" kern="1200" dirty="0">
                <a:solidFill>
                  <a:schemeClr val="accent2"/>
                </a:solidFill>
                <a:effectLst/>
                <a:latin typeface="Geller Text" pitchFamily="50" charset="0"/>
                <a:ea typeface="+mn-ea"/>
                <a:cs typeface="Arial" panose="020B0604020202020204" pitchFamily="34" charset="0"/>
              </a:rPr>
              <a:t>Teacher’s Guide </a:t>
            </a:r>
            <a:r>
              <a:rPr lang="en-GB" sz="1200" kern="1200" dirty="0">
                <a:solidFill>
                  <a:schemeClr val="tx1"/>
                </a:solidFill>
                <a:effectLst/>
                <a:latin typeface="Geller Text" pitchFamily="50" charset="0"/>
                <a:ea typeface="+mn-ea"/>
                <a:cs typeface="Arial" panose="020B0604020202020204" pitchFamily="34" charset="0"/>
              </a:rPr>
              <a:t>for more details and prompt questions.</a:t>
            </a:r>
          </a:p>
          <a:p>
            <a:endParaRPr lang="en-GB" sz="1200" kern="1200" dirty="0">
              <a:solidFill>
                <a:schemeClr val="tx1"/>
              </a:solidFill>
              <a:effectLst/>
              <a:latin typeface="Geller Text" pitchFamily="50" charset="0"/>
              <a:ea typeface="+mn-ea"/>
              <a:cs typeface="Arial" panose="020B0604020202020204" pitchFamily="34" charset="0"/>
            </a:endParaRPr>
          </a:p>
          <a:p>
            <a:r>
              <a:rPr lang="en-GB" sz="1200" kern="1200" dirty="0">
                <a:solidFill>
                  <a:schemeClr val="tx1"/>
                </a:solidFill>
                <a:effectLst/>
                <a:latin typeface="Geller Text" pitchFamily="50" charset="0"/>
                <a:ea typeface="+mn-ea"/>
                <a:cs typeface="Arial" panose="020B0604020202020204" pitchFamily="34" charset="0"/>
              </a:rPr>
              <a:t>Hand out the </a:t>
            </a:r>
            <a:r>
              <a:rPr lang="en-GB" sz="1200" i="1" kern="1200" dirty="0">
                <a:solidFill>
                  <a:schemeClr val="tx1"/>
                </a:solidFill>
                <a:effectLst/>
                <a:latin typeface="Geller Text" pitchFamily="50" charset="0"/>
                <a:ea typeface="+mn-ea"/>
                <a:cs typeface="Arial" panose="020B0604020202020204" pitchFamily="34" charset="0"/>
              </a:rPr>
              <a:t>design sheets</a:t>
            </a:r>
            <a:r>
              <a:rPr lang="en-GB" sz="1200" kern="1200" dirty="0">
                <a:solidFill>
                  <a:schemeClr val="tx1"/>
                </a:solidFill>
                <a:effectLst/>
                <a:latin typeface="Geller Text" pitchFamily="50" charset="0"/>
                <a:ea typeface="+mn-ea"/>
                <a:cs typeface="Arial" panose="020B0604020202020204" pitchFamily="34" charset="0"/>
              </a:rPr>
              <a:t> and talk about the importance of testing and amending designs during the design and make process. </a:t>
            </a:r>
          </a:p>
          <a:p>
            <a:endParaRPr lang="en-GB" sz="1200" kern="1200" dirty="0">
              <a:solidFill>
                <a:schemeClr val="tx1"/>
              </a:solidFill>
              <a:effectLst/>
              <a:latin typeface="Geller Text" pitchFamily="50" charset="0"/>
              <a:ea typeface="+mn-ea"/>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9</a:t>
            </a:fld>
            <a:endParaRPr lang="en-GB"/>
          </a:p>
        </p:txBody>
      </p:sp>
    </p:spTree>
    <p:extLst>
      <p:ext uri="{BB962C8B-B14F-4D97-AF65-F5344CB8AC3E}">
        <p14:creationId xmlns:p14="http://schemas.microsoft.com/office/powerpoint/2010/main" val="1102039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Geller Text" pitchFamily="50" charset="0"/>
                <a:ea typeface="+mn-ea"/>
                <a:cs typeface="Arial" panose="020B0604020202020204" pitchFamily="34" charset="0"/>
              </a:rPr>
              <a:t>Feedback is an important part of the challenge. We suggest that pupils present their model to the</a:t>
            </a:r>
          </a:p>
          <a:p>
            <a:r>
              <a:rPr lang="en-GB" sz="1200" b="0" i="0" u="none" strike="noStrike" kern="1200" baseline="0" dirty="0" smtClean="0">
                <a:solidFill>
                  <a:schemeClr val="tx1"/>
                </a:solidFill>
                <a:latin typeface="Geller Text" pitchFamily="50" charset="0"/>
                <a:ea typeface="+mn-ea"/>
                <a:cs typeface="Arial" panose="020B0604020202020204" pitchFamily="34" charset="0"/>
              </a:rPr>
              <a:t>rest of the class reflecting on how well they worked together, problems they solved etc. (this will</a:t>
            </a:r>
          </a:p>
          <a:p>
            <a:r>
              <a:rPr lang="en-GB" sz="1200" b="0" i="0" u="none" strike="noStrike" kern="1200" baseline="0" dirty="0" smtClean="0">
                <a:solidFill>
                  <a:schemeClr val="tx1"/>
                </a:solidFill>
                <a:latin typeface="Geller Text" pitchFamily="50" charset="0"/>
                <a:ea typeface="+mn-ea"/>
                <a:cs typeface="Arial" panose="020B0604020202020204" pitchFamily="34" charset="0"/>
              </a:rPr>
              <a:t>be necessary if you are planning for your pupils to gain a CREST Award).</a:t>
            </a:r>
          </a:p>
          <a:p>
            <a:r>
              <a:rPr lang="en-GB" sz="1200" b="0" i="0" u="none" strike="noStrike" kern="1200" baseline="0" dirty="0" smtClean="0">
                <a:solidFill>
                  <a:schemeClr val="tx1"/>
                </a:solidFill>
                <a:latin typeface="Geller Text" pitchFamily="50" charset="0"/>
                <a:ea typeface="+mn-ea"/>
                <a:cs typeface="Arial" panose="020B0604020202020204" pitchFamily="34" charset="0"/>
              </a:rPr>
              <a:t>Allow time for pupils to work on their presentations as well as building their model.</a:t>
            </a:r>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10</a:t>
            </a:fld>
            <a:endParaRPr lang="en-GB"/>
          </a:p>
        </p:txBody>
      </p:sp>
    </p:spTree>
    <p:extLst>
      <p:ext uri="{BB962C8B-B14F-4D97-AF65-F5344CB8AC3E}">
        <p14:creationId xmlns:p14="http://schemas.microsoft.com/office/powerpoint/2010/main" val="27978178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2263" y="327274"/>
            <a:ext cx="3460028" cy="1234719"/>
          </a:xfrm>
        </p:spPr>
        <p:txBody>
          <a:bodyPr/>
          <a:lstStyle>
            <a:lvl1pPr algn="l">
              <a:lnSpc>
                <a:spcPts val="5000"/>
              </a:lnSpc>
              <a:defRPr sz="5450" cap="all" baseline="0">
                <a:latin typeface="Druk Heavy" pitchFamily="50" charset="0"/>
              </a:defRPr>
            </a:lvl1pPr>
          </a:lstStyle>
          <a:p>
            <a:r>
              <a:rPr lang="en-US"/>
              <a:t>Click to edit </a:t>
            </a:r>
            <a:br>
              <a:rPr lang="en-US"/>
            </a:br>
            <a:r>
              <a:rPr lang="en-US"/>
              <a:t>title style</a:t>
            </a:r>
            <a:endParaRPr lang="en-GB"/>
          </a:p>
        </p:txBody>
      </p:sp>
      <p:sp>
        <p:nvSpPr>
          <p:cNvPr id="3" name="Subtitle 2"/>
          <p:cNvSpPr>
            <a:spLocks noGrp="1"/>
          </p:cNvSpPr>
          <p:nvPr>
            <p:ph type="subTitle" idx="1"/>
          </p:nvPr>
        </p:nvSpPr>
        <p:spPr>
          <a:xfrm>
            <a:off x="322263" y="1474735"/>
            <a:ext cx="3470275" cy="1314450"/>
          </a:xfrm>
        </p:spPr>
        <p:txBody>
          <a:bodyPr/>
          <a:lstStyle>
            <a:lvl1pPr marL="0" indent="0" algn="l">
              <a:lnSpc>
                <a:spcPts val="3000"/>
              </a:lnSpc>
              <a:buNone/>
              <a:defRPr sz="26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9032" y="4261835"/>
            <a:ext cx="990000" cy="573357"/>
          </a:xfrm>
          <a:prstGeom prst="rect">
            <a:avLst/>
          </a:prstGeom>
        </p:spPr>
      </p:pic>
      <p:sp>
        <p:nvSpPr>
          <p:cNvPr id="7" name="Rectangle 6"/>
          <p:cNvSpPr/>
          <p:nvPr userDrawn="1"/>
        </p:nvSpPr>
        <p:spPr>
          <a:xfrm>
            <a:off x="4213185" y="0"/>
            <a:ext cx="4930815" cy="5143500"/>
          </a:xfrm>
          <a:prstGeom prst="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p:cNvSpPr>
            <a:spLocks noGrp="1"/>
          </p:cNvSpPr>
          <p:nvPr>
            <p:ph type="pic" sz="quarter" idx="10" hasCustomPrompt="1"/>
          </p:nvPr>
        </p:nvSpPr>
        <p:spPr>
          <a:xfrm>
            <a:off x="4486275" y="266700"/>
            <a:ext cx="4387850" cy="4613275"/>
          </a:xfrm>
          <a:solidFill>
            <a:schemeClr val="bg2"/>
          </a:solidFill>
        </p:spPr>
        <p:txBody>
          <a:bodyPr tIns="1872000"/>
          <a:lstStyle>
            <a:lvl1pPr algn="ctr">
              <a:defRPr sz="1100"/>
            </a:lvl1pPr>
          </a:lstStyle>
          <a:p>
            <a:r>
              <a:rPr lang="en-GB"/>
              <a:t>Insert image</a:t>
            </a:r>
          </a:p>
        </p:txBody>
      </p:sp>
    </p:spTree>
    <p:extLst>
      <p:ext uri="{BB962C8B-B14F-4D97-AF65-F5344CB8AC3E}">
        <p14:creationId xmlns:p14="http://schemas.microsoft.com/office/powerpoint/2010/main" val="3533279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s x3">
    <p:spTree>
      <p:nvGrpSpPr>
        <p:cNvPr id="1" name=""/>
        <p:cNvGrpSpPr/>
        <p:nvPr/>
      </p:nvGrpSpPr>
      <p:grpSpPr>
        <a:xfrm>
          <a:off x="0" y="0"/>
          <a:ext cx="0" cy="0"/>
          <a:chOff x="0" y="0"/>
          <a:chExt cx="0" cy="0"/>
        </a:xfrm>
      </p:grpSpPr>
      <p:sp>
        <p:nvSpPr>
          <p:cNvPr id="5" name="Picture Placeholder 8"/>
          <p:cNvSpPr>
            <a:spLocks noGrp="1"/>
          </p:cNvSpPr>
          <p:nvPr>
            <p:ph type="pic" sz="quarter" idx="10" hasCustomPrompt="1"/>
          </p:nvPr>
        </p:nvSpPr>
        <p:spPr>
          <a:xfrm>
            <a:off x="323850" y="322263"/>
            <a:ext cx="3037188" cy="4502150"/>
          </a:xfrm>
          <a:solidFill>
            <a:schemeClr val="bg2">
              <a:lumMod val="75000"/>
            </a:schemeClr>
          </a:solidFill>
        </p:spPr>
        <p:txBody>
          <a:bodyPr tIns="1872000"/>
          <a:lstStyle>
            <a:lvl1pPr algn="ctr">
              <a:defRPr sz="900"/>
            </a:lvl1pPr>
          </a:lstStyle>
          <a:p>
            <a:r>
              <a:rPr lang="en-GB"/>
              <a:t>Insert image</a:t>
            </a:r>
          </a:p>
        </p:txBody>
      </p:sp>
      <p:sp>
        <p:nvSpPr>
          <p:cNvPr id="6" name="Picture Placeholder 8"/>
          <p:cNvSpPr>
            <a:spLocks noGrp="1"/>
          </p:cNvSpPr>
          <p:nvPr>
            <p:ph type="pic" sz="quarter" idx="13" hasCustomPrompt="1"/>
          </p:nvPr>
        </p:nvSpPr>
        <p:spPr>
          <a:xfrm>
            <a:off x="3678709" y="322263"/>
            <a:ext cx="5139854" cy="2019342"/>
          </a:xfrm>
          <a:solidFill>
            <a:schemeClr val="bg2">
              <a:lumMod val="75000"/>
            </a:schemeClr>
          </a:solidFill>
        </p:spPr>
        <p:txBody>
          <a:bodyPr tIns="576000"/>
          <a:lstStyle>
            <a:lvl1pPr algn="ctr">
              <a:defRPr sz="900"/>
            </a:lvl1pPr>
          </a:lstStyle>
          <a:p>
            <a:r>
              <a:rPr lang="en-GB"/>
              <a:t>Insert image</a:t>
            </a:r>
          </a:p>
        </p:txBody>
      </p:sp>
      <p:sp>
        <p:nvSpPr>
          <p:cNvPr id="7" name="Picture Placeholder 8"/>
          <p:cNvSpPr>
            <a:spLocks noGrp="1"/>
          </p:cNvSpPr>
          <p:nvPr>
            <p:ph type="pic" sz="quarter" idx="14" hasCustomPrompt="1"/>
          </p:nvPr>
        </p:nvSpPr>
        <p:spPr>
          <a:xfrm>
            <a:off x="3678709" y="2651511"/>
            <a:ext cx="5139854" cy="2172901"/>
          </a:xfrm>
          <a:solidFill>
            <a:schemeClr val="bg2">
              <a:lumMod val="75000"/>
            </a:schemeClr>
          </a:solidFill>
        </p:spPr>
        <p:txBody>
          <a:bodyPr tIns="576000"/>
          <a:lstStyle>
            <a:lvl1pPr algn="ctr">
              <a:defRPr sz="900"/>
            </a:lvl1pPr>
          </a:lstStyle>
          <a:p>
            <a:r>
              <a:rPr lang="en-GB"/>
              <a:t>Insert image</a:t>
            </a:r>
          </a:p>
        </p:txBody>
      </p:sp>
      <p:sp>
        <p:nvSpPr>
          <p:cNvPr id="8" name="Text Placeholder 8"/>
          <p:cNvSpPr>
            <a:spLocks noGrp="1"/>
          </p:cNvSpPr>
          <p:nvPr>
            <p:ph type="body" sz="quarter" idx="15"/>
          </p:nvPr>
        </p:nvSpPr>
        <p:spPr>
          <a:xfrm>
            <a:off x="3740621" y="363804"/>
            <a:ext cx="1330537" cy="406107"/>
          </a:xfrm>
        </p:spPr>
        <p:txBody>
          <a:bodyPr/>
          <a:lstStyle>
            <a:lvl1pPr>
              <a:lnSpc>
                <a:spcPts val="900"/>
              </a:lnSpc>
              <a:defRPr sz="800">
                <a:solidFill>
                  <a:schemeClr val="tx1"/>
                </a:solidFill>
              </a:defRPr>
            </a:lvl1pPr>
          </a:lstStyle>
          <a:p>
            <a:pPr lvl="0"/>
            <a:r>
              <a:rPr lang="en-US"/>
              <a:t>Click to edit Master text styles</a:t>
            </a:r>
          </a:p>
        </p:txBody>
      </p:sp>
      <p:sp>
        <p:nvSpPr>
          <p:cNvPr id="9" name="Text Placeholder 8"/>
          <p:cNvSpPr>
            <a:spLocks noGrp="1"/>
          </p:cNvSpPr>
          <p:nvPr>
            <p:ph type="body" sz="quarter" idx="16"/>
          </p:nvPr>
        </p:nvSpPr>
        <p:spPr>
          <a:xfrm>
            <a:off x="3740621" y="2706954"/>
            <a:ext cx="1330537" cy="406107"/>
          </a:xfrm>
        </p:spPr>
        <p:txBody>
          <a:bodyPr/>
          <a:lstStyle>
            <a:lvl1pPr>
              <a:lnSpc>
                <a:spcPts val="900"/>
              </a:lnSpc>
              <a:defRPr sz="800">
                <a:solidFill>
                  <a:schemeClr val="bg1"/>
                </a:solidFill>
              </a:defRPr>
            </a:lvl1pPr>
          </a:lstStyle>
          <a:p>
            <a:pPr lvl="0"/>
            <a:r>
              <a:rPr lang="en-US"/>
              <a:t>Click to edit Master text styles</a:t>
            </a:r>
          </a:p>
        </p:txBody>
      </p:sp>
      <p:sp>
        <p:nvSpPr>
          <p:cNvPr id="10" name="Text Placeholder 8"/>
          <p:cNvSpPr>
            <a:spLocks noGrp="1"/>
          </p:cNvSpPr>
          <p:nvPr>
            <p:ph type="body" sz="quarter" idx="17"/>
          </p:nvPr>
        </p:nvSpPr>
        <p:spPr>
          <a:xfrm>
            <a:off x="372581" y="367614"/>
            <a:ext cx="1330537" cy="406107"/>
          </a:xfrm>
        </p:spPr>
        <p:txBody>
          <a:bodyPr/>
          <a:lstStyle>
            <a:lvl1pPr>
              <a:lnSpc>
                <a:spcPts val="900"/>
              </a:lnSpc>
              <a:defRPr sz="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049624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s x5">
    <p:spTree>
      <p:nvGrpSpPr>
        <p:cNvPr id="1" name=""/>
        <p:cNvGrpSpPr/>
        <p:nvPr/>
      </p:nvGrpSpPr>
      <p:grpSpPr>
        <a:xfrm>
          <a:off x="0" y="0"/>
          <a:ext cx="0" cy="0"/>
          <a:chOff x="0" y="0"/>
          <a:chExt cx="0" cy="0"/>
        </a:xfrm>
      </p:grpSpPr>
      <p:sp>
        <p:nvSpPr>
          <p:cNvPr id="5" name="Picture Placeholder 8"/>
          <p:cNvSpPr>
            <a:spLocks noGrp="1"/>
          </p:cNvSpPr>
          <p:nvPr>
            <p:ph type="pic" sz="quarter" idx="10" hasCustomPrompt="1"/>
          </p:nvPr>
        </p:nvSpPr>
        <p:spPr>
          <a:xfrm>
            <a:off x="323849" y="322263"/>
            <a:ext cx="2809875" cy="2201862"/>
          </a:xfrm>
          <a:solidFill>
            <a:schemeClr val="bg2">
              <a:lumMod val="75000"/>
            </a:schemeClr>
          </a:solidFill>
        </p:spPr>
        <p:txBody>
          <a:bodyPr tIns="684000"/>
          <a:lstStyle>
            <a:lvl1pPr algn="ctr">
              <a:defRPr sz="900"/>
            </a:lvl1pPr>
          </a:lstStyle>
          <a:p>
            <a:r>
              <a:rPr lang="en-GB"/>
              <a:t>Insert image</a:t>
            </a:r>
          </a:p>
        </p:txBody>
      </p:sp>
      <p:sp>
        <p:nvSpPr>
          <p:cNvPr id="12" name="Picture Placeholder 8"/>
          <p:cNvSpPr>
            <a:spLocks noGrp="1"/>
          </p:cNvSpPr>
          <p:nvPr>
            <p:ph type="pic" sz="quarter" idx="18" hasCustomPrompt="1"/>
          </p:nvPr>
        </p:nvSpPr>
        <p:spPr>
          <a:xfrm>
            <a:off x="323849" y="2838450"/>
            <a:ext cx="2809875" cy="1985963"/>
          </a:xfrm>
          <a:solidFill>
            <a:schemeClr val="bg2">
              <a:lumMod val="75000"/>
            </a:schemeClr>
          </a:solidFill>
        </p:spPr>
        <p:txBody>
          <a:bodyPr tIns="576000"/>
          <a:lstStyle>
            <a:lvl1pPr algn="ctr">
              <a:defRPr sz="900"/>
            </a:lvl1pPr>
          </a:lstStyle>
          <a:p>
            <a:r>
              <a:rPr lang="en-GB"/>
              <a:t>Insert image</a:t>
            </a:r>
          </a:p>
        </p:txBody>
      </p:sp>
      <p:sp>
        <p:nvSpPr>
          <p:cNvPr id="13" name="Picture Placeholder 8"/>
          <p:cNvSpPr>
            <a:spLocks noGrp="1"/>
          </p:cNvSpPr>
          <p:nvPr>
            <p:ph type="pic" sz="quarter" idx="19" hasCustomPrompt="1"/>
          </p:nvPr>
        </p:nvSpPr>
        <p:spPr>
          <a:xfrm>
            <a:off x="3438524" y="322263"/>
            <a:ext cx="2809875" cy="2201862"/>
          </a:xfrm>
          <a:solidFill>
            <a:schemeClr val="bg2">
              <a:lumMod val="75000"/>
            </a:schemeClr>
          </a:solidFill>
        </p:spPr>
        <p:txBody>
          <a:bodyPr tIns="684000"/>
          <a:lstStyle>
            <a:lvl1pPr algn="ctr">
              <a:defRPr sz="900"/>
            </a:lvl1pPr>
          </a:lstStyle>
          <a:p>
            <a:r>
              <a:rPr lang="en-GB"/>
              <a:t>Insert image</a:t>
            </a:r>
          </a:p>
        </p:txBody>
      </p:sp>
      <p:sp>
        <p:nvSpPr>
          <p:cNvPr id="14" name="Picture Placeholder 8"/>
          <p:cNvSpPr>
            <a:spLocks noGrp="1"/>
          </p:cNvSpPr>
          <p:nvPr>
            <p:ph type="pic" sz="quarter" idx="20" hasCustomPrompt="1"/>
          </p:nvPr>
        </p:nvSpPr>
        <p:spPr>
          <a:xfrm>
            <a:off x="3438524" y="2838450"/>
            <a:ext cx="2809875" cy="1985963"/>
          </a:xfrm>
          <a:solidFill>
            <a:schemeClr val="bg2">
              <a:lumMod val="75000"/>
            </a:schemeClr>
          </a:solidFill>
        </p:spPr>
        <p:txBody>
          <a:bodyPr tIns="576000"/>
          <a:lstStyle>
            <a:lvl1pPr algn="ctr">
              <a:defRPr sz="900"/>
            </a:lvl1pPr>
          </a:lstStyle>
          <a:p>
            <a:r>
              <a:rPr lang="en-GB"/>
              <a:t>Insert image</a:t>
            </a:r>
          </a:p>
        </p:txBody>
      </p:sp>
      <p:sp>
        <p:nvSpPr>
          <p:cNvPr id="15" name="Picture Placeholder 8"/>
          <p:cNvSpPr>
            <a:spLocks noGrp="1"/>
          </p:cNvSpPr>
          <p:nvPr>
            <p:ph type="pic" sz="quarter" idx="21" hasCustomPrompt="1"/>
          </p:nvPr>
        </p:nvSpPr>
        <p:spPr>
          <a:xfrm>
            <a:off x="6581776" y="322263"/>
            <a:ext cx="2236788" cy="4502150"/>
          </a:xfrm>
          <a:solidFill>
            <a:schemeClr val="bg2">
              <a:lumMod val="75000"/>
            </a:schemeClr>
          </a:solidFill>
        </p:spPr>
        <p:txBody>
          <a:bodyPr tIns="1764000"/>
          <a:lstStyle>
            <a:lvl1pPr algn="ctr">
              <a:defRPr sz="900"/>
            </a:lvl1pPr>
          </a:lstStyle>
          <a:p>
            <a:r>
              <a:rPr lang="en-GB"/>
              <a:t>Insert image</a:t>
            </a:r>
          </a:p>
        </p:txBody>
      </p:sp>
      <p:sp>
        <p:nvSpPr>
          <p:cNvPr id="10" name="Text Placeholder 8"/>
          <p:cNvSpPr>
            <a:spLocks noGrp="1"/>
          </p:cNvSpPr>
          <p:nvPr>
            <p:ph type="body" sz="quarter" idx="17"/>
          </p:nvPr>
        </p:nvSpPr>
        <p:spPr>
          <a:xfrm>
            <a:off x="372581" y="2025060"/>
            <a:ext cx="1330537" cy="405905"/>
          </a:xfrm>
        </p:spPr>
        <p:txBody>
          <a:bodyPr anchor="b" anchorCtr="0"/>
          <a:lstStyle>
            <a:lvl1pPr>
              <a:lnSpc>
                <a:spcPts val="900"/>
              </a:lnSpc>
              <a:defRPr sz="800">
                <a:solidFill>
                  <a:schemeClr val="bg1"/>
                </a:solidFill>
              </a:defRPr>
            </a:lvl1pPr>
          </a:lstStyle>
          <a:p>
            <a:pPr lvl="0"/>
            <a:r>
              <a:rPr lang="en-US"/>
              <a:t>Click to edit Master text styles</a:t>
            </a:r>
          </a:p>
        </p:txBody>
      </p:sp>
      <p:sp>
        <p:nvSpPr>
          <p:cNvPr id="16" name="Text Placeholder 8"/>
          <p:cNvSpPr>
            <a:spLocks noGrp="1"/>
          </p:cNvSpPr>
          <p:nvPr>
            <p:ph type="body" sz="quarter" idx="22"/>
          </p:nvPr>
        </p:nvSpPr>
        <p:spPr>
          <a:xfrm>
            <a:off x="3494922" y="2025060"/>
            <a:ext cx="1330537" cy="405905"/>
          </a:xfrm>
        </p:spPr>
        <p:txBody>
          <a:bodyPr anchor="b" anchorCtr="0"/>
          <a:lstStyle>
            <a:lvl1pPr>
              <a:lnSpc>
                <a:spcPts val="900"/>
              </a:lnSpc>
              <a:defRPr sz="800">
                <a:solidFill>
                  <a:schemeClr val="bg1"/>
                </a:solidFill>
              </a:defRPr>
            </a:lvl1pPr>
          </a:lstStyle>
          <a:p>
            <a:pPr lvl="0"/>
            <a:r>
              <a:rPr lang="en-US"/>
              <a:t>Click to edit Master text styles</a:t>
            </a:r>
          </a:p>
        </p:txBody>
      </p:sp>
      <p:sp>
        <p:nvSpPr>
          <p:cNvPr id="17" name="Text Placeholder 8"/>
          <p:cNvSpPr>
            <a:spLocks noGrp="1"/>
          </p:cNvSpPr>
          <p:nvPr>
            <p:ph type="body" sz="quarter" idx="23"/>
          </p:nvPr>
        </p:nvSpPr>
        <p:spPr>
          <a:xfrm>
            <a:off x="372581" y="4340056"/>
            <a:ext cx="1330537" cy="405905"/>
          </a:xfrm>
        </p:spPr>
        <p:txBody>
          <a:bodyPr anchor="b" anchorCtr="0"/>
          <a:lstStyle>
            <a:lvl1pPr>
              <a:lnSpc>
                <a:spcPts val="900"/>
              </a:lnSpc>
              <a:defRPr sz="800">
                <a:solidFill>
                  <a:schemeClr val="bg1"/>
                </a:solidFill>
              </a:defRPr>
            </a:lvl1pPr>
          </a:lstStyle>
          <a:p>
            <a:pPr lvl="0"/>
            <a:r>
              <a:rPr lang="en-US"/>
              <a:t>Click to edit Master text styles</a:t>
            </a:r>
          </a:p>
        </p:txBody>
      </p:sp>
      <p:sp>
        <p:nvSpPr>
          <p:cNvPr id="18" name="Text Placeholder 8"/>
          <p:cNvSpPr>
            <a:spLocks noGrp="1"/>
          </p:cNvSpPr>
          <p:nvPr>
            <p:ph type="body" sz="quarter" idx="24"/>
          </p:nvPr>
        </p:nvSpPr>
        <p:spPr>
          <a:xfrm>
            <a:off x="3494922" y="4322214"/>
            <a:ext cx="1330537" cy="405905"/>
          </a:xfrm>
        </p:spPr>
        <p:txBody>
          <a:bodyPr anchor="b" anchorCtr="0"/>
          <a:lstStyle>
            <a:lvl1pPr>
              <a:lnSpc>
                <a:spcPts val="900"/>
              </a:lnSpc>
              <a:defRPr sz="800">
                <a:solidFill>
                  <a:schemeClr val="tx1"/>
                </a:solidFill>
              </a:defRPr>
            </a:lvl1pPr>
          </a:lstStyle>
          <a:p>
            <a:pPr lvl="0"/>
            <a:r>
              <a:rPr lang="en-US"/>
              <a:t>Click to edit Master text styles</a:t>
            </a:r>
          </a:p>
        </p:txBody>
      </p:sp>
      <p:sp>
        <p:nvSpPr>
          <p:cNvPr id="19" name="Text Placeholder 8"/>
          <p:cNvSpPr>
            <a:spLocks noGrp="1"/>
          </p:cNvSpPr>
          <p:nvPr>
            <p:ph type="body" sz="quarter" idx="25"/>
          </p:nvPr>
        </p:nvSpPr>
        <p:spPr>
          <a:xfrm>
            <a:off x="6644024" y="365761"/>
            <a:ext cx="1496366" cy="428206"/>
          </a:xfrm>
        </p:spPr>
        <p:txBody>
          <a:bodyPr anchor="t" anchorCtr="0"/>
          <a:lstStyle>
            <a:lvl1pPr>
              <a:lnSpc>
                <a:spcPts val="900"/>
              </a:lnSpc>
              <a:defRPr sz="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607760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BE135E-2566-4748-853C-8A3B78F0FB00}" type="slidenum">
              <a:rPr lang="en-GB" smtClean="0"/>
              <a:t>‹#›</a:t>
            </a:fld>
            <a:endParaRPr lang="en-GB"/>
          </a:p>
        </p:txBody>
      </p:sp>
      <p:sp>
        <p:nvSpPr>
          <p:cNvPr id="5" name="Text Placeholder 4"/>
          <p:cNvSpPr>
            <a:spLocks noGrp="1"/>
          </p:cNvSpPr>
          <p:nvPr>
            <p:ph type="body" sz="quarter" idx="13"/>
          </p:nvPr>
        </p:nvSpPr>
        <p:spPr>
          <a:xfrm>
            <a:off x="268287" y="252108"/>
            <a:ext cx="6026495" cy="936625"/>
          </a:xfrm>
        </p:spPr>
        <p:txBody>
          <a:bodyPr/>
          <a:lstStyle>
            <a:lvl1pPr>
              <a:lnSpc>
                <a:spcPts val="3300"/>
              </a:lnSpc>
              <a:defRPr sz="3050">
                <a:latin typeface="+mj-lt"/>
              </a:defRPr>
            </a:lvl1pPr>
          </a:lstStyle>
          <a:p>
            <a:pPr lvl="0"/>
            <a:r>
              <a:rPr lang="en-US"/>
              <a:t>Click to edit Master text styles</a:t>
            </a:r>
          </a:p>
        </p:txBody>
      </p:sp>
      <p:sp>
        <p:nvSpPr>
          <p:cNvPr id="7" name="Text Placeholder 6"/>
          <p:cNvSpPr>
            <a:spLocks noGrp="1"/>
          </p:cNvSpPr>
          <p:nvPr>
            <p:ph type="body" sz="quarter" idx="14"/>
          </p:nvPr>
        </p:nvSpPr>
        <p:spPr>
          <a:xfrm>
            <a:off x="519113" y="1264056"/>
            <a:ext cx="5788922" cy="428625"/>
          </a:xfrm>
        </p:spPr>
        <p:txBody>
          <a:bodyPr/>
          <a:lstStyle>
            <a:lvl1pPr>
              <a:lnSpc>
                <a:spcPts val="2200"/>
              </a:lnSpc>
              <a:defRPr sz="1900">
                <a:latin typeface="+mj-lt"/>
              </a:defRPr>
            </a:lvl1pPr>
          </a:lstStyle>
          <a:p>
            <a:pPr lvl="0"/>
            <a:r>
              <a:rPr lang="en-US"/>
              <a:t>Click to edit Master text styles</a:t>
            </a:r>
          </a:p>
        </p:txBody>
      </p:sp>
    </p:spTree>
    <p:extLst>
      <p:ext uri="{BB962C8B-B14F-4D97-AF65-F5344CB8AC3E}">
        <p14:creationId xmlns:p14="http://schemas.microsoft.com/office/powerpoint/2010/main" val="3303886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Number Content">
    <p:spTree>
      <p:nvGrpSpPr>
        <p:cNvPr id="1" name=""/>
        <p:cNvGrpSpPr/>
        <p:nvPr/>
      </p:nvGrpSpPr>
      <p:grpSpPr>
        <a:xfrm>
          <a:off x="0" y="0"/>
          <a:ext cx="0" cy="0"/>
          <a:chOff x="0" y="0"/>
          <a:chExt cx="0" cy="0"/>
        </a:xfrm>
      </p:grpSpPr>
      <p:sp>
        <p:nvSpPr>
          <p:cNvPr id="2" name="Title 1"/>
          <p:cNvSpPr>
            <a:spLocks noGrp="1"/>
          </p:cNvSpPr>
          <p:nvPr>
            <p:ph type="title"/>
          </p:nvPr>
        </p:nvSpPr>
        <p:spPr>
          <a:xfrm>
            <a:off x="322263" y="275491"/>
            <a:ext cx="2773362" cy="248475"/>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lnSpc>
                <a:spcPts val="1600"/>
              </a:lnSpc>
              <a:defRPr spc="20" baseline="0"/>
            </a:lvl1pPr>
            <a:lvl2pPr>
              <a:lnSpc>
                <a:spcPts val="1600"/>
              </a:lnSpc>
              <a:defRPr spc="20" baseline="0"/>
            </a:lvl2pPr>
            <a:lvl3pPr>
              <a:lnSpc>
                <a:spcPts val="1600"/>
              </a:lnSpc>
              <a:defRPr spc="20" baseline="0"/>
            </a:lvl3pPr>
            <a:lvl4pPr>
              <a:lnSpc>
                <a:spcPts val="1600"/>
              </a:lnSpc>
              <a:defRPr spc="20" baseline="0"/>
            </a:lvl4pPr>
            <a:lvl5pPr>
              <a:lnSpc>
                <a:spcPts val="1600"/>
              </a:lnSpc>
              <a:defRPr spc="2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lstStyle/>
          <a:p>
            <a:fld id="{DDBE135E-2566-4748-853C-8A3B78F0FB00}" type="slidenum">
              <a:rPr lang="en-GB" smtClean="0"/>
              <a:t>‹#›</a:t>
            </a:fld>
            <a:endParaRPr lang="en-GB"/>
          </a:p>
        </p:txBody>
      </p:sp>
      <p:sp>
        <p:nvSpPr>
          <p:cNvPr id="7" name="Text Placeholder 6"/>
          <p:cNvSpPr>
            <a:spLocks noGrp="1"/>
          </p:cNvSpPr>
          <p:nvPr>
            <p:ph type="body" sz="quarter" idx="13"/>
          </p:nvPr>
        </p:nvSpPr>
        <p:spPr>
          <a:xfrm>
            <a:off x="3432508" y="266700"/>
            <a:ext cx="4333875" cy="3714750"/>
          </a:xfrm>
        </p:spPr>
        <p:txBody>
          <a:bodyPr/>
          <a:lstStyle>
            <a:lvl1pPr>
              <a:lnSpc>
                <a:spcPts val="1800"/>
              </a:lnSpc>
              <a:spcBef>
                <a:spcPts val="2268"/>
              </a:spcBef>
              <a:spcAft>
                <a:spcPts val="300"/>
              </a:spcAft>
              <a:defRPr>
                <a:latin typeface="+mj-lt"/>
              </a:defRPr>
            </a:lvl1pPr>
            <a:lvl2pPr marL="160338" indent="-160338">
              <a:spcAft>
                <a:spcPts val="1250"/>
              </a:spcAft>
              <a:buFont typeface="+mj-lt"/>
              <a:buAutoNum type="arabicPeriod"/>
              <a:tabLst/>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67755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ima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BE135E-2566-4748-853C-8A3B78F0FB00}" type="slidenum">
              <a:rPr lang="en-GB" smtClean="0"/>
              <a:t>‹#›</a:t>
            </a:fld>
            <a:endParaRPr lang="en-GB"/>
          </a:p>
        </p:txBody>
      </p:sp>
      <p:sp>
        <p:nvSpPr>
          <p:cNvPr id="5" name="Rectangle 4"/>
          <p:cNvSpPr/>
          <p:nvPr userDrawn="1"/>
        </p:nvSpPr>
        <p:spPr>
          <a:xfrm>
            <a:off x="3438525" y="0"/>
            <a:ext cx="5705475" cy="5143500"/>
          </a:xfrm>
          <a:prstGeom prst="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8"/>
          <p:cNvSpPr>
            <a:spLocks noGrp="1"/>
          </p:cNvSpPr>
          <p:nvPr>
            <p:ph type="pic" sz="quarter" idx="10" hasCustomPrompt="1"/>
          </p:nvPr>
        </p:nvSpPr>
        <p:spPr>
          <a:xfrm>
            <a:off x="3743325" y="266700"/>
            <a:ext cx="5130800" cy="4613275"/>
          </a:xfrm>
          <a:solidFill>
            <a:schemeClr val="bg2"/>
          </a:solidFill>
        </p:spPr>
        <p:txBody>
          <a:bodyPr tIns="1872000"/>
          <a:lstStyle>
            <a:lvl1pPr algn="ctr">
              <a:defRPr sz="1100"/>
            </a:lvl1pPr>
          </a:lstStyle>
          <a:p>
            <a:r>
              <a:rPr lang="en-GB"/>
              <a:t>Insert image</a:t>
            </a:r>
          </a:p>
        </p:txBody>
      </p:sp>
      <p:sp>
        <p:nvSpPr>
          <p:cNvPr id="7" name="Text Placeholder 6"/>
          <p:cNvSpPr>
            <a:spLocks noGrp="1"/>
          </p:cNvSpPr>
          <p:nvPr>
            <p:ph type="body" sz="quarter" idx="13"/>
          </p:nvPr>
        </p:nvSpPr>
        <p:spPr>
          <a:xfrm>
            <a:off x="268289" y="287770"/>
            <a:ext cx="2722562" cy="3429000"/>
          </a:xfrm>
        </p:spPr>
        <p:txBody>
          <a:bodyPr/>
          <a:lstStyle/>
          <a:p>
            <a:pPr lvl="0"/>
            <a:r>
              <a:rPr lang="en-US"/>
              <a:t>Click to edit Master text styles</a:t>
            </a:r>
          </a:p>
        </p:txBody>
      </p:sp>
      <p:sp>
        <p:nvSpPr>
          <p:cNvPr id="9" name="Text Placeholder 8"/>
          <p:cNvSpPr>
            <a:spLocks noGrp="1"/>
          </p:cNvSpPr>
          <p:nvPr>
            <p:ph type="body" sz="quarter" idx="14"/>
          </p:nvPr>
        </p:nvSpPr>
        <p:spPr>
          <a:xfrm>
            <a:off x="312745" y="4229100"/>
            <a:ext cx="1355930" cy="406107"/>
          </a:xfrm>
        </p:spPr>
        <p:txBody>
          <a:bodyPr/>
          <a:lstStyle>
            <a:lvl1pPr>
              <a:lnSpc>
                <a:spcPts val="900"/>
              </a:lnSpc>
              <a:defRPr sz="8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506838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5" name="Rectangle 4"/>
          <p:cNvSpPr/>
          <p:nvPr userDrawn="1"/>
        </p:nvSpPr>
        <p:spPr>
          <a:xfrm>
            <a:off x="0" y="0"/>
            <a:ext cx="5705475" cy="5143500"/>
          </a:xfrm>
          <a:prstGeom prst="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8"/>
          <p:cNvSpPr>
            <a:spLocks noGrp="1"/>
          </p:cNvSpPr>
          <p:nvPr>
            <p:ph type="pic" sz="quarter" idx="10" hasCustomPrompt="1"/>
          </p:nvPr>
        </p:nvSpPr>
        <p:spPr>
          <a:xfrm>
            <a:off x="304800" y="266700"/>
            <a:ext cx="5130800" cy="4613275"/>
          </a:xfrm>
          <a:solidFill>
            <a:schemeClr val="bg2"/>
          </a:solidFill>
        </p:spPr>
        <p:txBody>
          <a:bodyPr tIns="1872000"/>
          <a:lstStyle>
            <a:lvl1pPr algn="ctr">
              <a:defRPr sz="1100"/>
            </a:lvl1pPr>
          </a:lstStyle>
          <a:p>
            <a:r>
              <a:rPr lang="en-GB"/>
              <a:t>Insert image</a:t>
            </a:r>
          </a:p>
        </p:txBody>
      </p:sp>
      <p:sp>
        <p:nvSpPr>
          <p:cNvPr id="7" name="Text Placeholder 6"/>
          <p:cNvSpPr>
            <a:spLocks noGrp="1"/>
          </p:cNvSpPr>
          <p:nvPr>
            <p:ph type="body" sz="quarter" idx="13"/>
          </p:nvPr>
        </p:nvSpPr>
        <p:spPr>
          <a:xfrm>
            <a:off x="5986258" y="266700"/>
            <a:ext cx="2887867" cy="2038016"/>
          </a:xfrm>
        </p:spPr>
        <p:txBody>
          <a:bodyPr/>
          <a:lstStyle>
            <a:lvl1pPr>
              <a:lnSpc>
                <a:spcPts val="3400"/>
              </a:lnSpc>
              <a:defRPr sz="3050">
                <a:latin typeface="+mj-lt"/>
              </a:defRPr>
            </a:lvl1pPr>
          </a:lstStyle>
          <a:p>
            <a:pPr lvl="0"/>
            <a:r>
              <a:rPr lang="en-US"/>
              <a:t>Click to edit Master text styles</a:t>
            </a:r>
          </a:p>
        </p:txBody>
      </p:sp>
      <p:sp>
        <p:nvSpPr>
          <p:cNvPr id="9" name="Text Placeholder 8"/>
          <p:cNvSpPr>
            <a:spLocks noGrp="1"/>
          </p:cNvSpPr>
          <p:nvPr>
            <p:ph type="body" sz="quarter" idx="14"/>
          </p:nvPr>
        </p:nvSpPr>
        <p:spPr>
          <a:xfrm>
            <a:off x="6096257" y="2512595"/>
            <a:ext cx="2777867" cy="792580"/>
          </a:xfrm>
        </p:spPr>
        <p:txBody>
          <a:bodyPr/>
          <a:lstStyle>
            <a:lvl1pPr>
              <a:lnSpc>
                <a:spcPts val="2200"/>
              </a:lnSpc>
              <a:defRPr sz="1900">
                <a:solidFill>
                  <a:schemeClr val="tx1"/>
                </a:solidFill>
              </a:defRPr>
            </a:lvl1pPr>
          </a:lstStyle>
          <a:p>
            <a:pPr lvl="0"/>
            <a:r>
              <a:rPr lang="en-US"/>
              <a:t>Click to edit Master text styles</a:t>
            </a:r>
          </a:p>
        </p:txBody>
      </p:sp>
      <p:sp>
        <p:nvSpPr>
          <p:cNvPr id="8" name="Text Placeholder 8"/>
          <p:cNvSpPr>
            <a:spLocks noGrp="1"/>
          </p:cNvSpPr>
          <p:nvPr>
            <p:ph type="body" sz="quarter" idx="15"/>
          </p:nvPr>
        </p:nvSpPr>
        <p:spPr>
          <a:xfrm>
            <a:off x="6100762" y="4473868"/>
            <a:ext cx="1330537" cy="406107"/>
          </a:xfrm>
        </p:spPr>
        <p:txBody>
          <a:bodyPr/>
          <a:lstStyle>
            <a:lvl1pPr>
              <a:lnSpc>
                <a:spcPts val="900"/>
              </a:lnSpc>
              <a:defRPr sz="8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126807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p:cNvSpPr>
            <a:spLocks noGrp="1"/>
          </p:cNvSpPr>
          <p:nvPr>
            <p:ph type="title"/>
          </p:nvPr>
        </p:nvSpPr>
        <p:spPr>
          <a:xfrm>
            <a:off x="322263" y="275491"/>
            <a:ext cx="2668587" cy="248475"/>
          </a:xfrm>
        </p:spPr>
        <p:txBody>
          <a:bodyPr/>
          <a:lstStyle/>
          <a:p>
            <a:r>
              <a:rPr lang="en-US"/>
              <a:t>Click to edit Master title style</a:t>
            </a:r>
            <a:endParaRPr lang="en-GB"/>
          </a:p>
        </p:txBody>
      </p:sp>
      <p:sp>
        <p:nvSpPr>
          <p:cNvPr id="3" name="Content Placeholder 2"/>
          <p:cNvSpPr>
            <a:spLocks noGrp="1"/>
          </p:cNvSpPr>
          <p:nvPr>
            <p:ph idx="1"/>
          </p:nvPr>
        </p:nvSpPr>
        <p:spPr>
          <a:xfrm>
            <a:off x="322263" y="707618"/>
            <a:ext cx="2778491" cy="3394472"/>
          </a:xfrm>
        </p:spPr>
        <p:txBody>
          <a:body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p:txBody>
          <a:bodyPr/>
          <a:lstStyle/>
          <a:p>
            <a:fld id="{DDBE135E-2566-4748-853C-8A3B78F0FB00}" type="slidenum">
              <a:rPr lang="en-GB" smtClean="0"/>
              <a:t>‹#›</a:t>
            </a:fld>
            <a:endParaRPr lang="en-GB"/>
          </a:p>
        </p:txBody>
      </p:sp>
      <p:sp>
        <p:nvSpPr>
          <p:cNvPr id="7" name="Rectangle 6"/>
          <p:cNvSpPr/>
          <p:nvPr userDrawn="1"/>
        </p:nvSpPr>
        <p:spPr>
          <a:xfrm>
            <a:off x="3438525" y="0"/>
            <a:ext cx="5705475" cy="5143500"/>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8"/>
          <p:cNvSpPr>
            <a:spLocks noGrp="1"/>
          </p:cNvSpPr>
          <p:nvPr>
            <p:ph type="pic" sz="quarter" idx="10" hasCustomPrompt="1"/>
          </p:nvPr>
        </p:nvSpPr>
        <p:spPr>
          <a:xfrm>
            <a:off x="3743325" y="266700"/>
            <a:ext cx="5130800" cy="4613275"/>
          </a:xfrm>
          <a:solidFill>
            <a:schemeClr val="bg2"/>
          </a:solidFill>
        </p:spPr>
        <p:txBody>
          <a:bodyPr tIns="1872000"/>
          <a:lstStyle>
            <a:lvl1pPr algn="ctr">
              <a:defRPr sz="1100"/>
            </a:lvl1pPr>
          </a:lstStyle>
          <a:p>
            <a:r>
              <a:rPr lang="en-GB"/>
              <a:t>Insert image</a:t>
            </a:r>
          </a:p>
        </p:txBody>
      </p:sp>
    </p:spTree>
    <p:extLst>
      <p:ext uri="{BB962C8B-B14F-4D97-AF65-F5344CB8AC3E}">
        <p14:creationId xmlns:p14="http://schemas.microsoft.com/office/powerpoint/2010/main" val="2870931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322263" y="275491"/>
            <a:ext cx="2668587" cy="248475"/>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lstStyle/>
          <a:p>
            <a:fld id="{DDBE135E-2566-4748-853C-8A3B78F0FB00}" type="slidenum">
              <a:rPr lang="en-GB" smtClean="0"/>
              <a:t>‹#›</a:t>
            </a:fld>
            <a:endParaRPr lang="en-GB"/>
          </a:p>
        </p:txBody>
      </p:sp>
    </p:spTree>
    <p:extLst>
      <p:ext uri="{BB962C8B-B14F-4D97-AF65-F5344CB8AC3E}">
        <p14:creationId xmlns:p14="http://schemas.microsoft.com/office/powerpoint/2010/main" val="3948349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e Team with intro text">
    <p:spTree>
      <p:nvGrpSpPr>
        <p:cNvPr id="1" name=""/>
        <p:cNvGrpSpPr/>
        <p:nvPr/>
      </p:nvGrpSpPr>
      <p:grpSpPr>
        <a:xfrm>
          <a:off x="0" y="0"/>
          <a:ext cx="0" cy="0"/>
          <a:chOff x="0" y="0"/>
          <a:chExt cx="0" cy="0"/>
        </a:xfrm>
      </p:grpSpPr>
      <p:sp>
        <p:nvSpPr>
          <p:cNvPr id="2" name="Title 1"/>
          <p:cNvSpPr>
            <a:spLocks noGrp="1"/>
          </p:cNvSpPr>
          <p:nvPr>
            <p:ph type="title"/>
          </p:nvPr>
        </p:nvSpPr>
        <p:spPr>
          <a:xfrm>
            <a:off x="322263" y="275491"/>
            <a:ext cx="2668587" cy="248475"/>
          </a:xfrm>
        </p:spPr>
        <p:txBody>
          <a:bodyPr/>
          <a:lstStyle/>
          <a:p>
            <a:r>
              <a:rPr lang="en-US"/>
              <a:t>Click to edit Master title style</a:t>
            </a:r>
            <a:endParaRPr lang="en-GB"/>
          </a:p>
        </p:txBody>
      </p:sp>
      <p:sp>
        <p:nvSpPr>
          <p:cNvPr id="3" name="Content Placeholder 2"/>
          <p:cNvSpPr>
            <a:spLocks noGrp="1"/>
          </p:cNvSpPr>
          <p:nvPr>
            <p:ph idx="1"/>
          </p:nvPr>
        </p:nvSpPr>
        <p:spPr>
          <a:xfrm>
            <a:off x="322263" y="889754"/>
            <a:ext cx="2811081"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lstStyle/>
          <a:p>
            <a:fld id="{DDBE135E-2566-4748-853C-8A3B78F0FB00}" type="slidenum">
              <a:rPr lang="en-GB" smtClean="0"/>
              <a:t>‹#›</a:t>
            </a:fld>
            <a:endParaRPr lang="en-GB"/>
          </a:p>
        </p:txBody>
      </p:sp>
      <p:sp>
        <p:nvSpPr>
          <p:cNvPr id="7" name="Rectangle 6"/>
          <p:cNvSpPr/>
          <p:nvPr userDrawn="1"/>
        </p:nvSpPr>
        <p:spPr>
          <a:xfrm>
            <a:off x="4226424" y="318745"/>
            <a:ext cx="1168591" cy="1165609"/>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8"/>
          <p:cNvSpPr>
            <a:spLocks noGrp="1"/>
          </p:cNvSpPr>
          <p:nvPr>
            <p:ph type="pic" sz="quarter" idx="10" hasCustomPrompt="1"/>
          </p:nvPr>
        </p:nvSpPr>
        <p:spPr>
          <a:xfrm>
            <a:off x="4333422" y="425519"/>
            <a:ext cx="954594" cy="952061"/>
          </a:xfrm>
          <a:solidFill>
            <a:schemeClr val="bg2"/>
          </a:solidFill>
        </p:spPr>
        <p:txBody>
          <a:bodyPr tIns="180000"/>
          <a:lstStyle>
            <a:lvl1pPr algn="ctr">
              <a:defRPr sz="600"/>
            </a:lvl1pPr>
          </a:lstStyle>
          <a:p>
            <a:r>
              <a:rPr lang="en-GB"/>
              <a:t>Insert photo</a:t>
            </a:r>
          </a:p>
        </p:txBody>
      </p:sp>
      <p:sp>
        <p:nvSpPr>
          <p:cNvPr id="9" name="Text Placeholder 7"/>
          <p:cNvSpPr>
            <a:spLocks noGrp="1"/>
          </p:cNvSpPr>
          <p:nvPr>
            <p:ph type="body" sz="quarter" idx="13"/>
          </p:nvPr>
        </p:nvSpPr>
        <p:spPr>
          <a:xfrm>
            <a:off x="4230932" y="1587966"/>
            <a:ext cx="1364325" cy="516605"/>
          </a:xfrm>
        </p:spPr>
        <p:txBody>
          <a:bodyPr/>
          <a:lstStyle>
            <a:lvl1pPr>
              <a:lnSpc>
                <a:spcPts val="1300"/>
              </a:lnSpc>
              <a:spcAft>
                <a:spcPts val="300"/>
              </a:spcAft>
              <a:defRPr sz="1200">
                <a:latin typeface="+mj-lt"/>
              </a:defRPr>
            </a:lvl1pPr>
            <a:lvl2pPr marL="0" indent="0">
              <a:lnSpc>
                <a:spcPts val="1000"/>
              </a:lnSpc>
              <a:buNone/>
              <a:defRPr sz="800">
                <a:latin typeface="+mj-lt"/>
              </a:defRPr>
            </a:lvl2pPr>
            <a:lvl3pPr>
              <a:lnSpc>
                <a:spcPts val="1000"/>
              </a:lnSpc>
              <a:spcBef>
                <a:spcPts val="600"/>
              </a:spcBef>
              <a:defRPr sz="800"/>
            </a:lvl3pPr>
          </a:lstStyle>
          <a:p>
            <a:pPr lvl="0"/>
            <a:r>
              <a:rPr lang="en-US"/>
              <a:t>Click to edit Master text styles</a:t>
            </a:r>
          </a:p>
          <a:p>
            <a:pPr lvl="1"/>
            <a:r>
              <a:rPr lang="en-US"/>
              <a:t>Second level</a:t>
            </a:r>
          </a:p>
        </p:txBody>
      </p:sp>
      <p:sp>
        <p:nvSpPr>
          <p:cNvPr id="10" name="Rectangle 9"/>
          <p:cNvSpPr/>
          <p:nvPr userDrawn="1"/>
        </p:nvSpPr>
        <p:spPr>
          <a:xfrm>
            <a:off x="4226424" y="2321716"/>
            <a:ext cx="1168591" cy="1165609"/>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8"/>
          <p:cNvSpPr>
            <a:spLocks noGrp="1"/>
          </p:cNvSpPr>
          <p:nvPr>
            <p:ph type="pic" sz="quarter" idx="14" hasCustomPrompt="1"/>
          </p:nvPr>
        </p:nvSpPr>
        <p:spPr>
          <a:xfrm>
            <a:off x="4333422" y="2428490"/>
            <a:ext cx="954594" cy="952061"/>
          </a:xfrm>
          <a:solidFill>
            <a:schemeClr val="bg2"/>
          </a:solidFill>
        </p:spPr>
        <p:txBody>
          <a:bodyPr tIns="180000"/>
          <a:lstStyle>
            <a:lvl1pPr algn="ctr">
              <a:defRPr sz="600"/>
            </a:lvl1pPr>
          </a:lstStyle>
          <a:p>
            <a:r>
              <a:rPr lang="en-GB"/>
              <a:t>Insert photo</a:t>
            </a:r>
          </a:p>
        </p:txBody>
      </p:sp>
      <p:sp>
        <p:nvSpPr>
          <p:cNvPr id="12" name="Text Placeholder 7"/>
          <p:cNvSpPr>
            <a:spLocks noGrp="1"/>
          </p:cNvSpPr>
          <p:nvPr>
            <p:ph type="body" sz="quarter" idx="15"/>
          </p:nvPr>
        </p:nvSpPr>
        <p:spPr>
          <a:xfrm>
            <a:off x="4230932" y="3590937"/>
            <a:ext cx="1364325" cy="516605"/>
          </a:xfrm>
        </p:spPr>
        <p:txBody>
          <a:bodyPr/>
          <a:lstStyle>
            <a:lvl1pPr>
              <a:lnSpc>
                <a:spcPts val="1300"/>
              </a:lnSpc>
              <a:spcAft>
                <a:spcPts val="300"/>
              </a:spcAft>
              <a:defRPr sz="1200">
                <a:latin typeface="+mj-lt"/>
              </a:defRPr>
            </a:lvl1pPr>
            <a:lvl2pPr marL="0" indent="0">
              <a:lnSpc>
                <a:spcPts val="1000"/>
              </a:lnSpc>
              <a:buNone/>
              <a:defRPr sz="800">
                <a:latin typeface="+mj-lt"/>
              </a:defRPr>
            </a:lvl2pPr>
            <a:lvl3pPr>
              <a:lnSpc>
                <a:spcPts val="1000"/>
              </a:lnSpc>
              <a:spcBef>
                <a:spcPts val="600"/>
              </a:spcBef>
              <a:defRPr sz="800"/>
            </a:lvl3pPr>
          </a:lstStyle>
          <a:p>
            <a:pPr lvl="0"/>
            <a:r>
              <a:rPr lang="en-US"/>
              <a:t>Click to edit Master text styles</a:t>
            </a:r>
          </a:p>
          <a:p>
            <a:pPr lvl="1"/>
            <a:r>
              <a:rPr lang="en-US"/>
              <a:t>Second level</a:t>
            </a:r>
          </a:p>
        </p:txBody>
      </p:sp>
      <p:sp>
        <p:nvSpPr>
          <p:cNvPr id="13" name="Rectangle 12"/>
          <p:cNvSpPr/>
          <p:nvPr userDrawn="1"/>
        </p:nvSpPr>
        <p:spPr>
          <a:xfrm>
            <a:off x="5910081" y="318745"/>
            <a:ext cx="1168591" cy="1165609"/>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8"/>
          <p:cNvSpPr>
            <a:spLocks noGrp="1"/>
          </p:cNvSpPr>
          <p:nvPr>
            <p:ph type="pic" sz="quarter" idx="16" hasCustomPrompt="1"/>
          </p:nvPr>
        </p:nvSpPr>
        <p:spPr>
          <a:xfrm>
            <a:off x="6017079" y="425519"/>
            <a:ext cx="954594" cy="952061"/>
          </a:xfrm>
          <a:solidFill>
            <a:schemeClr val="bg2"/>
          </a:solidFill>
        </p:spPr>
        <p:txBody>
          <a:bodyPr tIns="180000"/>
          <a:lstStyle>
            <a:lvl1pPr algn="ctr">
              <a:defRPr sz="600"/>
            </a:lvl1pPr>
          </a:lstStyle>
          <a:p>
            <a:r>
              <a:rPr lang="en-GB"/>
              <a:t>Insert photo</a:t>
            </a:r>
          </a:p>
        </p:txBody>
      </p:sp>
      <p:sp>
        <p:nvSpPr>
          <p:cNvPr id="15" name="Text Placeholder 7"/>
          <p:cNvSpPr>
            <a:spLocks noGrp="1"/>
          </p:cNvSpPr>
          <p:nvPr>
            <p:ph type="body" sz="quarter" idx="17"/>
          </p:nvPr>
        </p:nvSpPr>
        <p:spPr>
          <a:xfrm>
            <a:off x="5914589" y="1587966"/>
            <a:ext cx="1364325" cy="516605"/>
          </a:xfrm>
        </p:spPr>
        <p:txBody>
          <a:bodyPr/>
          <a:lstStyle>
            <a:lvl1pPr>
              <a:lnSpc>
                <a:spcPts val="1300"/>
              </a:lnSpc>
              <a:spcAft>
                <a:spcPts val="300"/>
              </a:spcAft>
              <a:defRPr sz="1200">
                <a:latin typeface="+mj-lt"/>
              </a:defRPr>
            </a:lvl1pPr>
            <a:lvl2pPr marL="0" indent="0">
              <a:lnSpc>
                <a:spcPts val="1000"/>
              </a:lnSpc>
              <a:buNone/>
              <a:defRPr sz="800">
                <a:latin typeface="+mj-lt"/>
              </a:defRPr>
            </a:lvl2pPr>
            <a:lvl3pPr>
              <a:lnSpc>
                <a:spcPts val="1000"/>
              </a:lnSpc>
              <a:spcBef>
                <a:spcPts val="600"/>
              </a:spcBef>
              <a:defRPr sz="800"/>
            </a:lvl3pPr>
          </a:lstStyle>
          <a:p>
            <a:pPr lvl="0"/>
            <a:r>
              <a:rPr lang="en-US"/>
              <a:t>Click to edit Master text styles</a:t>
            </a:r>
          </a:p>
          <a:p>
            <a:pPr lvl="1"/>
            <a:r>
              <a:rPr lang="en-US"/>
              <a:t>Second level</a:t>
            </a:r>
          </a:p>
        </p:txBody>
      </p:sp>
      <p:sp>
        <p:nvSpPr>
          <p:cNvPr id="16" name="Rectangle 15"/>
          <p:cNvSpPr/>
          <p:nvPr userDrawn="1"/>
        </p:nvSpPr>
        <p:spPr>
          <a:xfrm>
            <a:off x="5910081" y="2321716"/>
            <a:ext cx="1168591" cy="1165609"/>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Picture Placeholder 8"/>
          <p:cNvSpPr>
            <a:spLocks noGrp="1"/>
          </p:cNvSpPr>
          <p:nvPr>
            <p:ph type="pic" sz="quarter" idx="18" hasCustomPrompt="1"/>
          </p:nvPr>
        </p:nvSpPr>
        <p:spPr>
          <a:xfrm>
            <a:off x="6017079" y="2428490"/>
            <a:ext cx="954594" cy="952061"/>
          </a:xfrm>
          <a:solidFill>
            <a:schemeClr val="bg2"/>
          </a:solidFill>
        </p:spPr>
        <p:txBody>
          <a:bodyPr tIns="180000"/>
          <a:lstStyle>
            <a:lvl1pPr algn="ctr">
              <a:defRPr sz="600"/>
            </a:lvl1pPr>
          </a:lstStyle>
          <a:p>
            <a:r>
              <a:rPr lang="en-GB"/>
              <a:t>Insert photo</a:t>
            </a:r>
          </a:p>
        </p:txBody>
      </p:sp>
      <p:sp>
        <p:nvSpPr>
          <p:cNvPr id="18" name="Text Placeholder 7"/>
          <p:cNvSpPr>
            <a:spLocks noGrp="1"/>
          </p:cNvSpPr>
          <p:nvPr>
            <p:ph type="body" sz="quarter" idx="19"/>
          </p:nvPr>
        </p:nvSpPr>
        <p:spPr>
          <a:xfrm>
            <a:off x="5914589" y="3590937"/>
            <a:ext cx="1364325" cy="516605"/>
          </a:xfrm>
        </p:spPr>
        <p:txBody>
          <a:bodyPr/>
          <a:lstStyle>
            <a:lvl1pPr>
              <a:lnSpc>
                <a:spcPts val="1300"/>
              </a:lnSpc>
              <a:spcAft>
                <a:spcPts val="300"/>
              </a:spcAft>
              <a:defRPr sz="1200">
                <a:latin typeface="+mj-lt"/>
              </a:defRPr>
            </a:lvl1pPr>
            <a:lvl2pPr marL="0" indent="0">
              <a:lnSpc>
                <a:spcPts val="1000"/>
              </a:lnSpc>
              <a:buNone/>
              <a:defRPr sz="800">
                <a:latin typeface="+mj-lt"/>
              </a:defRPr>
            </a:lvl2pPr>
            <a:lvl3pPr>
              <a:lnSpc>
                <a:spcPts val="1000"/>
              </a:lnSpc>
              <a:spcBef>
                <a:spcPts val="600"/>
              </a:spcBef>
              <a:defRPr sz="800"/>
            </a:lvl3pPr>
          </a:lstStyle>
          <a:p>
            <a:pPr lvl="0"/>
            <a:r>
              <a:rPr lang="en-US"/>
              <a:t>Click to edit Master text styles</a:t>
            </a:r>
          </a:p>
          <a:p>
            <a:pPr lvl="1"/>
            <a:r>
              <a:rPr lang="en-US"/>
              <a:t>Second level</a:t>
            </a:r>
          </a:p>
        </p:txBody>
      </p:sp>
      <p:sp>
        <p:nvSpPr>
          <p:cNvPr id="19" name="Rectangle 18"/>
          <p:cNvSpPr/>
          <p:nvPr userDrawn="1"/>
        </p:nvSpPr>
        <p:spPr>
          <a:xfrm>
            <a:off x="7648167" y="318745"/>
            <a:ext cx="1168591" cy="1165609"/>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icture Placeholder 8"/>
          <p:cNvSpPr>
            <a:spLocks noGrp="1"/>
          </p:cNvSpPr>
          <p:nvPr>
            <p:ph type="pic" sz="quarter" idx="20" hasCustomPrompt="1"/>
          </p:nvPr>
        </p:nvSpPr>
        <p:spPr>
          <a:xfrm>
            <a:off x="7755165" y="425519"/>
            <a:ext cx="954594" cy="952061"/>
          </a:xfrm>
          <a:solidFill>
            <a:schemeClr val="bg2"/>
          </a:solidFill>
        </p:spPr>
        <p:txBody>
          <a:bodyPr tIns="180000"/>
          <a:lstStyle>
            <a:lvl1pPr algn="ctr">
              <a:defRPr sz="600"/>
            </a:lvl1pPr>
          </a:lstStyle>
          <a:p>
            <a:r>
              <a:rPr lang="en-GB"/>
              <a:t>Insert photo</a:t>
            </a:r>
          </a:p>
        </p:txBody>
      </p:sp>
      <p:sp>
        <p:nvSpPr>
          <p:cNvPr id="21" name="Text Placeholder 7"/>
          <p:cNvSpPr>
            <a:spLocks noGrp="1"/>
          </p:cNvSpPr>
          <p:nvPr>
            <p:ph type="body" sz="quarter" idx="21"/>
          </p:nvPr>
        </p:nvSpPr>
        <p:spPr>
          <a:xfrm>
            <a:off x="7652675" y="1587966"/>
            <a:ext cx="1364325" cy="516605"/>
          </a:xfrm>
        </p:spPr>
        <p:txBody>
          <a:bodyPr/>
          <a:lstStyle>
            <a:lvl1pPr>
              <a:lnSpc>
                <a:spcPts val="1300"/>
              </a:lnSpc>
              <a:spcAft>
                <a:spcPts val="300"/>
              </a:spcAft>
              <a:defRPr sz="1200">
                <a:latin typeface="+mj-lt"/>
              </a:defRPr>
            </a:lvl1pPr>
            <a:lvl2pPr marL="0" indent="0">
              <a:lnSpc>
                <a:spcPts val="1000"/>
              </a:lnSpc>
              <a:buNone/>
              <a:defRPr sz="800">
                <a:latin typeface="+mj-lt"/>
              </a:defRPr>
            </a:lvl2pPr>
            <a:lvl3pPr>
              <a:lnSpc>
                <a:spcPts val="1000"/>
              </a:lnSpc>
              <a:spcBef>
                <a:spcPts val="600"/>
              </a:spcBef>
              <a:defRPr sz="800"/>
            </a:lvl3pPr>
          </a:lstStyle>
          <a:p>
            <a:pPr lvl="0"/>
            <a:r>
              <a:rPr lang="en-US"/>
              <a:t>Click to edit Master text styles</a:t>
            </a:r>
          </a:p>
          <a:p>
            <a:pPr lvl="1"/>
            <a:r>
              <a:rPr lang="en-US"/>
              <a:t>Second level</a:t>
            </a:r>
          </a:p>
        </p:txBody>
      </p:sp>
      <p:sp>
        <p:nvSpPr>
          <p:cNvPr id="22" name="Rectangle 21"/>
          <p:cNvSpPr/>
          <p:nvPr userDrawn="1"/>
        </p:nvSpPr>
        <p:spPr>
          <a:xfrm>
            <a:off x="7648167" y="2321716"/>
            <a:ext cx="1168591" cy="1165609"/>
          </a:xfrm>
          <a:prstGeom prst="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Picture Placeholder 8"/>
          <p:cNvSpPr>
            <a:spLocks noGrp="1"/>
          </p:cNvSpPr>
          <p:nvPr>
            <p:ph type="pic" sz="quarter" idx="22" hasCustomPrompt="1"/>
          </p:nvPr>
        </p:nvSpPr>
        <p:spPr>
          <a:xfrm>
            <a:off x="7755165" y="2428490"/>
            <a:ext cx="954594" cy="952061"/>
          </a:xfrm>
          <a:solidFill>
            <a:schemeClr val="bg2"/>
          </a:solidFill>
        </p:spPr>
        <p:txBody>
          <a:bodyPr tIns="180000"/>
          <a:lstStyle>
            <a:lvl1pPr algn="ctr">
              <a:defRPr sz="600"/>
            </a:lvl1pPr>
          </a:lstStyle>
          <a:p>
            <a:r>
              <a:rPr lang="en-GB"/>
              <a:t>Insert photo</a:t>
            </a:r>
          </a:p>
        </p:txBody>
      </p:sp>
      <p:sp>
        <p:nvSpPr>
          <p:cNvPr id="24" name="Text Placeholder 7"/>
          <p:cNvSpPr>
            <a:spLocks noGrp="1"/>
          </p:cNvSpPr>
          <p:nvPr>
            <p:ph type="body" sz="quarter" idx="23"/>
          </p:nvPr>
        </p:nvSpPr>
        <p:spPr>
          <a:xfrm>
            <a:off x="7652675" y="3590937"/>
            <a:ext cx="1364325" cy="516605"/>
          </a:xfrm>
        </p:spPr>
        <p:txBody>
          <a:bodyPr/>
          <a:lstStyle>
            <a:lvl1pPr>
              <a:lnSpc>
                <a:spcPts val="1300"/>
              </a:lnSpc>
              <a:spcAft>
                <a:spcPts val="300"/>
              </a:spcAft>
              <a:defRPr sz="1200">
                <a:latin typeface="+mj-lt"/>
              </a:defRPr>
            </a:lvl1pPr>
            <a:lvl2pPr marL="0" indent="0">
              <a:lnSpc>
                <a:spcPts val="1000"/>
              </a:lnSpc>
              <a:buNone/>
              <a:defRPr sz="800">
                <a:latin typeface="+mj-lt"/>
              </a:defRPr>
            </a:lvl2pPr>
            <a:lvl3pPr>
              <a:lnSpc>
                <a:spcPts val="1000"/>
              </a:lnSpc>
              <a:spcBef>
                <a:spcPts val="600"/>
              </a:spcBef>
              <a:defRPr sz="800"/>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31773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e Team">
    <p:spTree>
      <p:nvGrpSpPr>
        <p:cNvPr id="1" name=""/>
        <p:cNvGrpSpPr/>
        <p:nvPr/>
      </p:nvGrpSpPr>
      <p:grpSpPr>
        <a:xfrm>
          <a:off x="0" y="0"/>
          <a:ext cx="0" cy="0"/>
          <a:chOff x="0" y="0"/>
          <a:chExt cx="0" cy="0"/>
        </a:xfrm>
      </p:grpSpPr>
      <p:sp>
        <p:nvSpPr>
          <p:cNvPr id="2" name="Title 1"/>
          <p:cNvSpPr>
            <a:spLocks noGrp="1"/>
          </p:cNvSpPr>
          <p:nvPr>
            <p:ph type="title"/>
          </p:nvPr>
        </p:nvSpPr>
        <p:spPr>
          <a:xfrm>
            <a:off x="328613" y="275491"/>
            <a:ext cx="2662237" cy="248475"/>
          </a:xfrm>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DDBE135E-2566-4748-853C-8A3B78F0FB00}" type="slidenum">
              <a:rPr lang="en-GB" smtClean="0"/>
              <a:t>‹#›</a:t>
            </a:fld>
            <a:endParaRPr lang="en-GB"/>
          </a:p>
        </p:txBody>
      </p:sp>
      <p:sp>
        <p:nvSpPr>
          <p:cNvPr id="4" name="Rectangle 3"/>
          <p:cNvSpPr/>
          <p:nvPr userDrawn="1"/>
        </p:nvSpPr>
        <p:spPr>
          <a:xfrm>
            <a:off x="328613" y="939521"/>
            <a:ext cx="1168591" cy="1165609"/>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8"/>
          <p:cNvSpPr>
            <a:spLocks noGrp="1"/>
          </p:cNvSpPr>
          <p:nvPr>
            <p:ph type="pic" sz="quarter" idx="10" hasCustomPrompt="1"/>
          </p:nvPr>
        </p:nvSpPr>
        <p:spPr>
          <a:xfrm>
            <a:off x="435611" y="1046295"/>
            <a:ext cx="954594" cy="952061"/>
          </a:xfrm>
          <a:solidFill>
            <a:schemeClr val="bg2"/>
          </a:solidFill>
        </p:spPr>
        <p:txBody>
          <a:bodyPr tIns="180000"/>
          <a:lstStyle>
            <a:lvl1pPr algn="ctr">
              <a:defRPr sz="600"/>
            </a:lvl1pPr>
          </a:lstStyle>
          <a:p>
            <a:r>
              <a:rPr lang="en-GB"/>
              <a:t>Insert photo</a:t>
            </a:r>
          </a:p>
        </p:txBody>
      </p:sp>
      <p:sp>
        <p:nvSpPr>
          <p:cNvPr id="8" name="Text Placeholder 7"/>
          <p:cNvSpPr>
            <a:spLocks noGrp="1"/>
          </p:cNvSpPr>
          <p:nvPr>
            <p:ph type="body" sz="quarter" idx="13"/>
          </p:nvPr>
        </p:nvSpPr>
        <p:spPr>
          <a:xfrm>
            <a:off x="1632150" y="1040342"/>
            <a:ext cx="1431227" cy="1181100"/>
          </a:xfrm>
        </p:spPr>
        <p:txBody>
          <a:bodyPr/>
          <a:lstStyle>
            <a:lvl1pPr>
              <a:lnSpc>
                <a:spcPts val="1300"/>
              </a:lnSpc>
              <a:spcAft>
                <a:spcPts val="834"/>
              </a:spcAft>
              <a:defRPr sz="1200">
                <a:latin typeface="+mj-lt"/>
              </a:defRPr>
            </a:lvl1pPr>
            <a:lvl2pPr marL="0" indent="0">
              <a:lnSpc>
                <a:spcPts val="800"/>
              </a:lnSpc>
              <a:buNone/>
              <a:defRPr sz="600">
                <a:latin typeface="+mj-lt"/>
              </a:defRPr>
            </a:lvl2pPr>
            <a:lvl3pPr>
              <a:lnSpc>
                <a:spcPts val="1000"/>
              </a:lnSpc>
              <a:spcBef>
                <a:spcPts val="600"/>
              </a:spcBef>
              <a:defRPr sz="800"/>
            </a:lvl3pPr>
          </a:lstStyle>
          <a:p>
            <a:pPr lvl="0"/>
            <a:r>
              <a:rPr lang="en-US"/>
              <a:t>Click to edit Master text styles</a:t>
            </a:r>
          </a:p>
          <a:p>
            <a:pPr lvl="1"/>
            <a:r>
              <a:rPr lang="en-US"/>
              <a:t>Second level</a:t>
            </a:r>
          </a:p>
          <a:p>
            <a:pPr lvl="2"/>
            <a:r>
              <a:rPr lang="en-US"/>
              <a:t>Third level</a:t>
            </a:r>
          </a:p>
        </p:txBody>
      </p:sp>
      <p:sp>
        <p:nvSpPr>
          <p:cNvPr id="9" name="Rectangle 8"/>
          <p:cNvSpPr/>
          <p:nvPr userDrawn="1"/>
        </p:nvSpPr>
        <p:spPr>
          <a:xfrm>
            <a:off x="328613" y="2723245"/>
            <a:ext cx="1168591" cy="1165609"/>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8"/>
          <p:cNvSpPr>
            <a:spLocks noGrp="1"/>
          </p:cNvSpPr>
          <p:nvPr>
            <p:ph type="pic" sz="quarter" idx="14" hasCustomPrompt="1"/>
          </p:nvPr>
        </p:nvSpPr>
        <p:spPr>
          <a:xfrm>
            <a:off x="435611" y="2830019"/>
            <a:ext cx="954594" cy="952061"/>
          </a:xfrm>
          <a:solidFill>
            <a:schemeClr val="bg2"/>
          </a:solidFill>
        </p:spPr>
        <p:txBody>
          <a:bodyPr tIns="180000"/>
          <a:lstStyle>
            <a:lvl1pPr algn="ctr">
              <a:defRPr sz="600"/>
            </a:lvl1pPr>
          </a:lstStyle>
          <a:p>
            <a:r>
              <a:rPr lang="en-GB"/>
              <a:t>Insert photo</a:t>
            </a:r>
          </a:p>
        </p:txBody>
      </p:sp>
      <p:sp>
        <p:nvSpPr>
          <p:cNvPr id="11" name="Text Placeholder 7"/>
          <p:cNvSpPr>
            <a:spLocks noGrp="1"/>
          </p:cNvSpPr>
          <p:nvPr>
            <p:ph type="body" sz="quarter" idx="15"/>
          </p:nvPr>
        </p:nvSpPr>
        <p:spPr>
          <a:xfrm>
            <a:off x="1632150" y="2824066"/>
            <a:ext cx="1431227" cy="1181100"/>
          </a:xfrm>
        </p:spPr>
        <p:txBody>
          <a:bodyPr/>
          <a:lstStyle>
            <a:lvl1pPr>
              <a:lnSpc>
                <a:spcPts val="1300"/>
              </a:lnSpc>
              <a:spcAft>
                <a:spcPts val="834"/>
              </a:spcAft>
              <a:defRPr sz="1200">
                <a:latin typeface="+mj-lt"/>
              </a:defRPr>
            </a:lvl1pPr>
            <a:lvl2pPr marL="0" indent="0">
              <a:lnSpc>
                <a:spcPts val="800"/>
              </a:lnSpc>
              <a:buNone/>
              <a:defRPr sz="600">
                <a:latin typeface="+mj-lt"/>
              </a:defRPr>
            </a:lvl2pPr>
            <a:lvl3pPr>
              <a:lnSpc>
                <a:spcPts val="1000"/>
              </a:lnSpc>
              <a:spcBef>
                <a:spcPts val="600"/>
              </a:spcBef>
              <a:defRPr sz="800"/>
            </a:lvl3pPr>
          </a:lstStyle>
          <a:p>
            <a:pPr lvl="0"/>
            <a:r>
              <a:rPr lang="en-US"/>
              <a:t>Click to edit Master text styles</a:t>
            </a:r>
          </a:p>
          <a:p>
            <a:pPr lvl="1"/>
            <a:r>
              <a:rPr lang="en-US"/>
              <a:t>Second level</a:t>
            </a:r>
          </a:p>
          <a:p>
            <a:pPr lvl="2"/>
            <a:r>
              <a:rPr lang="en-US"/>
              <a:t>Third level</a:t>
            </a:r>
          </a:p>
        </p:txBody>
      </p:sp>
      <p:sp>
        <p:nvSpPr>
          <p:cNvPr id="12" name="Rectangle 11"/>
          <p:cNvSpPr/>
          <p:nvPr userDrawn="1"/>
        </p:nvSpPr>
        <p:spPr>
          <a:xfrm>
            <a:off x="3257550" y="939521"/>
            <a:ext cx="1168591" cy="1165609"/>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cture Placeholder 8"/>
          <p:cNvSpPr>
            <a:spLocks noGrp="1"/>
          </p:cNvSpPr>
          <p:nvPr>
            <p:ph type="pic" sz="quarter" idx="16" hasCustomPrompt="1"/>
          </p:nvPr>
        </p:nvSpPr>
        <p:spPr>
          <a:xfrm>
            <a:off x="3364548" y="1046295"/>
            <a:ext cx="954594" cy="952061"/>
          </a:xfrm>
          <a:solidFill>
            <a:schemeClr val="bg2"/>
          </a:solidFill>
        </p:spPr>
        <p:txBody>
          <a:bodyPr tIns="180000"/>
          <a:lstStyle>
            <a:lvl1pPr algn="ctr">
              <a:defRPr sz="600"/>
            </a:lvl1pPr>
          </a:lstStyle>
          <a:p>
            <a:r>
              <a:rPr lang="en-GB"/>
              <a:t>Insert photo</a:t>
            </a:r>
          </a:p>
        </p:txBody>
      </p:sp>
      <p:sp>
        <p:nvSpPr>
          <p:cNvPr id="14" name="Text Placeholder 7"/>
          <p:cNvSpPr>
            <a:spLocks noGrp="1"/>
          </p:cNvSpPr>
          <p:nvPr>
            <p:ph type="body" sz="quarter" idx="17"/>
          </p:nvPr>
        </p:nvSpPr>
        <p:spPr>
          <a:xfrm>
            <a:off x="4561087" y="1040342"/>
            <a:ext cx="1431227" cy="1181100"/>
          </a:xfrm>
        </p:spPr>
        <p:txBody>
          <a:bodyPr/>
          <a:lstStyle>
            <a:lvl1pPr>
              <a:lnSpc>
                <a:spcPts val="1300"/>
              </a:lnSpc>
              <a:spcAft>
                <a:spcPts val="834"/>
              </a:spcAft>
              <a:defRPr sz="1200">
                <a:latin typeface="+mj-lt"/>
              </a:defRPr>
            </a:lvl1pPr>
            <a:lvl2pPr marL="0" indent="0">
              <a:lnSpc>
                <a:spcPts val="800"/>
              </a:lnSpc>
              <a:buNone/>
              <a:defRPr sz="600">
                <a:latin typeface="+mj-lt"/>
              </a:defRPr>
            </a:lvl2pPr>
            <a:lvl3pPr>
              <a:lnSpc>
                <a:spcPts val="1000"/>
              </a:lnSpc>
              <a:spcBef>
                <a:spcPts val="600"/>
              </a:spcBef>
              <a:defRPr sz="800"/>
            </a:lvl3pPr>
          </a:lstStyle>
          <a:p>
            <a:pPr lvl="0"/>
            <a:r>
              <a:rPr lang="en-US"/>
              <a:t>Click to edit Master text styles</a:t>
            </a:r>
          </a:p>
          <a:p>
            <a:pPr lvl="1"/>
            <a:r>
              <a:rPr lang="en-US"/>
              <a:t>Second level</a:t>
            </a:r>
          </a:p>
          <a:p>
            <a:pPr lvl="2"/>
            <a:r>
              <a:rPr lang="en-US"/>
              <a:t>Third level</a:t>
            </a:r>
          </a:p>
        </p:txBody>
      </p:sp>
      <p:sp>
        <p:nvSpPr>
          <p:cNvPr id="15" name="Rectangle 14"/>
          <p:cNvSpPr/>
          <p:nvPr userDrawn="1"/>
        </p:nvSpPr>
        <p:spPr>
          <a:xfrm>
            <a:off x="3257550" y="2723245"/>
            <a:ext cx="1168591" cy="1165609"/>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8"/>
          <p:cNvSpPr>
            <a:spLocks noGrp="1"/>
          </p:cNvSpPr>
          <p:nvPr>
            <p:ph type="pic" sz="quarter" idx="18" hasCustomPrompt="1"/>
          </p:nvPr>
        </p:nvSpPr>
        <p:spPr>
          <a:xfrm>
            <a:off x="3364548" y="2830019"/>
            <a:ext cx="954594" cy="952061"/>
          </a:xfrm>
          <a:solidFill>
            <a:schemeClr val="bg2"/>
          </a:solidFill>
        </p:spPr>
        <p:txBody>
          <a:bodyPr tIns="180000"/>
          <a:lstStyle>
            <a:lvl1pPr algn="ctr">
              <a:defRPr sz="600"/>
            </a:lvl1pPr>
          </a:lstStyle>
          <a:p>
            <a:r>
              <a:rPr lang="en-GB"/>
              <a:t>Insert photo</a:t>
            </a:r>
          </a:p>
        </p:txBody>
      </p:sp>
      <p:sp>
        <p:nvSpPr>
          <p:cNvPr id="17" name="Text Placeholder 7"/>
          <p:cNvSpPr>
            <a:spLocks noGrp="1"/>
          </p:cNvSpPr>
          <p:nvPr>
            <p:ph type="body" sz="quarter" idx="19"/>
          </p:nvPr>
        </p:nvSpPr>
        <p:spPr>
          <a:xfrm>
            <a:off x="4561087" y="2824066"/>
            <a:ext cx="1431227" cy="1181100"/>
          </a:xfrm>
        </p:spPr>
        <p:txBody>
          <a:bodyPr/>
          <a:lstStyle>
            <a:lvl1pPr>
              <a:lnSpc>
                <a:spcPts val="1300"/>
              </a:lnSpc>
              <a:spcAft>
                <a:spcPts val="834"/>
              </a:spcAft>
              <a:defRPr sz="1200">
                <a:latin typeface="+mj-lt"/>
              </a:defRPr>
            </a:lvl1pPr>
            <a:lvl2pPr marL="0" indent="0">
              <a:lnSpc>
                <a:spcPts val="800"/>
              </a:lnSpc>
              <a:buNone/>
              <a:defRPr sz="600">
                <a:latin typeface="+mj-lt"/>
              </a:defRPr>
            </a:lvl2pPr>
            <a:lvl3pPr>
              <a:lnSpc>
                <a:spcPts val="1000"/>
              </a:lnSpc>
              <a:spcBef>
                <a:spcPts val="600"/>
              </a:spcBef>
              <a:defRPr sz="800"/>
            </a:lvl3pPr>
          </a:lstStyle>
          <a:p>
            <a:pPr lvl="0"/>
            <a:r>
              <a:rPr lang="en-US"/>
              <a:t>Click to edit Master text styles</a:t>
            </a:r>
          </a:p>
          <a:p>
            <a:pPr lvl="1"/>
            <a:r>
              <a:rPr lang="en-US"/>
              <a:t>Second level</a:t>
            </a:r>
          </a:p>
          <a:p>
            <a:pPr lvl="2"/>
            <a:r>
              <a:rPr lang="en-US"/>
              <a:t>Third level</a:t>
            </a:r>
          </a:p>
        </p:txBody>
      </p:sp>
      <p:sp>
        <p:nvSpPr>
          <p:cNvPr id="18" name="Rectangle 17"/>
          <p:cNvSpPr/>
          <p:nvPr userDrawn="1"/>
        </p:nvSpPr>
        <p:spPr>
          <a:xfrm>
            <a:off x="6181725" y="939521"/>
            <a:ext cx="1168591" cy="1165609"/>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Picture Placeholder 8"/>
          <p:cNvSpPr>
            <a:spLocks noGrp="1"/>
          </p:cNvSpPr>
          <p:nvPr>
            <p:ph type="pic" sz="quarter" idx="20" hasCustomPrompt="1"/>
          </p:nvPr>
        </p:nvSpPr>
        <p:spPr>
          <a:xfrm>
            <a:off x="6288723" y="1046295"/>
            <a:ext cx="954594" cy="952061"/>
          </a:xfrm>
          <a:solidFill>
            <a:schemeClr val="bg2"/>
          </a:solidFill>
        </p:spPr>
        <p:txBody>
          <a:bodyPr tIns="180000"/>
          <a:lstStyle>
            <a:lvl1pPr algn="ctr">
              <a:defRPr sz="600"/>
            </a:lvl1pPr>
          </a:lstStyle>
          <a:p>
            <a:r>
              <a:rPr lang="en-GB"/>
              <a:t>Insert photo</a:t>
            </a:r>
          </a:p>
        </p:txBody>
      </p:sp>
      <p:sp>
        <p:nvSpPr>
          <p:cNvPr id="20" name="Text Placeholder 7"/>
          <p:cNvSpPr>
            <a:spLocks noGrp="1"/>
          </p:cNvSpPr>
          <p:nvPr>
            <p:ph type="body" sz="quarter" idx="21"/>
          </p:nvPr>
        </p:nvSpPr>
        <p:spPr>
          <a:xfrm>
            <a:off x="7485262" y="1040342"/>
            <a:ext cx="1431227" cy="1181100"/>
          </a:xfrm>
        </p:spPr>
        <p:txBody>
          <a:bodyPr/>
          <a:lstStyle>
            <a:lvl1pPr>
              <a:lnSpc>
                <a:spcPts val="1300"/>
              </a:lnSpc>
              <a:spcAft>
                <a:spcPts val="834"/>
              </a:spcAft>
              <a:defRPr sz="1200">
                <a:latin typeface="+mj-lt"/>
              </a:defRPr>
            </a:lvl1pPr>
            <a:lvl2pPr marL="0" indent="0">
              <a:lnSpc>
                <a:spcPts val="800"/>
              </a:lnSpc>
              <a:buNone/>
              <a:defRPr sz="600">
                <a:latin typeface="+mj-lt"/>
              </a:defRPr>
            </a:lvl2pPr>
            <a:lvl3pPr>
              <a:lnSpc>
                <a:spcPts val="1000"/>
              </a:lnSpc>
              <a:spcBef>
                <a:spcPts val="600"/>
              </a:spcBef>
              <a:defRPr sz="800"/>
            </a:lvl3pPr>
          </a:lstStyle>
          <a:p>
            <a:pPr lvl="0"/>
            <a:r>
              <a:rPr lang="en-US"/>
              <a:t>Click to edit Master text styles</a:t>
            </a:r>
          </a:p>
          <a:p>
            <a:pPr lvl="1"/>
            <a:r>
              <a:rPr lang="en-US"/>
              <a:t>Second level</a:t>
            </a:r>
          </a:p>
          <a:p>
            <a:pPr lvl="2"/>
            <a:r>
              <a:rPr lang="en-US"/>
              <a:t>Third level</a:t>
            </a:r>
          </a:p>
        </p:txBody>
      </p:sp>
      <p:sp>
        <p:nvSpPr>
          <p:cNvPr id="21" name="Rectangle 20"/>
          <p:cNvSpPr/>
          <p:nvPr userDrawn="1"/>
        </p:nvSpPr>
        <p:spPr>
          <a:xfrm>
            <a:off x="6181725" y="2723245"/>
            <a:ext cx="1168591" cy="1165609"/>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Picture Placeholder 8"/>
          <p:cNvSpPr>
            <a:spLocks noGrp="1"/>
          </p:cNvSpPr>
          <p:nvPr>
            <p:ph type="pic" sz="quarter" idx="22" hasCustomPrompt="1"/>
          </p:nvPr>
        </p:nvSpPr>
        <p:spPr>
          <a:xfrm>
            <a:off x="6288723" y="2830019"/>
            <a:ext cx="954594" cy="952061"/>
          </a:xfrm>
          <a:solidFill>
            <a:schemeClr val="bg2"/>
          </a:solidFill>
        </p:spPr>
        <p:txBody>
          <a:bodyPr tIns="180000"/>
          <a:lstStyle>
            <a:lvl1pPr algn="ctr">
              <a:defRPr sz="600"/>
            </a:lvl1pPr>
          </a:lstStyle>
          <a:p>
            <a:r>
              <a:rPr lang="en-GB"/>
              <a:t>Insert photo</a:t>
            </a:r>
          </a:p>
        </p:txBody>
      </p:sp>
      <p:sp>
        <p:nvSpPr>
          <p:cNvPr id="23" name="Text Placeholder 7"/>
          <p:cNvSpPr>
            <a:spLocks noGrp="1"/>
          </p:cNvSpPr>
          <p:nvPr>
            <p:ph type="body" sz="quarter" idx="23"/>
          </p:nvPr>
        </p:nvSpPr>
        <p:spPr>
          <a:xfrm>
            <a:off x="7485262" y="2824066"/>
            <a:ext cx="1431227" cy="1181100"/>
          </a:xfrm>
        </p:spPr>
        <p:txBody>
          <a:bodyPr/>
          <a:lstStyle>
            <a:lvl1pPr>
              <a:lnSpc>
                <a:spcPts val="1300"/>
              </a:lnSpc>
              <a:spcAft>
                <a:spcPts val="834"/>
              </a:spcAft>
              <a:defRPr sz="1200">
                <a:latin typeface="+mj-lt"/>
              </a:defRPr>
            </a:lvl1pPr>
            <a:lvl2pPr marL="0" indent="0">
              <a:lnSpc>
                <a:spcPts val="800"/>
              </a:lnSpc>
              <a:buNone/>
              <a:defRPr sz="600">
                <a:latin typeface="+mj-lt"/>
              </a:defRPr>
            </a:lvl2pPr>
            <a:lvl3pPr>
              <a:lnSpc>
                <a:spcPts val="1000"/>
              </a:lnSpc>
              <a:spcBef>
                <a:spcPts val="600"/>
              </a:spcBef>
              <a:defRPr sz="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4139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2263" y="327274"/>
            <a:ext cx="3460028" cy="1234719"/>
          </a:xfrm>
        </p:spPr>
        <p:txBody>
          <a:bodyPr/>
          <a:lstStyle>
            <a:lvl1pPr algn="l">
              <a:lnSpc>
                <a:spcPts val="5000"/>
              </a:lnSpc>
              <a:defRPr sz="5450" cap="all" baseline="0">
                <a:latin typeface="Druk Heavy" pitchFamily="50" charset="0"/>
              </a:defRPr>
            </a:lvl1pPr>
          </a:lstStyle>
          <a:p>
            <a:r>
              <a:rPr lang="en-US"/>
              <a:t>Click to edit </a:t>
            </a:r>
            <a:br>
              <a:rPr lang="en-US"/>
            </a:br>
            <a:r>
              <a:rPr lang="en-US"/>
              <a:t>title style</a:t>
            </a:r>
            <a:endParaRPr lang="en-GB"/>
          </a:p>
        </p:txBody>
      </p:sp>
      <p:sp>
        <p:nvSpPr>
          <p:cNvPr id="3" name="Subtitle 2"/>
          <p:cNvSpPr>
            <a:spLocks noGrp="1"/>
          </p:cNvSpPr>
          <p:nvPr>
            <p:ph type="subTitle" idx="1"/>
          </p:nvPr>
        </p:nvSpPr>
        <p:spPr>
          <a:xfrm>
            <a:off x="322263" y="1474735"/>
            <a:ext cx="3470275" cy="1314450"/>
          </a:xfrm>
        </p:spPr>
        <p:txBody>
          <a:bodyPr/>
          <a:lstStyle>
            <a:lvl1pPr marL="0" indent="0" algn="l">
              <a:lnSpc>
                <a:spcPts val="3000"/>
              </a:lnSpc>
              <a:buNone/>
              <a:defRPr sz="26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9032" y="4261835"/>
            <a:ext cx="990000" cy="573357"/>
          </a:xfrm>
          <a:prstGeom prst="rect">
            <a:avLst/>
          </a:prstGeom>
        </p:spPr>
      </p:pic>
      <p:sp>
        <p:nvSpPr>
          <p:cNvPr id="9" name="Picture Placeholder 8"/>
          <p:cNvSpPr>
            <a:spLocks noGrp="1"/>
          </p:cNvSpPr>
          <p:nvPr>
            <p:ph type="pic" sz="quarter" idx="10" hasCustomPrompt="1"/>
          </p:nvPr>
        </p:nvSpPr>
        <p:spPr>
          <a:xfrm>
            <a:off x="4486275" y="266700"/>
            <a:ext cx="4387850" cy="4613275"/>
          </a:xfrm>
          <a:solidFill>
            <a:schemeClr val="bg2"/>
          </a:solidFill>
        </p:spPr>
        <p:txBody>
          <a:bodyPr tIns="1872000"/>
          <a:lstStyle>
            <a:lvl1pPr algn="ctr">
              <a:defRPr sz="1100"/>
            </a:lvl1pPr>
          </a:lstStyle>
          <a:p>
            <a:r>
              <a:rPr lang="en-GB"/>
              <a:t>Insert image</a:t>
            </a:r>
          </a:p>
        </p:txBody>
      </p:sp>
    </p:spTree>
    <p:extLst>
      <p:ext uri="{BB962C8B-B14F-4D97-AF65-F5344CB8AC3E}">
        <p14:creationId xmlns:p14="http://schemas.microsoft.com/office/powerpoint/2010/main" val="317375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2263" y="275491"/>
            <a:ext cx="2668587" cy="248475"/>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lstStyle/>
          <a:p>
            <a:fld id="{DDBE135E-2566-4748-853C-8A3B78F0FB00}" type="slidenum">
              <a:rPr lang="en-GB" smtClean="0"/>
              <a:t>‹#›</a:t>
            </a:fld>
            <a:endParaRPr lang="en-GB"/>
          </a:p>
        </p:txBody>
      </p:sp>
    </p:spTree>
    <p:extLst>
      <p:ext uri="{BB962C8B-B14F-4D97-AF65-F5344CB8AC3E}">
        <p14:creationId xmlns:p14="http://schemas.microsoft.com/office/powerpoint/2010/main" val="4121083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here to find us">
    <p:spTree>
      <p:nvGrpSpPr>
        <p:cNvPr id="1" name=""/>
        <p:cNvGrpSpPr/>
        <p:nvPr/>
      </p:nvGrpSpPr>
      <p:grpSpPr>
        <a:xfrm>
          <a:off x="0" y="0"/>
          <a:ext cx="0" cy="0"/>
          <a:chOff x="0" y="0"/>
          <a:chExt cx="0" cy="0"/>
        </a:xfrm>
      </p:grpSpPr>
      <p:sp>
        <p:nvSpPr>
          <p:cNvPr id="2" name="Title 1"/>
          <p:cNvSpPr>
            <a:spLocks noGrp="1"/>
          </p:cNvSpPr>
          <p:nvPr>
            <p:ph type="title"/>
          </p:nvPr>
        </p:nvSpPr>
        <p:spPr>
          <a:xfrm>
            <a:off x="322263" y="275491"/>
            <a:ext cx="2668587" cy="248475"/>
          </a:xfrm>
        </p:spPr>
        <p:txBody>
          <a:bodyPr/>
          <a:lstStyle/>
          <a:p>
            <a:r>
              <a:rPr lang="en-US"/>
              <a:t>Click to edit Master title style</a:t>
            </a:r>
            <a:endParaRPr lang="en-GB"/>
          </a:p>
        </p:txBody>
      </p:sp>
      <p:sp>
        <p:nvSpPr>
          <p:cNvPr id="3" name="Content Placeholder 2"/>
          <p:cNvSpPr>
            <a:spLocks noGrp="1"/>
          </p:cNvSpPr>
          <p:nvPr>
            <p:ph idx="1"/>
          </p:nvPr>
        </p:nvSpPr>
        <p:spPr>
          <a:xfrm>
            <a:off x="322263" y="707618"/>
            <a:ext cx="2668587" cy="3394472"/>
          </a:xfrm>
        </p:spPr>
        <p:txBody>
          <a:body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p:txBody>
          <a:bodyPr/>
          <a:lstStyle/>
          <a:p>
            <a:fld id="{DDBE135E-2566-4748-853C-8A3B78F0FB00}" type="slidenum">
              <a:rPr lang="en-GB" smtClean="0"/>
              <a:t>‹#›</a:t>
            </a:fld>
            <a:endParaRPr lang="en-GB"/>
          </a:p>
        </p:txBody>
      </p:sp>
      <p:sp>
        <p:nvSpPr>
          <p:cNvPr id="8" name="Picture Placeholder 8"/>
          <p:cNvSpPr>
            <a:spLocks noGrp="1"/>
          </p:cNvSpPr>
          <p:nvPr>
            <p:ph type="pic" sz="quarter" idx="10" hasCustomPrompt="1"/>
          </p:nvPr>
        </p:nvSpPr>
        <p:spPr>
          <a:xfrm>
            <a:off x="3442447" y="0"/>
            <a:ext cx="5701553" cy="5143500"/>
          </a:xfrm>
          <a:solidFill>
            <a:schemeClr val="bg2"/>
          </a:solidFill>
        </p:spPr>
        <p:txBody>
          <a:bodyPr tIns="1872000"/>
          <a:lstStyle>
            <a:lvl1pPr algn="ctr">
              <a:defRPr sz="1100"/>
            </a:lvl1pPr>
          </a:lstStyle>
          <a:p>
            <a:r>
              <a:rPr lang="en-GB"/>
              <a:t>Insert map</a:t>
            </a:r>
          </a:p>
        </p:txBody>
      </p:sp>
    </p:spTree>
    <p:extLst>
      <p:ext uri="{BB962C8B-B14F-4D97-AF65-F5344CB8AC3E}">
        <p14:creationId xmlns:p14="http://schemas.microsoft.com/office/powerpoint/2010/main" val="183639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Opt1">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BE135E-2566-4748-853C-8A3B78F0FB00}" type="slidenum">
              <a:rPr lang="en-GB" smtClean="0"/>
              <a:t>‹#›</a:t>
            </a:fld>
            <a:endParaRPr lang="en-GB"/>
          </a:p>
        </p:txBody>
      </p:sp>
      <p:sp>
        <p:nvSpPr>
          <p:cNvPr id="5" name="Text Placeholder 4"/>
          <p:cNvSpPr>
            <a:spLocks noGrp="1"/>
          </p:cNvSpPr>
          <p:nvPr>
            <p:ph type="body" sz="quarter" idx="13"/>
          </p:nvPr>
        </p:nvSpPr>
        <p:spPr>
          <a:xfrm>
            <a:off x="2647883" y="288621"/>
            <a:ext cx="2271899" cy="642938"/>
          </a:xfrm>
        </p:spPr>
        <p:txBody>
          <a:bodyPr/>
          <a:lstStyle>
            <a:lvl1pPr>
              <a:lnSpc>
                <a:spcPts val="1300"/>
              </a:lnSpc>
              <a:spcAft>
                <a:spcPts val="300"/>
              </a:spcAft>
              <a:defRPr sz="1200">
                <a:latin typeface="+mj-lt"/>
              </a:defRPr>
            </a:lvl1pPr>
            <a:lvl2pPr marL="0" indent="0">
              <a:lnSpc>
                <a:spcPts val="1100"/>
              </a:lnSpc>
              <a:buNone/>
              <a:defRPr sz="900"/>
            </a:lvl2pPr>
          </a:lstStyle>
          <a:p>
            <a:pPr lvl="0"/>
            <a:r>
              <a:rPr lang="en-US"/>
              <a:t>Click to edit Master text styles</a:t>
            </a:r>
          </a:p>
          <a:p>
            <a:pPr lvl="1"/>
            <a:r>
              <a:rPr lang="en-US"/>
              <a:t>Second level</a:t>
            </a:r>
          </a:p>
        </p:txBody>
      </p:sp>
      <p:sp>
        <p:nvSpPr>
          <p:cNvPr id="6" name="Text Placeholder 4"/>
          <p:cNvSpPr>
            <a:spLocks noGrp="1"/>
          </p:cNvSpPr>
          <p:nvPr>
            <p:ph type="body" sz="quarter" idx="14"/>
          </p:nvPr>
        </p:nvSpPr>
        <p:spPr>
          <a:xfrm>
            <a:off x="2647883" y="1094006"/>
            <a:ext cx="2271899" cy="642938"/>
          </a:xfrm>
        </p:spPr>
        <p:txBody>
          <a:bodyPr/>
          <a:lstStyle>
            <a:lvl1pPr>
              <a:lnSpc>
                <a:spcPts val="1300"/>
              </a:lnSpc>
              <a:spcAft>
                <a:spcPts val="300"/>
              </a:spcAft>
              <a:defRPr sz="1200">
                <a:latin typeface="+mj-lt"/>
              </a:defRPr>
            </a:lvl1pPr>
            <a:lvl2pPr marL="0" indent="0">
              <a:lnSpc>
                <a:spcPts val="1100"/>
              </a:lnSpc>
              <a:buNone/>
              <a:defRPr sz="900"/>
            </a:lvl2pPr>
          </a:lstStyle>
          <a:p>
            <a:pPr lvl="0"/>
            <a:r>
              <a:rPr lang="en-US"/>
              <a:t>Click to edit Master text styles</a:t>
            </a:r>
          </a:p>
          <a:p>
            <a:pPr lvl="1"/>
            <a:r>
              <a:rPr lang="en-US"/>
              <a:t>Second level</a:t>
            </a:r>
          </a:p>
        </p:txBody>
      </p:sp>
      <p:sp>
        <p:nvSpPr>
          <p:cNvPr id="7" name="Text Placeholder 4"/>
          <p:cNvSpPr>
            <a:spLocks noGrp="1"/>
          </p:cNvSpPr>
          <p:nvPr>
            <p:ph type="body" sz="quarter" idx="15"/>
          </p:nvPr>
        </p:nvSpPr>
        <p:spPr>
          <a:xfrm>
            <a:off x="5785652" y="288621"/>
            <a:ext cx="2271899" cy="642938"/>
          </a:xfrm>
        </p:spPr>
        <p:txBody>
          <a:bodyPr/>
          <a:lstStyle>
            <a:lvl1pPr>
              <a:lnSpc>
                <a:spcPts val="1300"/>
              </a:lnSpc>
              <a:spcAft>
                <a:spcPts val="300"/>
              </a:spcAft>
              <a:defRPr sz="1200">
                <a:latin typeface="+mj-lt"/>
              </a:defRPr>
            </a:lvl1pPr>
            <a:lvl2pPr marL="0" indent="0">
              <a:lnSpc>
                <a:spcPts val="1100"/>
              </a:lnSpc>
              <a:buNone/>
              <a:defRPr sz="900"/>
            </a:lvl2pPr>
          </a:lstStyle>
          <a:p>
            <a:pPr lvl="0"/>
            <a:r>
              <a:rPr lang="en-US"/>
              <a:t>Click to edit Master text styles</a:t>
            </a:r>
          </a:p>
          <a:p>
            <a:pPr lvl="1"/>
            <a:r>
              <a:rPr lang="en-US"/>
              <a:t>Second level</a:t>
            </a:r>
          </a:p>
        </p:txBody>
      </p:sp>
      <p:sp>
        <p:nvSpPr>
          <p:cNvPr id="8" name="Text Placeholder 4"/>
          <p:cNvSpPr>
            <a:spLocks noGrp="1"/>
          </p:cNvSpPr>
          <p:nvPr>
            <p:ph type="body" sz="quarter" idx="16"/>
          </p:nvPr>
        </p:nvSpPr>
        <p:spPr>
          <a:xfrm>
            <a:off x="5785652" y="1094006"/>
            <a:ext cx="2271899" cy="642938"/>
          </a:xfrm>
        </p:spPr>
        <p:txBody>
          <a:bodyPr/>
          <a:lstStyle>
            <a:lvl1pPr>
              <a:lnSpc>
                <a:spcPts val="1300"/>
              </a:lnSpc>
              <a:spcAft>
                <a:spcPts val="300"/>
              </a:spcAft>
              <a:defRPr sz="1200">
                <a:latin typeface="+mj-lt"/>
              </a:defRPr>
            </a:lvl1pPr>
            <a:lvl2pPr marL="0" indent="0">
              <a:lnSpc>
                <a:spcPts val="1100"/>
              </a:lnSpc>
              <a:buNone/>
              <a:defRPr sz="900"/>
            </a:lvl2pPr>
          </a:lstStyle>
          <a:p>
            <a:pPr lvl="0"/>
            <a:r>
              <a:rPr lang="en-US"/>
              <a:t>Click to edit Master text styles</a:t>
            </a:r>
          </a:p>
          <a:p>
            <a:pPr lvl="1"/>
            <a:r>
              <a:rPr lang="en-US"/>
              <a:t>Second level</a:t>
            </a:r>
          </a:p>
        </p:txBody>
      </p:sp>
      <p:sp>
        <p:nvSpPr>
          <p:cNvPr id="9" name="TextBox 8"/>
          <p:cNvSpPr txBox="1"/>
          <p:nvPr userDrawn="1"/>
        </p:nvSpPr>
        <p:spPr>
          <a:xfrm>
            <a:off x="322349" y="225984"/>
            <a:ext cx="896079" cy="400110"/>
          </a:xfrm>
          <a:prstGeom prst="rect">
            <a:avLst/>
          </a:prstGeom>
          <a:noFill/>
        </p:spPr>
        <p:txBody>
          <a:bodyPr wrap="none" lIns="0" tIns="0" rIns="0" bIns="0" rtlCol="0">
            <a:spAutoFit/>
          </a:bodyPr>
          <a:lstStyle/>
          <a:p>
            <a:r>
              <a:rPr lang="en-GB" sz="2600" spc="-100" baseline="0">
                <a:latin typeface="+mj-lt"/>
              </a:rPr>
              <a:t>Thank</a:t>
            </a:r>
          </a:p>
        </p:txBody>
      </p:sp>
      <p:sp>
        <p:nvSpPr>
          <p:cNvPr id="10" name="TextBox 9"/>
          <p:cNvSpPr txBox="1"/>
          <p:nvPr userDrawn="1"/>
        </p:nvSpPr>
        <p:spPr>
          <a:xfrm>
            <a:off x="319220" y="423253"/>
            <a:ext cx="902042" cy="892552"/>
          </a:xfrm>
          <a:prstGeom prst="rect">
            <a:avLst/>
          </a:prstGeom>
          <a:noFill/>
        </p:spPr>
        <p:txBody>
          <a:bodyPr wrap="none" lIns="0" tIns="0" rIns="0" bIns="0" rtlCol="0">
            <a:spAutoFit/>
          </a:bodyPr>
          <a:lstStyle/>
          <a:p>
            <a:r>
              <a:rPr lang="en-GB" sz="5800" spc="0" baseline="0">
                <a:latin typeface="Druk Heavy" pitchFamily="50" charset="0"/>
              </a:rPr>
              <a:t>YOU</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95832" y="4593044"/>
            <a:ext cx="231648" cy="234696"/>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3324" y="4593044"/>
            <a:ext cx="231648" cy="234696"/>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53886" y="4593044"/>
            <a:ext cx="231648" cy="234696"/>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83293" y="4593044"/>
            <a:ext cx="231648" cy="234696"/>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30816" y="4593044"/>
            <a:ext cx="231648" cy="234696"/>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48308" y="4593044"/>
            <a:ext cx="231648" cy="234696"/>
          </a:xfrm>
          <a:prstGeom prst="rect">
            <a:avLst/>
          </a:prstGeom>
        </p:spPr>
      </p:pic>
      <p:pic>
        <p:nvPicPr>
          <p:cNvPr id="19" name="Picture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265800" y="4593044"/>
            <a:ext cx="231648" cy="234696"/>
          </a:xfrm>
          <a:prstGeom prst="rect">
            <a:avLst/>
          </a:prstGeom>
        </p:spPr>
      </p:pic>
    </p:spTree>
    <p:extLst>
      <p:ext uri="{BB962C8B-B14F-4D97-AF65-F5344CB8AC3E}">
        <p14:creationId xmlns:p14="http://schemas.microsoft.com/office/powerpoint/2010/main" val="10580246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Opt2">
    <p:spTree>
      <p:nvGrpSpPr>
        <p:cNvPr id="1" name=""/>
        <p:cNvGrpSpPr/>
        <p:nvPr/>
      </p:nvGrpSpPr>
      <p:grpSpPr>
        <a:xfrm>
          <a:off x="0" y="0"/>
          <a:ext cx="0" cy="0"/>
          <a:chOff x="0" y="0"/>
          <a:chExt cx="0" cy="0"/>
        </a:xfrm>
      </p:grpSpPr>
      <p:sp>
        <p:nvSpPr>
          <p:cNvPr id="13" name="Rectangle 12"/>
          <p:cNvSpPr/>
          <p:nvPr userDrawn="1"/>
        </p:nvSpPr>
        <p:spPr>
          <a:xfrm>
            <a:off x="3800819" y="319489"/>
            <a:ext cx="5023692" cy="4494882"/>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p:cNvSpPr>
            <a:spLocks noGrp="1"/>
          </p:cNvSpPr>
          <p:nvPr>
            <p:ph type="body" sz="quarter" idx="13"/>
          </p:nvPr>
        </p:nvSpPr>
        <p:spPr>
          <a:xfrm>
            <a:off x="328613" y="1185613"/>
            <a:ext cx="2271899" cy="3191002"/>
          </a:xfrm>
        </p:spPr>
        <p:txBody>
          <a:bodyPr/>
          <a:lstStyle>
            <a:lvl1pPr>
              <a:lnSpc>
                <a:spcPts val="1300"/>
              </a:lnSpc>
              <a:spcBef>
                <a:spcPts val="1134"/>
              </a:spcBef>
              <a:spcAft>
                <a:spcPts val="300"/>
              </a:spcAft>
              <a:defRPr sz="1200">
                <a:latin typeface="+mj-lt"/>
              </a:defRPr>
            </a:lvl1pPr>
            <a:lvl2pPr marL="0" indent="0">
              <a:lnSpc>
                <a:spcPts val="1100"/>
              </a:lnSpc>
              <a:buNone/>
              <a:defRPr sz="900"/>
            </a:lvl2pPr>
          </a:lstStyle>
          <a:p>
            <a:pPr lvl="0"/>
            <a:r>
              <a:rPr lang="en-US"/>
              <a:t>Click to edit Master text styles</a:t>
            </a:r>
          </a:p>
          <a:p>
            <a:pPr lvl="1"/>
            <a:r>
              <a:rPr lang="en-US"/>
              <a:t>Second level</a:t>
            </a:r>
          </a:p>
        </p:txBody>
      </p:sp>
      <p:sp>
        <p:nvSpPr>
          <p:cNvPr id="9" name="TextBox 8"/>
          <p:cNvSpPr txBox="1"/>
          <p:nvPr userDrawn="1"/>
        </p:nvSpPr>
        <p:spPr>
          <a:xfrm>
            <a:off x="5414311" y="1485579"/>
            <a:ext cx="1782539" cy="769441"/>
          </a:xfrm>
          <a:prstGeom prst="rect">
            <a:avLst/>
          </a:prstGeom>
          <a:noFill/>
        </p:spPr>
        <p:txBody>
          <a:bodyPr wrap="none" lIns="0" tIns="0" rIns="0" bIns="0" rtlCol="0">
            <a:spAutoFit/>
          </a:bodyPr>
          <a:lstStyle/>
          <a:p>
            <a:r>
              <a:rPr lang="en-GB" sz="5000" spc="-170" baseline="0">
                <a:solidFill>
                  <a:schemeClr val="bg1"/>
                </a:solidFill>
                <a:latin typeface="+mj-lt"/>
              </a:rPr>
              <a:t>Thank</a:t>
            </a:r>
          </a:p>
        </p:txBody>
      </p:sp>
      <p:sp>
        <p:nvSpPr>
          <p:cNvPr id="10" name="TextBox 9"/>
          <p:cNvSpPr txBox="1"/>
          <p:nvPr userDrawn="1"/>
        </p:nvSpPr>
        <p:spPr>
          <a:xfrm>
            <a:off x="5543385" y="2068438"/>
            <a:ext cx="1461875" cy="1446550"/>
          </a:xfrm>
          <a:prstGeom prst="rect">
            <a:avLst/>
          </a:prstGeom>
          <a:noFill/>
        </p:spPr>
        <p:txBody>
          <a:bodyPr wrap="none" lIns="0" tIns="0" rIns="0" bIns="0" rtlCol="0">
            <a:spAutoFit/>
          </a:bodyPr>
          <a:lstStyle/>
          <a:p>
            <a:r>
              <a:rPr lang="en-GB" sz="9400" spc="0" baseline="0">
                <a:solidFill>
                  <a:schemeClr val="bg1"/>
                </a:solidFill>
                <a:latin typeface="Druk Heavy" pitchFamily="50" charset="0"/>
              </a:rPr>
              <a:t>YOU</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8613" y="4593044"/>
            <a:ext cx="231648" cy="234696"/>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105" y="4593044"/>
            <a:ext cx="231648" cy="234696"/>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86667" y="4593044"/>
            <a:ext cx="231648" cy="234696"/>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16074" y="4593044"/>
            <a:ext cx="231648" cy="234696"/>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63597" y="4593044"/>
            <a:ext cx="231648" cy="234696"/>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81089" y="4593044"/>
            <a:ext cx="231648" cy="234696"/>
          </a:xfrm>
          <a:prstGeom prst="rect">
            <a:avLst/>
          </a:prstGeom>
        </p:spPr>
      </p:pic>
      <p:pic>
        <p:nvPicPr>
          <p:cNvPr id="19" name="Picture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98581" y="4593044"/>
            <a:ext cx="231648" cy="234696"/>
          </a:xfrm>
          <a:prstGeom prst="rect">
            <a:avLst/>
          </a:prstGeom>
        </p:spPr>
      </p:pic>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28613" y="316278"/>
            <a:ext cx="972000" cy="562932"/>
          </a:xfrm>
          <a:prstGeom prst="rect">
            <a:avLst/>
          </a:prstGeom>
        </p:spPr>
      </p:pic>
    </p:spTree>
    <p:extLst>
      <p:ext uri="{BB962C8B-B14F-4D97-AF65-F5344CB8AC3E}">
        <p14:creationId xmlns:p14="http://schemas.microsoft.com/office/powerpoint/2010/main" val="3205385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Opt3">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BE135E-2566-4748-853C-8A3B78F0FB00}" type="slidenum">
              <a:rPr lang="en-GB" smtClean="0"/>
              <a:t>‹#›</a:t>
            </a:fld>
            <a:endParaRPr lang="en-GB"/>
          </a:p>
        </p:txBody>
      </p:sp>
      <p:sp>
        <p:nvSpPr>
          <p:cNvPr id="5" name="Text Placeholder 4"/>
          <p:cNvSpPr>
            <a:spLocks noGrp="1"/>
          </p:cNvSpPr>
          <p:nvPr>
            <p:ph type="body" sz="quarter" idx="13"/>
          </p:nvPr>
        </p:nvSpPr>
        <p:spPr>
          <a:xfrm>
            <a:off x="2647883" y="288621"/>
            <a:ext cx="2271899" cy="3457114"/>
          </a:xfrm>
        </p:spPr>
        <p:txBody>
          <a:bodyPr/>
          <a:lstStyle>
            <a:lvl1pPr>
              <a:lnSpc>
                <a:spcPts val="1300"/>
              </a:lnSpc>
              <a:spcBef>
                <a:spcPts val="1134"/>
              </a:spcBef>
              <a:spcAft>
                <a:spcPts val="300"/>
              </a:spcAft>
              <a:defRPr sz="1200">
                <a:latin typeface="+mj-lt"/>
              </a:defRPr>
            </a:lvl1pPr>
            <a:lvl2pPr marL="0" indent="0">
              <a:lnSpc>
                <a:spcPts val="1100"/>
              </a:lnSpc>
              <a:buNone/>
              <a:defRPr sz="900"/>
            </a:lvl2pPr>
          </a:lstStyle>
          <a:p>
            <a:pPr lvl="0"/>
            <a:r>
              <a:rPr lang="en-US"/>
              <a:t>Click to edit Master text styles</a:t>
            </a:r>
          </a:p>
          <a:p>
            <a:pPr lvl="1"/>
            <a:r>
              <a:rPr lang="en-US"/>
              <a:t>Second level</a:t>
            </a:r>
          </a:p>
        </p:txBody>
      </p:sp>
      <p:sp>
        <p:nvSpPr>
          <p:cNvPr id="9" name="TextBox 8"/>
          <p:cNvSpPr txBox="1"/>
          <p:nvPr userDrawn="1"/>
        </p:nvSpPr>
        <p:spPr>
          <a:xfrm>
            <a:off x="322349" y="225984"/>
            <a:ext cx="896079" cy="400110"/>
          </a:xfrm>
          <a:prstGeom prst="rect">
            <a:avLst/>
          </a:prstGeom>
          <a:noFill/>
        </p:spPr>
        <p:txBody>
          <a:bodyPr wrap="none" lIns="0" tIns="0" rIns="0" bIns="0" rtlCol="0">
            <a:spAutoFit/>
          </a:bodyPr>
          <a:lstStyle/>
          <a:p>
            <a:r>
              <a:rPr lang="en-GB" sz="2600" spc="-100" baseline="0">
                <a:latin typeface="+mj-lt"/>
              </a:rPr>
              <a:t>Thank</a:t>
            </a:r>
          </a:p>
        </p:txBody>
      </p:sp>
      <p:sp>
        <p:nvSpPr>
          <p:cNvPr id="10" name="TextBox 9"/>
          <p:cNvSpPr txBox="1"/>
          <p:nvPr userDrawn="1"/>
        </p:nvSpPr>
        <p:spPr>
          <a:xfrm>
            <a:off x="319220" y="423253"/>
            <a:ext cx="902042" cy="892552"/>
          </a:xfrm>
          <a:prstGeom prst="rect">
            <a:avLst/>
          </a:prstGeom>
          <a:noFill/>
        </p:spPr>
        <p:txBody>
          <a:bodyPr wrap="none" lIns="0" tIns="0" rIns="0" bIns="0" rtlCol="0">
            <a:spAutoFit/>
          </a:bodyPr>
          <a:lstStyle/>
          <a:p>
            <a:r>
              <a:rPr lang="en-GB" sz="5800" spc="0" baseline="0">
                <a:latin typeface="Druk Heavy" pitchFamily="50" charset="0"/>
              </a:rPr>
              <a:t>YOU</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44169" y="4594568"/>
            <a:ext cx="231648" cy="23164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61661" y="4594568"/>
            <a:ext cx="231648" cy="231648"/>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2223" y="4594568"/>
            <a:ext cx="231648" cy="23164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31630" y="4594568"/>
            <a:ext cx="231648" cy="231648"/>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279153" y="4594568"/>
            <a:ext cx="231648" cy="231648"/>
          </a:xfrm>
          <a:prstGeom prst="rect">
            <a:avLst/>
          </a:prstGeom>
        </p:spPr>
      </p:pic>
      <p:pic>
        <p:nvPicPr>
          <p:cNvPr id="19" name="Picture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914137" y="4594568"/>
            <a:ext cx="231648" cy="231648"/>
          </a:xfrm>
          <a:prstGeom prst="rect">
            <a:avLst/>
          </a:prstGeom>
        </p:spPr>
      </p:pic>
    </p:spTree>
    <p:extLst>
      <p:ext uri="{BB962C8B-B14F-4D97-AF65-F5344CB8AC3E}">
        <p14:creationId xmlns:p14="http://schemas.microsoft.com/office/powerpoint/2010/main" val="957770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8288" y="275491"/>
            <a:ext cx="8229600" cy="248475"/>
          </a:xfrm>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DDBE135E-2566-4748-853C-8A3B78F0FB00}" type="slidenum">
              <a:rPr lang="en-GB" smtClean="0"/>
              <a:t>‹#›</a:t>
            </a:fld>
            <a:endParaRPr lang="en-GB"/>
          </a:p>
        </p:txBody>
      </p:sp>
    </p:spTree>
    <p:extLst>
      <p:ext uri="{BB962C8B-B14F-4D97-AF65-F5344CB8AC3E}">
        <p14:creationId xmlns:p14="http://schemas.microsoft.com/office/powerpoint/2010/main" val="757743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BE135E-2566-4748-853C-8A3B78F0FB00}" type="slidenum">
              <a:rPr lang="en-GB" smtClean="0"/>
              <a:t>‹#›</a:t>
            </a:fld>
            <a:endParaRPr lang="en-GB"/>
          </a:p>
        </p:txBody>
      </p:sp>
    </p:spTree>
    <p:extLst>
      <p:ext uri="{BB962C8B-B14F-4D97-AF65-F5344CB8AC3E}">
        <p14:creationId xmlns:p14="http://schemas.microsoft.com/office/powerpoint/2010/main" val="4253440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3">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a:xfrm>
            <a:off x="268288" y="266700"/>
            <a:ext cx="8605837" cy="461327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36020" y="541033"/>
            <a:ext cx="3460028" cy="1234719"/>
          </a:xfrm>
        </p:spPr>
        <p:txBody>
          <a:bodyPr/>
          <a:lstStyle>
            <a:lvl1pPr algn="l">
              <a:lnSpc>
                <a:spcPts val="5000"/>
              </a:lnSpc>
              <a:defRPr sz="5450" cap="all" baseline="0">
                <a:latin typeface="Druk Heavy" pitchFamily="50" charset="0"/>
              </a:defRPr>
            </a:lvl1pPr>
          </a:lstStyle>
          <a:p>
            <a:r>
              <a:rPr lang="en-US"/>
              <a:t>Click to edit </a:t>
            </a:r>
            <a:br>
              <a:rPr lang="en-US"/>
            </a:br>
            <a:r>
              <a:rPr lang="en-US"/>
              <a:t>title style</a:t>
            </a:r>
            <a:endParaRPr lang="en-GB"/>
          </a:p>
        </p:txBody>
      </p:sp>
      <p:sp>
        <p:nvSpPr>
          <p:cNvPr id="3" name="Subtitle 2"/>
          <p:cNvSpPr>
            <a:spLocks noGrp="1"/>
          </p:cNvSpPr>
          <p:nvPr>
            <p:ph type="subTitle" idx="1"/>
          </p:nvPr>
        </p:nvSpPr>
        <p:spPr>
          <a:xfrm>
            <a:off x="536019" y="1688499"/>
            <a:ext cx="3470275" cy="1314450"/>
          </a:xfrm>
        </p:spPr>
        <p:txBody>
          <a:bodyPr/>
          <a:lstStyle>
            <a:lvl1pPr marL="0" indent="0" algn="l">
              <a:lnSpc>
                <a:spcPts val="3000"/>
              </a:lnSpc>
              <a:buNone/>
              <a:defRPr sz="26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850" y="4036204"/>
            <a:ext cx="990000" cy="573357"/>
          </a:xfrm>
          <a:prstGeom prst="rect">
            <a:avLst/>
          </a:prstGeom>
        </p:spPr>
      </p:pic>
    </p:spTree>
    <p:extLst>
      <p:ext uri="{BB962C8B-B14F-4D97-AF65-F5344CB8AC3E}">
        <p14:creationId xmlns:p14="http://schemas.microsoft.com/office/powerpoint/2010/main" val="750753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ge Divider Yellow">
    <p:bg>
      <p:bgPr>
        <a:solidFill>
          <a:schemeClr val="tx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1542256" y="1538563"/>
            <a:ext cx="6056313" cy="824628"/>
          </a:xfrm>
        </p:spPr>
        <p:txBody>
          <a:bodyPr/>
          <a:lstStyle>
            <a:lvl1pPr algn="ctr">
              <a:lnSpc>
                <a:spcPct val="100000"/>
              </a:lnSpc>
              <a:defRPr sz="5000">
                <a:solidFill>
                  <a:schemeClr val="bg1"/>
                </a:solidFill>
                <a:latin typeface="+mj-lt"/>
              </a:defRPr>
            </a:lvl1pPr>
            <a:lvl2pPr marL="0" indent="0" algn="ctr">
              <a:lnSpc>
                <a:spcPts val="9900"/>
              </a:lnSpc>
              <a:buNone/>
              <a:defRPr sz="9400" cap="all" spc="-100" baseline="0">
                <a:solidFill>
                  <a:schemeClr val="bg1"/>
                </a:solidFill>
                <a:latin typeface="Druk Heavy" pitchFamily="50" charset="0"/>
              </a:defRPr>
            </a:lvl2pPr>
            <a:lvl3pPr>
              <a:lnSpc>
                <a:spcPct val="100000"/>
              </a:lnSpc>
              <a:defRPr/>
            </a:lvl3pPr>
            <a:lvl4pPr>
              <a:lnSpc>
                <a:spcPct val="100000"/>
              </a:lnSpc>
              <a:defRPr/>
            </a:lvl4pPr>
            <a:lvl5pPr>
              <a:lnSpc>
                <a:spcPct val="100000"/>
              </a:lnSpc>
              <a:defRPr/>
            </a:lvl5pPr>
          </a:lstStyle>
          <a:p>
            <a:pPr lvl="0"/>
            <a:r>
              <a:rPr lang="en-US"/>
              <a:t>Click to edit Master text styles</a:t>
            </a:r>
          </a:p>
        </p:txBody>
      </p:sp>
      <p:sp>
        <p:nvSpPr>
          <p:cNvPr id="6" name="Text Placeholder 5"/>
          <p:cNvSpPr>
            <a:spLocks noGrp="1"/>
          </p:cNvSpPr>
          <p:nvPr>
            <p:ph type="body" sz="quarter" idx="14"/>
          </p:nvPr>
        </p:nvSpPr>
        <p:spPr>
          <a:xfrm>
            <a:off x="2053796" y="2357438"/>
            <a:ext cx="5029839" cy="1235075"/>
          </a:xfrm>
        </p:spPr>
        <p:txBody>
          <a:bodyPr/>
          <a:lstStyle>
            <a:lvl1pPr algn="ctr">
              <a:lnSpc>
                <a:spcPts val="9600"/>
              </a:lnSpc>
              <a:defRPr sz="9400" cap="all" spc="0" baseline="0">
                <a:solidFill>
                  <a:schemeClr val="bg1"/>
                </a:solidFill>
                <a:latin typeface="Druk Heavy" pitchFamily="50" charset="0"/>
              </a:defRPr>
            </a:lvl1pPr>
          </a:lstStyle>
          <a:p>
            <a:pPr lvl="0"/>
            <a:r>
              <a:rPr lang="en-US"/>
              <a:t>Click to edit Master text styles</a:t>
            </a:r>
          </a:p>
        </p:txBody>
      </p:sp>
    </p:spTree>
    <p:extLst>
      <p:ext uri="{BB962C8B-B14F-4D97-AF65-F5344CB8AC3E}">
        <p14:creationId xmlns:p14="http://schemas.microsoft.com/office/powerpoint/2010/main" val="3957849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ge Divider Green">
    <p:bg>
      <p:bgPr>
        <a:solidFill>
          <a:schemeClr val="accent4"/>
        </a:solidFill>
        <a:effectLst/>
      </p:bgPr>
    </p:bg>
    <p:spTree>
      <p:nvGrpSpPr>
        <p:cNvPr id="1" name=""/>
        <p:cNvGrpSpPr/>
        <p:nvPr/>
      </p:nvGrpSpPr>
      <p:grpSpPr>
        <a:xfrm>
          <a:off x="0" y="0"/>
          <a:ext cx="0" cy="0"/>
          <a:chOff x="0" y="0"/>
          <a:chExt cx="0" cy="0"/>
        </a:xfrm>
      </p:grpSpPr>
      <p:sp>
        <p:nvSpPr>
          <p:cNvPr id="2" name="Rectangle 1"/>
          <p:cNvSpPr/>
          <p:nvPr userDrawn="1"/>
        </p:nvSpPr>
        <p:spPr>
          <a:xfrm>
            <a:off x="268288" y="266700"/>
            <a:ext cx="8605837" cy="461327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p:cNvSpPr>
            <a:spLocks noGrp="1"/>
          </p:cNvSpPr>
          <p:nvPr>
            <p:ph type="body" sz="quarter" idx="13"/>
          </p:nvPr>
        </p:nvSpPr>
        <p:spPr>
          <a:xfrm>
            <a:off x="1542256" y="1538563"/>
            <a:ext cx="6056313" cy="824628"/>
          </a:xfrm>
        </p:spPr>
        <p:txBody>
          <a:bodyPr/>
          <a:lstStyle>
            <a:lvl1pPr algn="ctr">
              <a:lnSpc>
                <a:spcPct val="100000"/>
              </a:lnSpc>
              <a:defRPr sz="5000">
                <a:solidFill>
                  <a:schemeClr val="tx1"/>
                </a:solidFill>
                <a:latin typeface="+mj-lt"/>
              </a:defRPr>
            </a:lvl1pPr>
            <a:lvl2pPr marL="0" indent="0" algn="ctr">
              <a:lnSpc>
                <a:spcPts val="9900"/>
              </a:lnSpc>
              <a:buNone/>
              <a:defRPr sz="9400" cap="all" spc="-100" baseline="0">
                <a:solidFill>
                  <a:schemeClr val="bg1"/>
                </a:solidFill>
                <a:latin typeface="Druk Heavy" pitchFamily="50" charset="0"/>
              </a:defRPr>
            </a:lvl2pPr>
            <a:lvl3pPr>
              <a:lnSpc>
                <a:spcPct val="100000"/>
              </a:lnSpc>
              <a:defRPr/>
            </a:lvl3pPr>
            <a:lvl4pPr>
              <a:lnSpc>
                <a:spcPct val="100000"/>
              </a:lnSpc>
              <a:defRPr/>
            </a:lvl4pPr>
            <a:lvl5pPr>
              <a:lnSpc>
                <a:spcPct val="100000"/>
              </a:lnSpc>
              <a:defRPr/>
            </a:lvl5pPr>
          </a:lstStyle>
          <a:p>
            <a:pPr lvl="0"/>
            <a:r>
              <a:rPr lang="en-US"/>
              <a:t>Click to edit Master text styles</a:t>
            </a:r>
          </a:p>
        </p:txBody>
      </p:sp>
      <p:sp>
        <p:nvSpPr>
          <p:cNvPr id="6" name="Text Placeholder 5"/>
          <p:cNvSpPr>
            <a:spLocks noGrp="1"/>
          </p:cNvSpPr>
          <p:nvPr>
            <p:ph type="body" sz="quarter" idx="14"/>
          </p:nvPr>
        </p:nvSpPr>
        <p:spPr>
          <a:xfrm>
            <a:off x="2053796" y="2357438"/>
            <a:ext cx="5029839" cy="1235075"/>
          </a:xfrm>
        </p:spPr>
        <p:txBody>
          <a:bodyPr/>
          <a:lstStyle>
            <a:lvl1pPr algn="ctr">
              <a:lnSpc>
                <a:spcPts val="9600"/>
              </a:lnSpc>
              <a:defRPr sz="9400" cap="all" spc="0" baseline="0">
                <a:solidFill>
                  <a:schemeClr val="tx1"/>
                </a:solidFill>
                <a:latin typeface="Druk Heavy" pitchFamily="50" charset="0"/>
              </a:defRPr>
            </a:lvl1pPr>
          </a:lstStyle>
          <a:p>
            <a:pPr lvl="0"/>
            <a:r>
              <a:rPr lang="en-US"/>
              <a:t>Click to edit Master text styles</a:t>
            </a:r>
          </a:p>
        </p:txBody>
      </p:sp>
      <p:sp>
        <p:nvSpPr>
          <p:cNvPr id="7" name="Slide Number Placeholder 3"/>
          <p:cNvSpPr>
            <a:spLocks noGrp="1"/>
          </p:cNvSpPr>
          <p:nvPr>
            <p:ph type="sldNum" sz="quarter" idx="12"/>
          </p:nvPr>
        </p:nvSpPr>
        <p:spPr>
          <a:xfrm>
            <a:off x="322263" y="4599099"/>
            <a:ext cx="746235" cy="273844"/>
          </a:xfrm>
        </p:spPr>
        <p:txBody>
          <a:bodyPr/>
          <a:lstStyle>
            <a:lvl1pPr>
              <a:defRPr baseline="0"/>
            </a:lvl1pPr>
          </a:lstStyle>
          <a:p>
            <a:fld id="{DDBE135E-2566-4748-853C-8A3B78F0FB00}" type="slidenum">
              <a:rPr lang="en-GB" smtClean="0"/>
              <a:pPr/>
              <a:t>‹#›</a:t>
            </a:fld>
            <a:endParaRPr lang="en-GB"/>
          </a:p>
        </p:txBody>
      </p:sp>
    </p:spTree>
    <p:extLst>
      <p:ext uri="{BB962C8B-B14F-4D97-AF65-F5344CB8AC3E}">
        <p14:creationId xmlns:p14="http://schemas.microsoft.com/office/powerpoint/2010/main" val="905923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ge Divider Blue">
    <p:bg>
      <p:bgPr>
        <a:solidFill>
          <a:schemeClr val="accent5"/>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1542256" y="1538563"/>
            <a:ext cx="6056313" cy="824628"/>
          </a:xfrm>
        </p:spPr>
        <p:txBody>
          <a:bodyPr/>
          <a:lstStyle>
            <a:lvl1pPr algn="ctr">
              <a:lnSpc>
                <a:spcPct val="100000"/>
              </a:lnSpc>
              <a:defRPr sz="5000">
                <a:solidFill>
                  <a:schemeClr val="bg1"/>
                </a:solidFill>
                <a:latin typeface="+mj-lt"/>
              </a:defRPr>
            </a:lvl1pPr>
            <a:lvl2pPr marL="0" indent="0" algn="ctr">
              <a:lnSpc>
                <a:spcPts val="9900"/>
              </a:lnSpc>
              <a:buNone/>
              <a:defRPr sz="9400" cap="all" spc="-100" baseline="0">
                <a:solidFill>
                  <a:schemeClr val="bg1"/>
                </a:solidFill>
                <a:latin typeface="Druk Heavy" pitchFamily="50" charset="0"/>
              </a:defRPr>
            </a:lvl2pPr>
            <a:lvl3pPr>
              <a:lnSpc>
                <a:spcPct val="100000"/>
              </a:lnSpc>
              <a:defRPr/>
            </a:lvl3pPr>
            <a:lvl4pPr>
              <a:lnSpc>
                <a:spcPct val="100000"/>
              </a:lnSpc>
              <a:defRPr/>
            </a:lvl4pPr>
            <a:lvl5pPr>
              <a:lnSpc>
                <a:spcPct val="100000"/>
              </a:lnSpc>
              <a:defRPr/>
            </a:lvl5pPr>
          </a:lstStyle>
          <a:p>
            <a:pPr lvl="0"/>
            <a:r>
              <a:rPr lang="en-US"/>
              <a:t>Click to edit Master text styles</a:t>
            </a:r>
          </a:p>
        </p:txBody>
      </p:sp>
      <p:sp>
        <p:nvSpPr>
          <p:cNvPr id="6" name="Text Placeholder 5"/>
          <p:cNvSpPr>
            <a:spLocks noGrp="1"/>
          </p:cNvSpPr>
          <p:nvPr>
            <p:ph type="body" sz="quarter" idx="14"/>
          </p:nvPr>
        </p:nvSpPr>
        <p:spPr>
          <a:xfrm>
            <a:off x="2053796" y="2357438"/>
            <a:ext cx="5029839" cy="1235075"/>
          </a:xfrm>
        </p:spPr>
        <p:txBody>
          <a:bodyPr/>
          <a:lstStyle>
            <a:lvl1pPr algn="ctr">
              <a:lnSpc>
                <a:spcPts val="9600"/>
              </a:lnSpc>
              <a:defRPr sz="9400" cap="all" spc="0" baseline="0">
                <a:solidFill>
                  <a:schemeClr val="bg1"/>
                </a:solidFill>
                <a:latin typeface="Druk Heavy" pitchFamily="50" charset="0"/>
              </a:defRPr>
            </a:lvl1pPr>
          </a:lstStyle>
          <a:p>
            <a:pPr lvl="0"/>
            <a:r>
              <a:rPr lang="en-US"/>
              <a:t>Click to edit Master text styles</a:t>
            </a:r>
          </a:p>
        </p:txBody>
      </p:sp>
    </p:spTree>
    <p:extLst>
      <p:ext uri="{BB962C8B-B14F-4D97-AF65-F5344CB8AC3E}">
        <p14:creationId xmlns:p14="http://schemas.microsoft.com/office/powerpoint/2010/main" val="4074277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ge Divider Pink">
    <p:bg>
      <p:bgPr>
        <a:solidFill>
          <a:schemeClr val="accent3"/>
        </a:solidFill>
        <a:effectLst/>
      </p:bgPr>
    </p:bg>
    <p:spTree>
      <p:nvGrpSpPr>
        <p:cNvPr id="1" name=""/>
        <p:cNvGrpSpPr/>
        <p:nvPr/>
      </p:nvGrpSpPr>
      <p:grpSpPr>
        <a:xfrm>
          <a:off x="0" y="0"/>
          <a:ext cx="0" cy="0"/>
          <a:chOff x="0" y="0"/>
          <a:chExt cx="0" cy="0"/>
        </a:xfrm>
      </p:grpSpPr>
      <p:sp>
        <p:nvSpPr>
          <p:cNvPr id="2" name="Rectangle 1"/>
          <p:cNvSpPr/>
          <p:nvPr userDrawn="1"/>
        </p:nvSpPr>
        <p:spPr>
          <a:xfrm>
            <a:off x="268288" y="266700"/>
            <a:ext cx="8605837" cy="461327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p:cNvSpPr>
            <a:spLocks noGrp="1"/>
          </p:cNvSpPr>
          <p:nvPr>
            <p:ph type="body" sz="quarter" idx="13"/>
          </p:nvPr>
        </p:nvSpPr>
        <p:spPr>
          <a:xfrm>
            <a:off x="1542256" y="1538563"/>
            <a:ext cx="6056313" cy="824628"/>
          </a:xfrm>
        </p:spPr>
        <p:txBody>
          <a:bodyPr/>
          <a:lstStyle>
            <a:lvl1pPr algn="ctr">
              <a:lnSpc>
                <a:spcPct val="100000"/>
              </a:lnSpc>
              <a:defRPr sz="5000">
                <a:solidFill>
                  <a:schemeClr val="tx1"/>
                </a:solidFill>
                <a:latin typeface="+mj-lt"/>
              </a:defRPr>
            </a:lvl1pPr>
            <a:lvl2pPr marL="0" indent="0" algn="ctr">
              <a:lnSpc>
                <a:spcPts val="9900"/>
              </a:lnSpc>
              <a:buNone/>
              <a:defRPr sz="9400" cap="all" spc="-100" baseline="0">
                <a:solidFill>
                  <a:schemeClr val="bg1"/>
                </a:solidFill>
                <a:latin typeface="Druk Heavy" pitchFamily="50" charset="0"/>
              </a:defRPr>
            </a:lvl2pPr>
            <a:lvl3pPr>
              <a:lnSpc>
                <a:spcPct val="100000"/>
              </a:lnSpc>
              <a:defRPr/>
            </a:lvl3pPr>
            <a:lvl4pPr>
              <a:lnSpc>
                <a:spcPct val="100000"/>
              </a:lnSpc>
              <a:defRPr/>
            </a:lvl4pPr>
            <a:lvl5pPr>
              <a:lnSpc>
                <a:spcPct val="100000"/>
              </a:lnSpc>
              <a:defRPr/>
            </a:lvl5pPr>
          </a:lstStyle>
          <a:p>
            <a:pPr lvl="0"/>
            <a:r>
              <a:rPr lang="en-US"/>
              <a:t>Click to edit Master text styles</a:t>
            </a:r>
          </a:p>
        </p:txBody>
      </p:sp>
      <p:sp>
        <p:nvSpPr>
          <p:cNvPr id="6" name="Text Placeholder 5"/>
          <p:cNvSpPr>
            <a:spLocks noGrp="1"/>
          </p:cNvSpPr>
          <p:nvPr>
            <p:ph type="body" sz="quarter" idx="14"/>
          </p:nvPr>
        </p:nvSpPr>
        <p:spPr>
          <a:xfrm>
            <a:off x="2053796" y="2357438"/>
            <a:ext cx="5029839" cy="1235075"/>
          </a:xfrm>
        </p:spPr>
        <p:txBody>
          <a:bodyPr/>
          <a:lstStyle>
            <a:lvl1pPr algn="ctr">
              <a:lnSpc>
                <a:spcPts val="9600"/>
              </a:lnSpc>
              <a:defRPr sz="9400" cap="all" spc="0" baseline="0">
                <a:solidFill>
                  <a:schemeClr val="tx1"/>
                </a:solidFill>
                <a:latin typeface="Druk Heavy" pitchFamily="50" charset="0"/>
              </a:defRPr>
            </a:lvl1pPr>
          </a:lstStyle>
          <a:p>
            <a:pPr lvl="0"/>
            <a:r>
              <a:rPr lang="en-US"/>
              <a:t>Click to edit Master text styles</a:t>
            </a:r>
          </a:p>
        </p:txBody>
      </p:sp>
      <p:sp>
        <p:nvSpPr>
          <p:cNvPr id="7" name="Slide Number Placeholder 3"/>
          <p:cNvSpPr>
            <a:spLocks noGrp="1"/>
          </p:cNvSpPr>
          <p:nvPr>
            <p:ph type="sldNum" sz="quarter" idx="12"/>
          </p:nvPr>
        </p:nvSpPr>
        <p:spPr>
          <a:xfrm>
            <a:off x="322263" y="4599099"/>
            <a:ext cx="746235" cy="273844"/>
          </a:xfrm>
        </p:spPr>
        <p:txBody>
          <a:bodyPr/>
          <a:lstStyle>
            <a:lvl1pPr>
              <a:defRPr baseline="0"/>
            </a:lvl1pPr>
          </a:lstStyle>
          <a:p>
            <a:fld id="{DDBE135E-2566-4748-853C-8A3B78F0FB00}" type="slidenum">
              <a:rPr lang="en-GB" smtClean="0"/>
              <a:pPr/>
              <a:t>‹#›</a:t>
            </a:fld>
            <a:endParaRPr lang="en-GB"/>
          </a:p>
        </p:txBody>
      </p:sp>
    </p:spTree>
    <p:extLst>
      <p:ext uri="{BB962C8B-B14F-4D97-AF65-F5344CB8AC3E}">
        <p14:creationId xmlns:p14="http://schemas.microsoft.com/office/powerpoint/2010/main" val="372421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BE135E-2566-4748-853C-8A3B78F0FB00}" type="slidenum">
              <a:rPr lang="en-GB" smtClean="0"/>
              <a:t>‹#›</a:t>
            </a:fld>
            <a:endParaRPr lang="en-GB"/>
          </a:p>
        </p:txBody>
      </p:sp>
      <p:sp>
        <p:nvSpPr>
          <p:cNvPr id="3" name="Picture Placeholder 2"/>
          <p:cNvSpPr>
            <a:spLocks noGrp="1"/>
          </p:cNvSpPr>
          <p:nvPr>
            <p:ph type="pic" sz="quarter" idx="13" hasCustomPrompt="1"/>
          </p:nvPr>
        </p:nvSpPr>
        <p:spPr>
          <a:xfrm>
            <a:off x="268288" y="266700"/>
            <a:ext cx="8605837" cy="4613275"/>
          </a:xfrm>
          <a:solidFill>
            <a:schemeClr val="bg2"/>
          </a:solidFill>
          <a:ln>
            <a:noFill/>
          </a:ln>
        </p:spPr>
        <p:txBody>
          <a:bodyPr tIns="2016000"/>
          <a:lstStyle>
            <a:lvl1pPr algn="ctr">
              <a:defRPr sz="1200">
                <a:latin typeface="+mj-lt"/>
              </a:defRPr>
            </a:lvl1pPr>
          </a:lstStyle>
          <a:p>
            <a:r>
              <a:rPr lang="en-GB"/>
              <a:t>(video template)</a:t>
            </a:r>
          </a:p>
        </p:txBody>
      </p:sp>
    </p:spTree>
    <p:extLst>
      <p:ext uri="{BB962C8B-B14F-4D97-AF65-F5344CB8AC3E}">
        <p14:creationId xmlns:p14="http://schemas.microsoft.com/office/powerpoint/2010/main" val="2889455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ramed video">
    <p:bg>
      <p:bgPr>
        <a:solidFill>
          <a:schemeClr val="accent4"/>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BE135E-2566-4748-853C-8A3B78F0FB00}" type="slidenum">
              <a:rPr lang="en-GB" smtClean="0"/>
              <a:t>‹#›</a:t>
            </a:fld>
            <a:endParaRPr lang="en-GB"/>
          </a:p>
        </p:txBody>
      </p:sp>
      <p:sp>
        <p:nvSpPr>
          <p:cNvPr id="3" name="Picture Placeholder 2"/>
          <p:cNvSpPr>
            <a:spLocks noGrp="1"/>
          </p:cNvSpPr>
          <p:nvPr>
            <p:ph type="pic" sz="quarter" idx="13" hasCustomPrompt="1"/>
          </p:nvPr>
        </p:nvSpPr>
        <p:spPr>
          <a:xfrm>
            <a:off x="268288" y="266700"/>
            <a:ext cx="8605837" cy="4613275"/>
          </a:xfrm>
          <a:solidFill>
            <a:schemeClr val="bg2"/>
          </a:solidFill>
          <a:ln>
            <a:noFill/>
          </a:ln>
        </p:spPr>
        <p:txBody>
          <a:bodyPr tIns="2016000"/>
          <a:lstStyle>
            <a:lvl1pPr algn="ctr">
              <a:defRPr sz="1200">
                <a:latin typeface="+mj-lt"/>
              </a:defRPr>
            </a:lvl1pPr>
          </a:lstStyle>
          <a:p>
            <a:r>
              <a:rPr lang="en-GB"/>
              <a:t>(Framed video template)</a:t>
            </a:r>
          </a:p>
        </p:txBody>
      </p:sp>
    </p:spTree>
    <p:extLst>
      <p:ext uri="{BB962C8B-B14F-4D97-AF65-F5344CB8AC3E}">
        <p14:creationId xmlns:p14="http://schemas.microsoft.com/office/powerpoint/2010/main" val="3821407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2263" y="275491"/>
            <a:ext cx="2668587" cy="248475"/>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322263" y="889754"/>
            <a:ext cx="2778491" cy="339447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4"/>
          </p:nvPr>
        </p:nvSpPr>
        <p:spPr>
          <a:xfrm>
            <a:off x="322263" y="4599099"/>
            <a:ext cx="746235" cy="273844"/>
          </a:xfrm>
          <a:prstGeom prst="rect">
            <a:avLst/>
          </a:prstGeom>
        </p:spPr>
        <p:txBody>
          <a:bodyPr vert="horz" lIns="0" tIns="0" rIns="0" bIns="0" rtlCol="0" anchor="b" anchorCtr="0"/>
          <a:lstStyle>
            <a:lvl1pPr algn="l">
              <a:defRPr sz="1400">
                <a:solidFill>
                  <a:schemeClr val="tx1"/>
                </a:solidFill>
                <a:latin typeface="+mn-lt"/>
              </a:defRPr>
            </a:lvl1pPr>
          </a:lstStyle>
          <a:p>
            <a:fld id="{DDBE135E-2566-4748-853C-8A3B78F0FB00}" type="slidenum">
              <a:rPr lang="en-GB" smtClean="0"/>
              <a:pPr/>
              <a:t>‹#›</a:t>
            </a:fld>
            <a:endParaRPr lang="en-GB"/>
          </a:p>
        </p:txBody>
      </p:sp>
    </p:spTree>
    <p:extLst>
      <p:ext uri="{BB962C8B-B14F-4D97-AF65-F5344CB8AC3E}">
        <p14:creationId xmlns:p14="http://schemas.microsoft.com/office/powerpoint/2010/main" val="1071066575"/>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9" r:id="rId4"/>
    <p:sldLayoutId id="2147483660" r:id="rId5"/>
    <p:sldLayoutId id="2147483661" r:id="rId6"/>
    <p:sldLayoutId id="2147483662" r:id="rId7"/>
    <p:sldLayoutId id="2147483663" r:id="rId8"/>
    <p:sldLayoutId id="2147483664" r:id="rId9"/>
    <p:sldLayoutId id="2147483670" r:id="rId10"/>
    <p:sldLayoutId id="2147483671" r:id="rId11"/>
    <p:sldLayoutId id="2147483666" r:id="rId12"/>
    <p:sldLayoutId id="2147483672" r:id="rId13"/>
    <p:sldLayoutId id="2147483667" r:id="rId14"/>
    <p:sldLayoutId id="2147483668" r:id="rId15"/>
    <p:sldLayoutId id="2147483669" r:id="rId16"/>
    <p:sldLayoutId id="2147483665" r:id="rId17"/>
    <p:sldLayoutId id="2147483674" r:id="rId18"/>
    <p:sldLayoutId id="2147483673" r:id="rId19"/>
    <p:sldLayoutId id="2147483650" r:id="rId20"/>
    <p:sldLayoutId id="2147483675" r:id="rId21"/>
    <p:sldLayoutId id="2147483676" r:id="rId22"/>
    <p:sldLayoutId id="2147483677" r:id="rId23"/>
    <p:sldLayoutId id="2147483678" r:id="rId24"/>
    <p:sldLayoutId id="2147483654" r:id="rId25"/>
    <p:sldLayoutId id="2147483655" r:id="rId26"/>
  </p:sldLayoutIdLst>
  <p:hf hdr="0" ftr="0" dt="0"/>
  <p:txStyles>
    <p:titleStyle>
      <a:lvl1pPr algn="l" defTabSz="914400" rtl="0" eaLnBrk="1" latinLnBrk="0" hangingPunct="1">
        <a:spcBef>
          <a:spcPct val="0"/>
        </a:spcBef>
        <a:buNone/>
        <a:defRPr sz="1400" kern="1200">
          <a:solidFill>
            <a:schemeClr val="tx1"/>
          </a:solidFill>
          <a:latin typeface="+mj-lt"/>
          <a:ea typeface="+mj-ea"/>
          <a:cs typeface="+mj-cs"/>
        </a:defRPr>
      </a:lvl1pPr>
    </p:titleStyle>
    <p:bodyStyle>
      <a:lvl1pPr marL="0" indent="0" algn="l" defTabSz="914400" rtl="0" eaLnBrk="1" latinLnBrk="0" hangingPunct="1">
        <a:lnSpc>
          <a:spcPts val="1600"/>
        </a:lnSpc>
        <a:spcBef>
          <a:spcPts val="0"/>
        </a:spcBef>
        <a:buFont typeface="Arial" pitchFamily="34" charset="0"/>
        <a:buNone/>
        <a:defRPr sz="1400" kern="1200" spc="20" baseline="0">
          <a:solidFill>
            <a:schemeClr val="tx1"/>
          </a:solidFill>
          <a:latin typeface="+mn-lt"/>
          <a:ea typeface="+mn-ea"/>
          <a:cs typeface="+mn-cs"/>
        </a:defRPr>
      </a:lvl1pPr>
      <a:lvl2pPr marL="100013" indent="-100013" algn="l" defTabSz="914400" rtl="0" eaLnBrk="1" latinLnBrk="0" hangingPunct="1">
        <a:lnSpc>
          <a:spcPts val="1600"/>
        </a:lnSpc>
        <a:spcBef>
          <a:spcPts val="0"/>
        </a:spcBef>
        <a:buFont typeface="Arial" pitchFamily="34" charset="0"/>
        <a:buChar char="•"/>
        <a:defRPr sz="1400" b="1" kern="1200" spc="20" baseline="0">
          <a:solidFill>
            <a:schemeClr val="tx1"/>
          </a:solidFill>
          <a:latin typeface="+mn-lt"/>
          <a:ea typeface="+mn-ea"/>
          <a:cs typeface="+mn-cs"/>
        </a:defRPr>
      </a:lvl2pPr>
      <a:lvl3pPr marL="0" indent="0" algn="l" defTabSz="914400" rtl="0" eaLnBrk="1" latinLnBrk="0" hangingPunct="1">
        <a:lnSpc>
          <a:spcPts val="1600"/>
        </a:lnSpc>
        <a:spcBef>
          <a:spcPts val="0"/>
        </a:spcBef>
        <a:buFont typeface="Arial" pitchFamily="34" charset="0"/>
        <a:buNone/>
        <a:defRPr sz="1400" kern="1200" spc="20" baseline="0">
          <a:solidFill>
            <a:schemeClr val="tx1"/>
          </a:solidFill>
          <a:latin typeface="+mn-lt"/>
          <a:ea typeface="+mn-ea"/>
          <a:cs typeface="+mn-cs"/>
        </a:defRPr>
      </a:lvl3pPr>
      <a:lvl4pPr marL="0" indent="0" algn="l" defTabSz="914400" rtl="0" eaLnBrk="1" latinLnBrk="0" hangingPunct="1">
        <a:lnSpc>
          <a:spcPts val="1600"/>
        </a:lnSpc>
        <a:spcBef>
          <a:spcPts val="0"/>
        </a:spcBef>
        <a:buFont typeface="Arial" pitchFamily="34" charset="0"/>
        <a:buNone/>
        <a:defRPr sz="1400" kern="1200" spc="20" baseline="0">
          <a:solidFill>
            <a:schemeClr val="tx1"/>
          </a:solidFill>
          <a:latin typeface="+mn-lt"/>
          <a:ea typeface="+mn-ea"/>
          <a:cs typeface="+mn-cs"/>
        </a:defRPr>
      </a:lvl4pPr>
      <a:lvl5pPr marL="0" indent="0" algn="l" defTabSz="914400" rtl="0" eaLnBrk="1" latinLnBrk="0" hangingPunct="1">
        <a:lnSpc>
          <a:spcPts val="1600"/>
        </a:lnSpc>
        <a:spcBef>
          <a:spcPts val="0"/>
        </a:spcBef>
        <a:buFont typeface="Arial" pitchFamily="34" charset="0"/>
        <a:buNone/>
        <a:defRPr sz="14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35.jpeg"/><Relationship Id="rId5" Type="http://schemas.openxmlformats.org/officeDocument/2006/relationships/image" Target="../media/image20.emf"/><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jpg"/><Relationship Id="rId5" Type="http://schemas.openxmlformats.org/officeDocument/2006/relationships/image" Target="../media/image18.emf"/><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2.png"/><Relationship Id="rId3" Type="http://schemas.openxmlformats.org/officeDocument/2006/relationships/image" Target="../media/image19.emf"/><Relationship Id="rId7" Type="http://schemas.openxmlformats.org/officeDocument/2006/relationships/image" Target="../media/image10.png"/><Relationship Id="rId12"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9.png"/><Relationship Id="rId11" Type="http://schemas.openxmlformats.org/officeDocument/2006/relationships/image" Target="../media/image15.emf"/><Relationship Id="rId5" Type="http://schemas.openxmlformats.org/officeDocument/2006/relationships/image" Target="../media/image41.png"/><Relationship Id="rId10" Type="http://schemas.openxmlformats.org/officeDocument/2006/relationships/image" Target="../media/image13.png"/><Relationship Id="rId4" Type="http://schemas.openxmlformats.org/officeDocument/2006/relationships/image" Target="../media/image20.emf"/><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emf"/><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emf"/></Relationships>
</file>

<file path=ppt/slides/_rels/slide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6.emf"/></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18.emf"/><Relationship Id="rId7" Type="http://schemas.openxmlformats.org/officeDocument/2006/relationships/image" Target="../media/image31.emf"/><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jpeg"/><Relationship Id="rId9" Type="http://schemas.openxmlformats.org/officeDocument/2006/relationships/image" Target="../media/image3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12236" y="0"/>
            <a:ext cx="4931764" cy="5143500"/>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322263" y="342264"/>
            <a:ext cx="3460028" cy="1234719"/>
          </a:xfrm>
        </p:spPr>
        <p:txBody>
          <a:bodyPr/>
          <a:lstStyle/>
          <a:p>
            <a:r>
              <a:rPr lang="en-GB" sz="5000" dirty="0">
                <a:latin typeface="Impact" charset="0"/>
                <a:ea typeface="Impact" charset="0"/>
                <a:cs typeface="Impact" charset="0"/>
              </a:rPr>
              <a:t>SQUASHED</a:t>
            </a:r>
            <a:br>
              <a:rPr lang="en-GB" sz="5000" dirty="0">
                <a:latin typeface="Impact" charset="0"/>
                <a:ea typeface="Impact" charset="0"/>
                <a:cs typeface="Impact" charset="0"/>
              </a:rPr>
            </a:br>
            <a:r>
              <a:rPr lang="en-GB" sz="5000" dirty="0">
                <a:latin typeface="Impact" charset="0"/>
                <a:ea typeface="Impact" charset="0"/>
                <a:cs typeface="Impact" charset="0"/>
              </a:rPr>
              <a:t>TOMATO</a:t>
            </a:r>
            <a:br>
              <a:rPr lang="en-GB" sz="5000" dirty="0">
                <a:latin typeface="Impact" charset="0"/>
                <a:ea typeface="Impact" charset="0"/>
                <a:cs typeface="Impact" charset="0"/>
              </a:rPr>
            </a:br>
            <a:r>
              <a:rPr lang="en-GB" sz="5000" dirty="0">
                <a:latin typeface="Impact" charset="0"/>
                <a:ea typeface="Impact" charset="0"/>
                <a:cs typeface="Impact" charset="0"/>
              </a:rPr>
              <a:t>CHALLENGE</a:t>
            </a:r>
          </a:p>
        </p:txBody>
      </p:sp>
      <p:sp>
        <p:nvSpPr>
          <p:cNvPr id="5" name="Subtitle 4"/>
          <p:cNvSpPr>
            <a:spLocks noGrp="1"/>
          </p:cNvSpPr>
          <p:nvPr>
            <p:ph type="subTitle" idx="1"/>
          </p:nvPr>
        </p:nvSpPr>
        <p:spPr>
          <a:xfrm>
            <a:off x="232475" y="2253013"/>
            <a:ext cx="3738026" cy="1658209"/>
          </a:xfrm>
        </p:spPr>
        <p:txBody>
          <a:bodyPr/>
          <a:lstStyle/>
          <a:p>
            <a:pPr>
              <a:lnSpc>
                <a:spcPct val="100000"/>
              </a:lnSpc>
            </a:pPr>
            <a:r>
              <a:rPr lang="en-US" sz="2200" b="1" dirty="0">
                <a:latin typeface="Georgia" charset="0"/>
                <a:ea typeface="Georgia" charset="0"/>
                <a:cs typeface="Georgia" charset="0"/>
              </a:rPr>
              <a:t>Can you design and make a model to transport tomatoes down a mountainside in Nepal without squashing them?</a:t>
            </a:r>
          </a:p>
        </p:txBody>
      </p:sp>
      <p:pic>
        <p:nvPicPr>
          <p:cNvPr id="12" name="Picture 11"/>
          <p:cNvPicPr>
            <a:picLocks noChangeAspect="1"/>
          </p:cNvPicPr>
          <p:nvPr/>
        </p:nvPicPr>
        <p:blipFill rotWithShape="1">
          <a:blip r:embed="rId3"/>
          <a:srcRect l="12053" t="9227" r="12053" b="4705"/>
          <a:stretch/>
        </p:blipFill>
        <p:spPr>
          <a:xfrm>
            <a:off x="4212236" y="0"/>
            <a:ext cx="4931764" cy="5143500"/>
          </a:xfrm>
          <a:prstGeom prst="rect">
            <a:avLst/>
          </a:prstGeom>
        </p:spPr>
      </p:pic>
      <p:pic>
        <p:nvPicPr>
          <p:cNvPr id="13" name="Picture 12"/>
          <p:cNvPicPr>
            <a:picLocks noChangeAspect="1"/>
          </p:cNvPicPr>
          <p:nvPr/>
        </p:nvPicPr>
        <p:blipFill>
          <a:blip r:embed="rId4"/>
          <a:stretch>
            <a:fillRect/>
          </a:stretch>
        </p:blipFill>
        <p:spPr>
          <a:xfrm rot="1718407">
            <a:off x="5812436" y="1476307"/>
            <a:ext cx="1865834" cy="2045674"/>
          </a:xfrm>
          <a:prstGeom prst="rect">
            <a:avLst/>
          </a:prstGeom>
        </p:spPr>
      </p:pic>
      <p:pic>
        <p:nvPicPr>
          <p:cNvPr id="10" name="Picture 9">
            <a:extLst>
              <a:ext uri="{FF2B5EF4-FFF2-40B4-BE49-F238E27FC236}">
                <a16:creationId xmlns="" xmlns:a16="http://schemas.microsoft.com/office/drawing/2014/main" id="{D55F2E7C-DCB4-214E-B764-A7D1C4FAD0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9920" y="4457971"/>
            <a:ext cx="672371" cy="515815"/>
          </a:xfrm>
          <a:prstGeom prst="rect">
            <a:avLst/>
          </a:prstGeom>
        </p:spPr>
      </p:pic>
    </p:spTree>
    <p:extLst>
      <p:ext uri="{BB962C8B-B14F-4D97-AF65-F5344CB8AC3E}">
        <p14:creationId xmlns:p14="http://schemas.microsoft.com/office/powerpoint/2010/main" val="29175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B77AB06A-9506-7646-8A75-3CC38630DBCD}"/>
              </a:ext>
            </a:extLst>
          </p:cNvPr>
          <p:cNvSpPr/>
          <p:nvPr/>
        </p:nvSpPr>
        <p:spPr>
          <a:xfrm>
            <a:off x="103322" y="0"/>
            <a:ext cx="9144001" cy="5143500"/>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 xmlns:a16="http://schemas.microsoft.com/office/drawing/2014/main" id="{6261643E-75EF-EB48-8179-BEAE150416A4}"/>
              </a:ext>
            </a:extLst>
          </p:cNvPr>
          <p:cNvSpPr>
            <a:spLocks noGrp="1"/>
          </p:cNvSpPr>
          <p:nvPr>
            <p:ph type="title"/>
          </p:nvPr>
        </p:nvSpPr>
        <p:spPr>
          <a:xfrm>
            <a:off x="1452716" y="910717"/>
            <a:ext cx="6238568" cy="2316436"/>
          </a:xfrm>
        </p:spPr>
        <p:txBody>
          <a:bodyPr/>
          <a:lstStyle/>
          <a:p>
            <a:pPr algn="ctr"/>
            <a:r>
              <a:rPr lang="en-GB" sz="2800" b="1" dirty="0">
                <a:solidFill>
                  <a:schemeClr val="bg1"/>
                </a:solidFill>
                <a:latin typeface="Georgia" charset="0"/>
                <a:ea typeface="Georgia" charset="0"/>
                <a:cs typeface="Georgia" charset="0"/>
              </a:rPr>
              <a:t>At the end of your challenge you will have three minutes to present or ‘pitch’ your work on the Squashed tomato challenge. </a:t>
            </a:r>
            <a:br>
              <a:rPr lang="en-GB" sz="2800" b="1" dirty="0">
                <a:solidFill>
                  <a:schemeClr val="bg1"/>
                </a:solidFill>
                <a:latin typeface="Georgia" charset="0"/>
                <a:ea typeface="Georgia" charset="0"/>
                <a:cs typeface="Georgia" charset="0"/>
              </a:rPr>
            </a:br>
            <a:r>
              <a:rPr lang="en-GB" sz="2800" b="1" dirty="0">
                <a:solidFill>
                  <a:schemeClr val="bg1"/>
                </a:solidFill>
                <a:latin typeface="Georgia" charset="0"/>
                <a:ea typeface="Georgia" charset="0"/>
                <a:cs typeface="Georgia" charset="0"/>
              </a:rPr>
              <a:t/>
            </a:r>
            <a:br>
              <a:rPr lang="en-GB" sz="2800" b="1" dirty="0">
                <a:solidFill>
                  <a:schemeClr val="bg1"/>
                </a:solidFill>
                <a:latin typeface="Georgia" charset="0"/>
                <a:ea typeface="Georgia" charset="0"/>
                <a:cs typeface="Georgia" charset="0"/>
              </a:rPr>
            </a:br>
            <a:r>
              <a:rPr lang="en-GB" sz="2800" b="1" dirty="0">
                <a:solidFill>
                  <a:schemeClr val="bg1"/>
                </a:solidFill>
                <a:latin typeface="Georgia" charset="0"/>
                <a:ea typeface="Georgia" charset="0"/>
                <a:cs typeface="Georgia" charset="0"/>
              </a:rPr>
              <a:t>Remember to leave time to work out how you are going to do this.  </a:t>
            </a:r>
            <a:endParaRPr lang="en-US" sz="2800" b="1" dirty="0">
              <a:solidFill>
                <a:schemeClr val="bg1"/>
              </a:solidFill>
              <a:latin typeface="Georgia" charset="0"/>
              <a:ea typeface="Georgia" charset="0"/>
              <a:cs typeface="Georgia" charset="0"/>
            </a:endParaRPr>
          </a:p>
        </p:txBody>
      </p:sp>
    </p:spTree>
    <p:extLst>
      <p:ext uri="{BB962C8B-B14F-4D97-AF65-F5344CB8AC3E}">
        <p14:creationId xmlns:p14="http://schemas.microsoft.com/office/powerpoint/2010/main" val="3191053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B77AB06A-9506-7646-8A75-3CC38630DBCD}"/>
              </a:ext>
            </a:extLst>
          </p:cNvPr>
          <p:cNvSpPr/>
          <p:nvPr/>
        </p:nvSpPr>
        <p:spPr>
          <a:xfrm>
            <a:off x="4822853" y="0"/>
            <a:ext cx="4321147" cy="5143500"/>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19325" y="3960804"/>
            <a:ext cx="1787525" cy="1643885"/>
          </a:xfrm>
          <a:prstGeom prst="rect">
            <a:avLst/>
          </a:prstGeom>
        </p:spPr>
      </p:pic>
      <p:sp>
        <p:nvSpPr>
          <p:cNvPr id="4" name="Slide Number Placeholder 3"/>
          <p:cNvSpPr>
            <a:spLocks noGrp="1"/>
          </p:cNvSpPr>
          <p:nvPr>
            <p:ph type="sldNum" sz="quarter" idx="12"/>
          </p:nvPr>
        </p:nvSpPr>
        <p:spPr>
          <a:xfrm>
            <a:off x="196476" y="4650712"/>
            <a:ext cx="746235" cy="273844"/>
          </a:xfrm>
        </p:spPr>
        <p:txBody>
          <a:bodyPr/>
          <a:lstStyle/>
          <a:p>
            <a:fld id="{DDBE135E-2566-4748-853C-8A3B78F0FB00}" type="slidenum">
              <a:rPr lang="en-GB" smtClean="0">
                <a:solidFill>
                  <a:schemeClr val="bg1"/>
                </a:solidFill>
                <a:latin typeface="Georgia" charset="0"/>
                <a:ea typeface="Georgia" charset="0"/>
                <a:cs typeface="Georgia" charset="0"/>
              </a:rPr>
              <a:t>11</a:t>
            </a:fld>
            <a:endParaRPr lang="en-GB" dirty="0">
              <a:solidFill>
                <a:schemeClr val="bg1"/>
              </a:solidFill>
              <a:latin typeface="Georgia" charset="0"/>
              <a:ea typeface="Georgia" charset="0"/>
              <a:cs typeface="Georgia" charset="0"/>
            </a:endParaRPr>
          </a:p>
        </p:txBody>
      </p:sp>
      <p:pic>
        <p:nvPicPr>
          <p:cNvPr id="8" name="Picture 7">
            <a:extLst>
              <a:ext uri="{FF2B5EF4-FFF2-40B4-BE49-F238E27FC236}">
                <a16:creationId xmlns="" xmlns:a16="http://schemas.microsoft.com/office/drawing/2014/main" id="{CE0E5DAD-8FDC-4741-AF2D-F88DB3DAE3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660" t="38" r="25251" b="-108"/>
          <a:stretch/>
        </p:blipFill>
        <p:spPr>
          <a:xfrm>
            <a:off x="5103359" y="339502"/>
            <a:ext cx="3745385" cy="4533441"/>
          </a:xfrm>
          <a:prstGeom prst="rect">
            <a:avLst/>
          </a:prstGeom>
        </p:spPr>
      </p:pic>
      <p:sp>
        <p:nvSpPr>
          <p:cNvPr id="2" name="TextBox 1"/>
          <p:cNvSpPr txBox="1"/>
          <p:nvPr/>
        </p:nvSpPr>
        <p:spPr>
          <a:xfrm>
            <a:off x="196476" y="89570"/>
            <a:ext cx="4117383" cy="584775"/>
          </a:xfrm>
          <a:prstGeom prst="rect">
            <a:avLst/>
          </a:prstGeom>
          <a:noFill/>
        </p:spPr>
        <p:txBody>
          <a:bodyPr wrap="square" rtlCol="0">
            <a:spAutoFit/>
          </a:bodyPr>
          <a:lstStyle/>
          <a:p>
            <a:r>
              <a:rPr lang="en-GB" sz="3200" b="1" dirty="0">
                <a:solidFill>
                  <a:srgbClr val="FF0000"/>
                </a:solidFill>
                <a:latin typeface="Georgia" panose="02040502050405020303" pitchFamily="18" charset="0"/>
              </a:rPr>
              <a:t>Feedback</a:t>
            </a:r>
            <a:r>
              <a:rPr lang="en-GB" sz="1600" dirty="0"/>
              <a:t> </a:t>
            </a:r>
          </a:p>
        </p:txBody>
      </p:sp>
      <p:sp>
        <p:nvSpPr>
          <p:cNvPr id="10" name="Title 6"/>
          <p:cNvSpPr txBox="1"/>
          <p:nvPr/>
        </p:nvSpPr>
        <p:spPr>
          <a:xfrm>
            <a:off x="330603" y="807695"/>
            <a:ext cx="4452867" cy="2939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400" b="1">
                <a:latin typeface="Georgia"/>
                <a:ea typeface="Georgia"/>
                <a:cs typeface="Georgia"/>
                <a:sym typeface="Georgia"/>
              </a:defRPr>
            </a:pPr>
            <a:r>
              <a:rPr sz="1600" dirty="0"/>
              <a:t>Team work </a:t>
            </a:r>
            <a:br>
              <a:rPr sz="1600" dirty="0"/>
            </a:br>
            <a:r>
              <a:rPr sz="1600" b="0" dirty="0"/>
              <a:t>How well did you work together?</a:t>
            </a:r>
            <a:br>
              <a:rPr sz="1600" b="0" dirty="0"/>
            </a:br>
            <a:r>
              <a:rPr sz="1050" b="0" dirty="0"/>
              <a:t/>
            </a:r>
            <a:br>
              <a:rPr sz="1050" b="0" dirty="0"/>
            </a:br>
            <a:r>
              <a:rPr sz="1600" dirty="0"/>
              <a:t>Research </a:t>
            </a:r>
            <a:br>
              <a:rPr sz="1600" dirty="0"/>
            </a:br>
            <a:r>
              <a:rPr sz="1600" b="0" dirty="0"/>
              <a:t>What did you find out?</a:t>
            </a:r>
            <a:br>
              <a:rPr sz="1600" b="0" dirty="0"/>
            </a:br>
            <a:r>
              <a:rPr sz="1000" b="0" dirty="0"/>
              <a:t/>
            </a:r>
            <a:br>
              <a:rPr sz="1000" b="0" dirty="0"/>
            </a:br>
            <a:r>
              <a:rPr sz="1600" dirty="0"/>
              <a:t>Developing ideas </a:t>
            </a:r>
            <a:br>
              <a:rPr sz="1600" dirty="0"/>
            </a:br>
            <a:r>
              <a:rPr sz="1600" b="0" dirty="0"/>
              <a:t>What ideas did you try out and how did you change</a:t>
            </a:r>
            <a:r>
              <a:rPr lang="en-GB" sz="1600" dirty="0"/>
              <a:t> </a:t>
            </a:r>
            <a:r>
              <a:rPr sz="1600" b="0" dirty="0"/>
              <a:t>your design as a result?</a:t>
            </a:r>
            <a:br>
              <a:rPr sz="1600" b="0" dirty="0"/>
            </a:br>
            <a:r>
              <a:rPr sz="1050" b="0" dirty="0"/>
              <a:t/>
            </a:r>
            <a:br>
              <a:rPr sz="1050" b="0" dirty="0"/>
            </a:br>
            <a:r>
              <a:rPr sz="1600" dirty="0"/>
              <a:t>Final design </a:t>
            </a:r>
            <a:br>
              <a:rPr sz="1600" dirty="0"/>
            </a:br>
            <a:r>
              <a:rPr sz="1600" b="0" dirty="0"/>
              <a:t>How successful was it? </a:t>
            </a:r>
            <a:br>
              <a:rPr sz="1600" b="0" dirty="0"/>
            </a:br>
            <a:r>
              <a:rPr sz="1600" b="0" dirty="0"/>
              <a:t>How would you improve it if you had more time? </a:t>
            </a:r>
          </a:p>
        </p:txBody>
      </p:sp>
    </p:spTree>
    <p:extLst>
      <p:ext uri="{BB962C8B-B14F-4D97-AF65-F5344CB8AC3E}">
        <p14:creationId xmlns:p14="http://schemas.microsoft.com/office/powerpoint/2010/main" val="3426383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Text Placeholder 1"/>
          <p:cNvSpPr txBox="1">
            <a:spLocks/>
          </p:cNvSpPr>
          <p:nvPr/>
        </p:nvSpPr>
        <p:spPr>
          <a:xfrm>
            <a:off x="1515924" y="1496682"/>
            <a:ext cx="6056313" cy="1895673"/>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itchFamily="34" charset="0"/>
              <a:buNone/>
              <a:defRPr sz="5000" kern="1200" spc="20" baseline="0">
                <a:solidFill>
                  <a:schemeClr val="bg1"/>
                </a:solidFill>
                <a:latin typeface="+mj-lt"/>
                <a:ea typeface="+mn-ea"/>
                <a:cs typeface="+mn-cs"/>
              </a:defRPr>
            </a:lvl1pPr>
            <a:lvl2pPr marL="0" indent="0" algn="ctr" defTabSz="914400" rtl="0" eaLnBrk="1" latinLnBrk="0" hangingPunct="1">
              <a:lnSpc>
                <a:spcPts val="9900"/>
              </a:lnSpc>
              <a:spcBef>
                <a:spcPts val="0"/>
              </a:spcBef>
              <a:buFont typeface="Arial" pitchFamily="34" charset="0"/>
              <a:buNone/>
              <a:defRPr sz="9400" b="1" kern="1200" cap="all" spc="-100" baseline="0">
                <a:solidFill>
                  <a:schemeClr val="bg1"/>
                </a:solidFill>
                <a:latin typeface="Druk Heavy" pitchFamily="50" charset="0"/>
                <a:ea typeface="+mn-ea"/>
                <a:cs typeface="+mn-cs"/>
              </a:defRPr>
            </a:lvl2pPr>
            <a:lvl3pPr marL="0" indent="0" algn="l" defTabSz="914400" rtl="0" eaLnBrk="1" latinLnBrk="0" hangingPunct="1">
              <a:lnSpc>
                <a:spcPct val="100000"/>
              </a:lnSpc>
              <a:spcBef>
                <a:spcPts val="0"/>
              </a:spcBef>
              <a:buFont typeface="Arial" pitchFamily="34" charset="0"/>
              <a:buNone/>
              <a:defRPr sz="1400" kern="1200" spc="20" baseline="0">
                <a:solidFill>
                  <a:schemeClr val="tx1"/>
                </a:solidFill>
                <a:latin typeface="+mn-lt"/>
                <a:ea typeface="+mn-ea"/>
                <a:cs typeface="+mn-cs"/>
              </a:defRPr>
            </a:lvl3pPr>
            <a:lvl4pPr marL="0" indent="0" algn="l" defTabSz="914400" rtl="0" eaLnBrk="1" latinLnBrk="0" hangingPunct="1">
              <a:lnSpc>
                <a:spcPct val="100000"/>
              </a:lnSpc>
              <a:spcBef>
                <a:spcPts val="0"/>
              </a:spcBef>
              <a:buFont typeface="Arial" pitchFamily="34" charset="0"/>
              <a:buNone/>
              <a:defRPr sz="1400" kern="1200" spc="20" baseline="0">
                <a:solidFill>
                  <a:schemeClr val="tx1"/>
                </a:solidFill>
                <a:latin typeface="+mn-lt"/>
                <a:ea typeface="+mn-ea"/>
                <a:cs typeface="+mn-cs"/>
              </a:defRPr>
            </a:lvl4pPr>
            <a:lvl5pPr marL="0" indent="0" algn="l" defTabSz="914400" rtl="0" eaLnBrk="1" latinLnBrk="0" hangingPunct="1">
              <a:lnSpc>
                <a:spcPct val="100000"/>
              </a:lnSpc>
              <a:spcBef>
                <a:spcPts val="0"/>
              </a:spcBef>
              <a:buFont typeface="Arial" pitchFamily="34" charset="0"/>
              <a:buNone/>
              <a:defRPr sz="14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8000"/>
              </a:lnSpc>
            </a:pPr>
            <a:r>
              <a:rPr lang="en-GB" sz="6000" b="1" dirty="0">
                <a:latin typeface="Georgia" charset="0"/>
                <a:ea typeface="Georgia" charset="0"/>
                <a:cs typeface="Georgia" charset="0"/>
              </a:rPr>
              <a:t>How do they </a:t>
            </a:r>
            <a:br>
              <a:rPr lang="en-GB" sz="6000" b="1" dirty="0">
                <a:latin typeface="Georgia" charset="0"/>
                <a:ea typeface="Georgia" charset="0"/>
                <a:cs typeface="Georgia" charset="0"/>
              </a:rPr>
            </a:br>
            <a:r>
              <a:rPr lang="en-GB" sz="6000" b="1" dirty="0">
                <a:latin typeface="Georgia" charset="0"/>
                <a:ea typeface="Georgia" charset="0"/>
                <a:cs typeface="Georgia" charset="0"/>
              </a:rPr>
              <a:t>do it in Nepal?</a:t>
            </a:r>
          </a:p>
        </p:txBody>
      </p:sp>
    </p:spTree>
    <p:extLst>
      <p:ext uri="{BB962C8B-B14F-4D97-AF65-F5344CB8AC3E}">
        <p14:creationId xmlns:p14="http://schemas.microsoft.com/office/powerpoint/2010/main" val="656971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28395" y="3953434"/>
            <a:ext cx="1787525" cy="1643885"/>
          </a:xfrm>
          <a:prstGeom prst="rect">
            <a:avLst/>
          </a:prstGeom>
        </p:spPr>
      </p:pic>
      <p:sp>
        <p:nvSpPr>
          <p:cNvPr id="2" name="Title 1"/>
          <p:cNvSpPr>
            <a:spLocks noGrp="1"/>
          </p:cNvSpPr>
          <p:nvPr>
            <p:ph type="title"/>
          </p:nvPr>
        </p:nvSpPr>
        <p:spPr>
          <a:xfrm>
            <a:off x="216169" y="393045"/>
            <a:ext cx="4881966" cy="4398030"/>
          </a:xfrm>
        </p:spPr>
        <p:txBody>
          <a:bodyPr/>
          <a:lstStyle/>
          <a:p>
            <a:r>
              <a:rPr lang="en-US" sz="1700" dirty="0">
                <a:latin typeface="Georgia" charset="0"/>
                <a:ea typeface="Georgia" charset="0"/>
                <a:cs typeface="Georgia" charset="0"/>
              </a:rPr>
              <a:t>Now that you’ve had a go at transporting tomatoes yourselves, we’d like to show you the </a:t>
            </a:r>
            <a:r>
              <a:rPr lang="en-US" sz="1700" b="1" dirty="0">
                <a:latin typeface="Georgia" charset="0"/>
                <a:ea typeface="Georgia" charset="0"/>
                <a:cs typeface="Georgia" charset="0"/>
              </a:rPr>
              <a:t>aerial ropeway systems</a:t>
            </a:r>
            <a:r>
              <a:rPr lang="en-US" sz="1700" dirty="0">
                <a:latin typeface="Georgia" charset="0"/>
                <a:ea typeface="Georgia" charset="0"/>
                <a:cs typeface="Georgia" charset="0"/>
              </a:rPr>
              <a:t> Practical Action has worked with farmers in Nepal to develop that help them transport their produce to market.</a:t>
            </a:r>
            <a:r>
              <a:rPr lang="en-US" sz="1600" b="1" dirty="0">
                <a:latin typeface="Georgia" charset="0"/>
                <a:ea typeface="Georgia" charset="0"/>
                <a:cs typeface="Georgia" charset="0"/>
              </a:rPr>
              <a:t/>
            </a:r>
            <a:br>
              <a:rPr lang="en-US" sz="1600" b="1" dirty="0">
                <a:latin typeface="Georgia" charset="0"/>
                <a:ea typeface="Georgia" charset="0"/>
                <a:cs typeface="Georgia" charset="0"/>
              </a:rPr>
            </a:br>
            <a:r>
              <a:rPr lang="en-US" sz="1700" b="1" dirty="0">
                <a:latin typeface="Georgia" charset="0"/>
                <a:ea typeface="Georgia" charset="0"/>
                <a:cs typeface="Georgia" charset="0"/>
              </a:rPr>
              <a:t/>
            </a:r>
            <a:br>
              <a:rPr lang="en-US" sz="1700" b="1" dirty="0">
                <a:latin typeface="Georgia" charset="0"/>
                <a:ea typeface="Georgia" charset="0"/>
                <a:cs typeface="Georgia" charset="0"/>
              </a:rPr>
            </a:br>
            <a:r>
              <a:rPr lang="en-US" sz="1700" b="1" dirty="0">
                <a:latin typeface="Georgia" charset="0"/>
                <a:ea typeface="Georgia" charset="0"/>
                <a:cs typeface="Georgia" charset="0"/>
              </a:rPr>
              <a:t>Top picture: </a:t>
            </a:r>
            <a:r>
              <a:rPr lang="en-US" sz="1700" dirty="0">
                <a:latin typeface="Georgia" charset="0"/>
                <a:ea typeface="Georgia" charset="0"/>
                <a:cs typeface="Georgia" charset="0"/>
              </a:rPr>
              <a:t>this is the </a:t>
            </a:r>
            <a:r>
              <a:rPr lang="en-US" sz="1700" b="1" i="1" dirty="0">
                <a:latin typeface="Georgia" charset="0"/>
                <a:ea typeface="Georgia" charset="0"/>
                <a:cs typeface="Georgia" charset="0"/>
              </a:rPr>
              <a:t>up station</a:t>
            </a:r>
            <a:r>
              <a:rPr lang="en-US" sz="1700" i="1" dirty="0">
                <a:latin typeface="Georgia" charset="0"/>
                <a:ea typeface="Georgia" charset="0"/>
                <a:cs typeface="Georgia" charset="0"/>
              </a:rPr>
              <a:t> </a:t>
            </a:r>
            <a:r>
              <a:rPr lang="en-US" sz="1700" dirty="0">
                <a:latin typeface="Georgia" charset="0"/>
                <a:ea typeface="Georgia" charset="0"/>
                <a:cs typeface="Georgia" charset="0"/>
              </a:rPr>
              <a:t>where tomatoes are loaded into baskets ready for their trip down the mountainside on the aerial ropeway.</a:t>
            </a:r>
            <a:r>
              <a:rPr lang="en-US" sz="1700" b="1" dirty="0">
                <a:latin typeface="Georgia" charset="0"/>
                <a:ea typeface="Georgia" charset="0"/>
                <a:cs typeface="Georgia" charset="0"/>
              </a:rPr>
              <a:t/>
            </a:r>
            <a:br>
              <a:rPr lang="en-US" sz="1700" b="1" dirty="0">
                <a:latin typeface="Georgia" charset="0"/>
                <a:ea typeface="Georgia" charset="0"/>
                <a:cs typeface="Georgia" charset="0"/>
              </a:rPr>
            </a:br>
            <a:r>
              <a:rPr lang="en-US" sz="1700" b="1" dirty="0">
                <a:latin typeface="Georgia" charset="0"/>
                <a:ea typeface="Georgia" charset="0"/>
                <a:cs typeface="Georgia" charset="0"/>
              </a:rPr>
              <a:t/>
            </a:r>
            <a:br>
              <a:rPr lang="en-US" sz="1700" b="1" dirty="0">
                <a:latin typeface="Georgia" charset="0"/>
                <a:ea typeface="Georgia" charset="0"/>
                <a:cs typeface="Georgia" charset="0"/>
              </a:rPr>
            </a:br>
            <a:r>
              <a:rPr lang="en-US" sz="1700" b="1" dirty="0">
                <a:latin typeface="Georgia" charset="0"/>
                <a:ea typeface="Georgia" charset="0"/>
                <a:cs typeface="Georgia" charset="0"/>
              </a:rPr>
              <a:t>Bottom picture: </a:t>
            </a:r>
            <a:r>
              <a:rPr lang="en-US" sz="1700" dirty="0">
                <a:latin typeface="Georgia" charset="0"/>
                <a:ea typeface="Georgia" charset="0"/>
                <a:cs typeface="Georgia" charset="0"/>
              </a:rPr>
              <a:t>this is the </a:t>
            </a:r>
            <a:r>
              <a:rPr lang="en-US" sz="1700" b="1" i="1" dirty="0">
                <a:latin typeface="Georgia" charset="0"/>
                <a:ea typeface="Georgia" charset="0"/>
                <a:cs typeface="Georgia" charset="0"/>
              </a:rPr>
              <a:t>down station </a:t>
            </a:r>
            <a:r>
              <a:rPr lang="en-US" sz="1700" dirty="0">
                <a:latin typeface="Georgia" charset="0"/>
                <a:ea typeface="Georgia" charset="0"/>
                <a:cs typeface="Georgia" charset="0"/>
              </a:rPr>
              <a:t>at the bottom of the mountain where the tomatoes arrive ready for a short journey to the market. </a:t>
            </a:r>
            <a:r>
              <a:rPr lang="en-US" sz="1600" dirty="0">
                <a:latin typeface="Georgia" charset="0"/>
                <a:ea typeface="Georgia" charset="0"/>
                <a:cs typeface="Georgia" charset="0"/>
              </a:rPr>
              <a:t/>
            </a:r>
            <a:br>
              <a:rPr lang="en-US" sz="1600" dirty="0">
                <a:latin typeface="Georgia" charset="0"/>
                <a:ea typeface="Georgia" charset="0"/>
                <a:cs typeface="Georgia" charset="0"/>
              </a:rPr>
            </a:br>
            <a:r>
              <a:rPr lang="en-US" sz="1600" dirty="0">
                <a:latin typeface="Georgia" charset="0"/>
                <a:ea typeface="Georgia" charset="0"/>
                <a:cs typeface="Georgia" charset="0"/>
              </a:rPr>
              <a:t/>
            </a:r>
            <a:br>
              <a:rPr lang="en-US" sz="1600" dirty="0">
                <a:latin typeface="Georgia" charset="0"/>
                <a:ea typeface="Georgia" charset="0"/>
                <a:cs typeface="Georgia" charset="0"/>
              </a:rPr>
            </a:br>
            <a:endParaRPr lang="en-US" b="1" dirty="0">
              <a:latin typeface="Georgia" charset="0"/>
              <a:ea typeface="Georgia" charset="0"/>
              <a:cs typeface="Georgia" charset="0"/>
            </a:endParaRPr>
          </a:p>
        </p:txBody>
      </p:sp>
      <p:sp>
        <p:nvSpPr>
          <p:cNvPr id="4" name="Slide Number Placeholder 3"/>
          <p:cNvSpPr>
            <a:spLocks noGrp="1"/>
          </p:cNvSpPr>
          <p:nvPr>
            <p:ph type="sldNum" sz="quarter" idx="12"/>
          </p:nvPr>
        </p:nvSpPr>
        <p:spPr/>
        <p:txBody>
          <a:bodyPr/>
          <a:lstStyle/>
          <a:p>
            <a:fld id="{DDBE135E-2566-4748-853C-8A3B78F0FB00}" type="slidenum">
              <a:rPr lang="en-GB" smtClean="0">
                <a:solidFill>
                  <a:schemeClr val="bg1"/>
                </a:solidFill>
                <a:latin typeface="Georgia" charset="0"/>
                <a:ea typeface="Georgia" charset="0"/>
                <a:cs typeface="Georgia" charset="0"/>
              </a:rPr>
              <a:t>13</a:t>
            </a:fld>
            <a:endParaRPr lang="en-GB" dirty="0">
              <a:solidFill>
                <a:schemeClr val="bg1"/>
              </a:solidFill>
              <a:latin typeface="Georgia" charset="0"/>
              <a:ea typeface="Georgia" charset="0"/>
              <a:cs typeface="Georgia" charset="0"/>
            </a:endParaRPr>
          </a:p>
        </p:txBody>
      </p:sp>
      <p:pic>
        <p:nvPicPr>
          <p:cNvPr id="16" name="Picture 15"/>
          <p:cNvPicPr>
            <a:picLocks noChangeAspect="1"/>
          </p:cNvPicPr>
          <p:nvPr/>
        </p:nvPicPr>
        <p:blipFill>
          <a:blip r:embed="rId4"/>
          <a:stretch>
            <a:fillRect/>
          </a:stretch>
        </p:blipFill>
        <p:spPr>
          <a:xfrm>
            <a:off x="6978132" y="4279890"/>
            <a:ext cx="306588" cy="306588"/>
          </a:xfrm>
          <a:prstGeom prst="rect">
            <a:avLst/>
          </a:prstGeom>
        </p:spPr>
      </p:pic>
      <p:pic>
        <p:nvPicPr>
          <p:cNvPr id="17" name="Picture 16"/>
          <p:cNvPicPr>
            <a:picLocks noChangeAspect="1"/>
          </p:cNvPicPr>
          <p:nvPr/>
        </p:nvPicPr>
        <p:blipFill>
          <a:blip r:embed="rId5"/>
          <a:stretch>
            <a:fillRect/>
          </a:stretch>
        </p:blipFill>
        <p:spPr>
          <a:xfrm>
            <a:off x="5948988" y="4242471"/>
            <a:ext cx="407426" cy="344008"/>
          </a:xfrm>
          <a:prstGeom prst="rect">
            <a:avLst/>
          </a:prstGeom>
        </p:spPr>
      </p:pic>
      <p:pic>
        <p:nvPicPr>
          <p:cNvPr id="18" name="Picture 17"/>
          <p:cNvPicPr>
            <a:picLocks noChangeAspect="1"/>
          </p:cNvPicPr>
          <p:nvPr/>
        </p:nvPicPr>
        <p:blipFill>
          <a:blip r:embed="rId4"/>
          <a:stretch>
            <a:fillRect/>
          </a:stretch>
        </p:blipFill>
        <p:spPr>
          <a:xfrm>
            <a:off x="8085572" y="4279890"/>
            <a:ext cx="306588" cy="306588"/>
          </a:xfrm>
          <a:prstGeom prst="rect">
            <a:avLst/>
          </a:prstGeom>
        </p:spPr>
      </p:pic>
      <p:sp>
        <p:nvSpPr>
          <p:cNvPr id="13" name="Rectangle 12"/>
          <p:cNvSpPr/>
          <p:nvPr/>
        </p:nvSpPr>
        <p:spPr>
          <a:xfrm>
            <a:off x="5574224" y="0"/>
            <a:ext cx="3569776" cy="2479729"/>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tdg-uk-data-01\user_mydocuments\brenhel\My Pictures\STC\5263645070_ba4749f0a7_z.jpg">
            <a:extLst>
              <a:ext uri="{FF2B5EF4-FFF2-40B4-BE49-F238E27FC236}">
                <a16:creationId xmlns="" xmlns:a16="http://schemas.microsoft.com/office/drawing/2014/main" id="{58E98D37-E660-304C-BC76-538BB78A96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123" r="388"/>
          <a:stretch/>
        </p:blipFill>
        <p:spPr bwMode="auto">
          <a:xfrm>
            <a:off x="5823649" y="275489"/>
            <a:ext cx="3086012" cy="1972411"/>
          </a:xfrm>
          <a:prstGeom prst="rect">
            <a:avLst/>
          </a:prstGeom>
          <a:solidFill>
            <a:srgbClr val="FFFFFF">
              <a:shade val="85000"/>
            </a:srgbClr>
          </a:solidFill>
          <a:ln w="88900" cap="sq">
            <a:noFill/>
            <a:miter lim="800000"/>
          </a:ln>
          <a:effectLst/>
        </p:spPr>
      </p:pic>
      <p:sp>
        <p:nvSpPr>
          <p:cNvPr id="11" name="Rectangle 10"/>
          <p:cNvSpPr/>
          <p:nvPr/>
        </p:nvSpPr>
        <p:spPr>
          <a:xfrm>
            <a:off x="5574224" y="2673933"/>
            <a:ext cx="3569776" cy="2469567"/>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672" t="-1106" r="802" b="343"/>
          <a:stretch/>
        </p:blipFill>
        <p:spPr>
          <a:xfrm>
            <a:off x="5810917" y="2905125"/>
            <a:ext cx="3097567" cy="1967818"/>
          </a:xfrm>
          <a:prstGeom prst="rect">
            <a:avLst/>
          </a:prstGeom>
        </p:spPr>
      </p:pic>
      <p:sp>
        <p:nvSpPr>
          <p:cNvPr id="5" name="TextBox 4"/>
          <p:cNvSpPr txBox="1"/>
          <p:nvPr/>
        </p:nvSpPr>
        <p:spPr>
          <a:xfrm>
            <a:off x="1397201" y="3971519"/>
            <a:ext cx="3839005" cy="923330"/>
          </a:xfrm>
          <a:prstGeom prst="rect">
            <a:avLst/>
          </a:prstGeom>
          <a:noFill/>
        </p:spPr>
        <p:txBody>
          <a:bodyPr wrap="square" rtlCol="0">
            <a:spAutoFit/>
          </a:bodyPr>
          <a:lstStyle/>
          <a:p>
            <a:r>
              <a:rPr lang="en-US" sz="1700" b="1" dirty="0">
                <a:latin typeface="Georgia" charset="0"/>
                <a:ea typeface="Georgia" charset="0"/>
                <a:cs typeface="Georgia" charset="0"/>
              </a:rPr>
              <a:t>Question: </a:t>
            </a:r>
            <a:r>
              <a:rPr lang="en-US" sz="1700" dirty="0">
                <a:latin typeface="Georgia" charset="0"/>
                <a:ea typeface="Georgia" charset="0"/>
                <a:cs typeface="Georgia" charset="0"/>
              </a:rPr>
              <a:t>Can you see the basket of tomatoes on its way down?</a:t>
            </a:r>
            <a:r>
              <a:rPr lang="en-US" b="1" dirty="0">
                <a:latin typeface="Georgia" charset="0"/>
                <a:ea typeface="Georgia" charset="0"/>
                <a:cs typeface="Georgia" charset="0"/>
              </a:rPr>
              <a:t/>
            </a:r>
            <a:br>
              <a:rPr lang="en-US" b="1" dirty="0">
                <a:latin typeface="Georgia" charset="0"/>
                <a:ea typeface="Georgia" charset="0"/>
                <a:cs typeface="Georgia" charset="0"/>
              </a:rPr>
            </a:br>
            <a:endParaRPr lang="en-GB" dirty="0"/>
          </a:p>
        </p:txBody>
      </p:sp>
    </p:spTree>
    <p:extLst>
      <p:ext uri="{BB962C8B-B14F-4D97-AF65-F5344CB8AC3E}">
        <p14:creationId xmlns:p14="http://schemas.microsoft.com/office/powerpoint/2010/main" val="1372884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528395" y="3953434"/>
            <a:ext cx="1787525" cy="1643885"/>
          </a:xfrm>
          <a:prstGeom prst="rect">
            <a:avLst/>
          </a:prstGeom>
        </p:spPr>
      </p:pic>
      <p:sp>
        <p:nvSpPr>
          <p:cNvPr id="4" name="Slide Number Placeholder 3"/>
          <p:cNvSpPr>
            <a:spLocks noGrp="1"/>
          </p:cNvSpPr>
          <p:nvPr>
            <p:ph type="sldNum" sz="quarter" idx="12"/>
          </p:nvPr>
        </p:nvSpPr>
        <p:spPr/>
        <p:txBody>
          <a:bodyPr/>
          <a:lstStyle/>
          <a:p>
            <a:fld id="{DDBE135E-2566-4748-853C-8A3B78F0FB00}" type="slidenum">
              <a:rPr lang="en-GB" smtClean="0">
                <a:solidFill>
                  <a:schemeClr val="bg1"/>
                </a:solidFill>
                <a:latin typeface="Georgia" charset="0"/>
                <a:ea typeface="Georgia" charset="0"/>
                <a:cs typeface="Georgia" charset="0"/>
              </a:rPr>
              <a:t>14</a:t>
            </a:fld>
            <a:endParaRPr lang="en-GB" dirty="0">
              <a:solidFill>
                <a:schemeClr val="bg1"/>
              </a:solidFill>
              <a:latin typeface="Georgia" charset="0"/>
              <a:ea typeface="Georgia" charset="0"/>
              <a:cs typeface="Georgia" charset="0"/>
            </a:endParaRPr>
          </a:p>
        </p:txBody>
      </p:sp>
      <p:pic>
        <p:nvPicPr>
          <p:cNvPr id="5" name="Gravity Ropew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11550" y="275490"/>
            <a:ext cx="6858000" cy="4572000"/>
          </a:xfrm>
          <a:prstGeom prst="rect">
            <a:avLst/>
          </a:prstGeom>
        </p:spPr>
      </p:pic>
      <p:sp>
        <p:nvSpPr>
          <p:cNvPr id="6" name="Title 1"/>
          <p:cNvSpPr>
            <a:spLocks noGrp="1"/>
          </p:cNvSpPr>
          <p:nvPr>
            <p:ph type="title"/>
          </p:nvPr>
        </p:nvSpPr>
        <p:spPr>
          <a:xfrm>
            <a:off x="281922" y="275490"/>
            <a:ext cx="1623660" cy="778395"/>
          </a:xfrm>
        </p:spPr>
        <p:txBody>
          <a:bodyPr/>
          <a:lstStyle/>
          <a:p>
            <a:r>
              <a:rPr lang="en-US" b="1" dirty="0">
                <a:latin typeface="Georgia" charset="0"/>
                <a:ea typeface="Georgia" charset="0"/>
                <a:cs typeface="Georgia" charset="0"/>
              </a:rPr>
              <a:t>Watch the video to find out how the system works. </a:t>
            </a:r>
          </a:p>
        </p:txBody>
      </p:sp>
    </p:spTree>
    <p:extLst>
      <p:ext uri="{BB962C8B-B14F-4D97-AF65-F5344CB8AC3E}">
        <p14:creationId xmlns:p14="http://schemas.microsoft.com/office/powerpoint/2010/main" val="375414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4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26807" y="4051000"/>
            <a:ext cx="1787525" cy="1643885"/>
          </a:xfrm>
          <a:prstGeom prst="rect">
            <a:avLst/>
          </a:prstGeom>
        </p:spPr>
      </p:pic>
      <p:sp>
        <p:nvSpPr>
          <p:cNvPr id="4" name="Slide Number Placeholder 3"/>
          <p:cNvSpPr>
            <a:spLocks noGrp="1"/>
          </p:cNvSpPr>
          <p:nvPr>
            <p:ph type="sldNum" sz="quarter" idx="12"/>
          </p:nvPr>
        </p:nvSpPr>
        <p:spPr>
          <a:xfrm>
            <a:off x="211649" y="4720697"/>
            <a:ext cx="746235" cy="273844"/>
          </a:xfrm>
        </p:spPr>
        <p:txBody>
          <a:bodyPr/>
          <a:lstStyle/>
          <a:p>
            <a:fld id="{DDBE135E-2566-4748-853C-8A3B78F0FB00}" type="slidenum">
              <a:rPr lang="en-GB" smtClean="0">
                <a:solidFill>
                  <a:schemeClr val="bg1"/>
                </a:solidFill>
                <a:latin typeface="Georgia" charset="0"/>
                <a:ea typeface="Georgia" charset="0"/>
                <a:cs typeface="Georgia" charset="0"/>
              </a:rPr>
              <a:t>15</a:t>
            </a:fld>
            <a:endParaRPr lang="en-GB" dirty="0">
              <a:solidFill>
                <a:schemeClr val="bg1"/>
              </a:solidFill>
              <a:latin typeface="Georgia" charset="0"/>
              <a:ea typeface="Georgia" charset="0"/>
              <a:cs typeface="Georgia" charset="0"/>
            </a:endParaRPr>
          </a:p>
        </p:txBody>
      </p:sp>
      <p:sp>
        <p:nvSpPr>
          <p:cNvPr id="7" name="Title 6">
            <a:extLst>
              <a:ext uri="{FF2B5EF4-FFF2-40B4-BE49-F238E27FC236}">
                <a16:creationId xmlns="" xmlns:a16="http://schemas.microsoft.com/office/drawing/2014/main" id="{6261643E-75EF-EB48-8179-BEAE150416A4}"/>
              </a:ext>
            </a:extLst>
          </p:cNvPr>
          <p:cNvSpPr>
            <a:spLocks noGrp="1"/>
          </p:cNvSpPr>
          <p:nvPr>
            <p:ph type="title"/>
          </p:nvPr>
        </p:nvSpPr>
        <p:spPr>
          <a:xfrm>
            <a:off x="322262" y="275491"/>
            <a:ext cx="4249738" cy="4582128"/>
          </a:xfrm>
        </p:spPr>
        <p:txBody>
          <a:bodyPr/>
          <a:lstStyle/>
          <a:p>
            <a:r>
              <a:rPr lang="en-US" sz="1600" b="1" dirty="0">
                <a:latin typeface="Georgia" charset="0"/>
                <a:ea typeface="Georgia" charset="0"/>
                <a:cs typeface="Georgia" charset="0"/>
              </a:rPr>
              <a:t>You will be pleased to know that </a:t>
            </a:r>
            <a:r>
              <a:rPr lang="en-US" sz="1600" b="1" dirty="0" err="1">
                <a:latin typeface="Georgia" charset="0"/>
                <a:ea typeface="Georgia" charset="0"/>
                <a:cs typeface="Georgia" charset="0"/>
              </a:rPr>
              <a:t>Suchana’s</a:t>
            </a:r>
            <a:r>
              <a:rPr lang="en-US" sz="1600" b="1" dirty="0">
                <a:latin typeface="Georgia" charset="0"/>
                <a:ea typeface="Georgia" charset="0"/>
                <a:cs typeface="Georgia" charset="0"/>
              </a:rPr>
              <a:t> life has been much improved as a result of  Practical Action helping her community build a ropeway.</a:t>
            </a:r>
            <a:r>
              <a:rPr lang="en-US" dirty="0">
                <a:latin typeface="Georgia" charset="0"/>
                <a:ea typeface="Georgia" charset="0"/>
                <a:cs typeface="Georgia" charset="0"/>
              </a:rPr>
              <a:t/>
            </a:r>
            <a:br>
              <a:rPr lang="en-US" dirty="0">
                <a:latin typeface="Georgia" charset="0"/>
                <a:ea typeface="Georgia" charset="0"/>
                <a:cs typeface="Georgia" charset="0"/>
              </a:rPr>
            </a:br>
            <a:r>
              <a:rPr lang="en-US" dirty="0">
                <a:latin typeface="Georgia" charset="0"/>
                <a:ea typeface="Georgia" charset="0"/>
                <a:cs typeface="Georgia" charset="0"/>
              </a:rPr>
              <a:t/>
            </a:r>
            <a:br>
              <a:rPr lang="en-US" dirty="0">
                <a:latin typeface="Georgia" charset="0"/>
                <a:ea typeface="Georgia" charset="0"/>
                <a:cs typeface="Georgia" charset="0"/>
              </a:rPr>
            </a:br>
            <a:r>
              <a:rPr lang="en-US" b="1" dirty="0">
                <a:solidFill>
                  <a:schemeClr val="accent6"/>
                </a:solidFill>
                <a:latin typeface="Georgia" charset="0"/>
                <a:ea typeface="Georgia" charset="0"/>
                <a:cs typeface="Georgia" charset="0"/>
              </a:rPr>
              <a:t>‘I was very happy when I saw the ropeway working because now we won’t ever need to carry heavy loads to and from the market again.’</a:t>
            </a:r>
            <a:r>
              <a:rPr lang="en-US" dirty="0">
                <a:latin typeface="Georgia" charset="0"/>
                <a:ea typeface="Georgia" charset="0"/>
                <a:cs typeface="Georgia" charset="0"/>
              </a:rPr>
              <a:t/>
            </a:r>
            <a:br>
              <a:rPr lang="en-US" dirty="0">
                <a:latin typeface="Georgia" charset="0"/>
                <a:ea typeface="Georgia" charset="0"/>
                <a:cs typeface="Georgia" charset="0"/>
              </a:rPr>
            </a:br>
            <a:r>
              <a:rPr lang="en-US" dirty="0">
                <a:latin typeface="Georgia" charset="0"/>
                <a:ea typeface="Georgia" charset="0"/>
                <a:cs typeface="Georgia" charset="0"/>
              </a:rPr>
              <a:t/>
            </a:r>
            <a:br>
              <a:rPr lang="en-US" dirty="0">
                <a:latin typeface="Georgia" charset="0"/>
                <a:ea typeface="Georgia" charset="0"/>
                <a:cs typeface="Georgia" charset="0"/>
              </a:rPr>
            </a:br>
            <a:r>
              <a:rPr lang="en-US" sz="1600" dirty="0" err="1">
                <a:latin typeface="Georgia" charset="0"/>
                <a:ea typeface="Georgia" charset="0"/>
                <a:cs typeface="Georgia" charset="0"/>
              </a:rPr>
              <a:t>Suchana</a:t>
            </a:r>
            <a:r>
              <a:rPr lang="en-US" sz="1600" dirty="0">
                <a:latin typeface="Georgia" charset="0"/>
                <a:ea typeface="Georgia" charset="0"/>
                <a:cs typeface="Georgia" charset="0"/>
              </a:rPr>
              <a:t> is growing and selling more vegetables, and says her daughter is healthier.</a:t>
            </a:r>
            <a:r>
              <a:rPr lang="en-US" sz="1600" dirty="0">
                <a:solidFill>
                  <a:schemeClr val="tx1">
                    <a:lumMod val="60000"/>
                    <a:lumOff val="40000"/>
                  </a:schemeClr>
                </a:solidFill>
                <a:latin typeface="Georgia" charset="0"/>
                <a:ea typeface="Georgia" charset="0"/>
                <a:cs typeface="Georgia" charset="0"/>
              </a:rPr>
              <a:t/>
            </a:r>
            <a:br>
              <a:rPr lang="en-US" sz="1600" dirty="0">
                <a:solidFill>
                  <a:schemeClr val="tx1">
                    <a:lumMod val="60000"/>
                    <a:lumOff val="40000"/>
                  </a:schemeClr>
                </a:solidFill>
                <a:latin typeface="Georgia" charset="0"/>
                <a:ea typeface="Georgia" charset="0"/>
                <a:cs typeface="Georgia" charset="0"/>
              </a:rPr>
            </a:br>
            <a:r>
              <a:rPr lang="en-US" sz="1600" dirty="0">
                <a:solidFill>
                  <a:schemeClr val="tx1">
                    <a:lumMod val="60000"/>
                    <a:lumOff val="40000"/>
                  </a:schemeClr>
                </a:solidFill>
                <a:latin typeface="Georgia" charset="0"/>
                <a:ea typeface="Georgia" charset="0"/>
                <a:cs typeface="Georgia" charset="0"/>
              </a:rPr>
              <a:t/>
            </a:r>
            <a:br>
              <a:rPr lang="en-US" sz="1600" dirty="0">
                <a:solidFill>
                  <a:schemeClr val="tx1">
                    <a:lumMod val="60000"/>
                    <a:lumOff val="40000"/>
                  </a:schemeClr>
                </a:solidFill>
                <a:latin typeface="Georgia" charset="0"/>
                <a:ea typeface="Georgia" charset="0"/>
                <a:cs typeface="Georgia" charset="0"/>
              </a:rPr>
            </a:br>
            <a:r>
              <a:rPr lang="en-US" sz="1600" dirty="0">
                <a:latin typeface="Georgia" charset="0"/>
                <a:ea typeface="Georgia" charset="0"/>
                <a:cs typeface="Georgia" charset="0"/>
              </a:rPr>
              <a:t>The ropeway is just one of the ways Practical Action and other organisations are working with communities around the world towards achieving the Global Goals.</a:t>
            </a:r>
            <a:r>
              <a:rPr lang="en-US" dirty="0">
                <a:latin typeface="Georgia" charset="0"/>
                <a:ea typeface="Georgia" charset="0"/>
                <a:cs typeface="Georgia" charset="0"/>
              </a:rPr>
              <a:t/>
            </a:r>
            <a:br>
              <a:rPr lang="en-US" dirty="0">
                <a:latin typeface="Georgia" charset="0"/>
                <a:ea typeface="Georgia" charset="0"/>
                <a:cs typeface="Georgia" charset="0"/>
              </a:rPr>
            </a:br>
            <a:r>
              <a:rPr lang="en-GB" dirty="0">
                <a:latin typeface="Georgia" charset="0"/>
                <a:ea typeface="Georgia" charset="0"/>
                <a:cs typeface="Georgia" charset="0"/>
              </a:rPr>
              <a:t/>
            </a:r>
            <a:br>
              <a:rPr lang="en-GB" dirty="0">
                <a:latin typeface="Georgia" charset="0"/>
                <a:ea typeface="Georgia" charset="0"/>
                <a:cs typeface="Georgia" charset="0"/>
              </a:rPr>
            </a:br>
            <a:endParaRPr lang="en-US" dirty="0">
              <a:latin typeface="Georgia" charset="0"/>
              <a:ea typeface="Georgia" charset="0"/>
              <a:cs typeface="Georgia" charset="0"/>
            </a:endParaRPr>
          </a:p>
        </p:txBody>
      </p:sp>
      <p:pic>
        <p:nvPicPr>
          <p:cNvPr id="5" name="Content Placeholder 3">
            <a:extLst>
              <a:ext uri="{FF2B5EF4-FFF2-40B4-BE49-F238E27FC236}">
                <a16:creationId xmlns="" xmlns:a16="http://schemas.microsoft.com/office/drawing/2014/main" id="{3480D127-3DB8-184E-998B-25B91ECECE53}"/>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 t="27393" r="718"/>
          <a:stretch/>
        </p:blipFill>
        <p:spPr>
          <a:xfrm>
            <a:off x="4682613" y="317090"/>
            <a:ext cx="4139124" cy="4540529"/>
          </a:xfrm>
        </p:spPr>
      </p:pic>
    </p:spTree>
    <p:extLst>
      <p:ext uri="{BB962C8B-B14F-4D97-AF65-F5344CB8AC3E}">
        <p14:creationId xmlns:p14="http://schemas.microsoft.com/office/powerpoint/2010/main" val="2153042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6" name="Text Placeholder 1"/>
          <p:cNvSpPr txBox="1">
            <a:spLocks/>
          </p:cNvSpPr>
          <p:nvPr/>
        </p:nvSpPr>
        <p:spPr>
          <a:xfrm>
            <a:off x="1543844" y="1496682"/>
            <a:ext cx="6056313" cy="1895673"/>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itchFamily="34" charset="0"/>
              <a:buNone/>
              <a:defRPr sz="5000" kern="1200" spc="20" baseline="0">
                <a:solidFill>
                  <a:schemeClr val="bg1"/>
                </a:solidFill>
                <a:latin typeface="+mj-lt"/>
                <a:ea typeface="+mn-ea"/>
                <a:cs typeface="+mn-cs"/>
              </a:defRPr>
            </a:lvl1pPr>
            <a:lvl2pPr marL="0" indent="0" algn="ctr" defTabSz="914400" rtl="0" eaLnBrk="1" latinLnBrk="0" hangingPunct="1">
              <a:lnSpc>
                <a:spcPts val="9900"/>
              </a:lnSpc>
              <a:spcBef>
                <a:spcPts val="0"/>
              </a:spcBef>
              <a:buFont typeface="Arial" pitchFamily="34" charset="0"/>
              <a:buNone/>
              <a:defRPr sz="9400" b="1" kern="1200" cap="all" spc="-100" baseline="0">
                <a:solidFill>
                  <a:schemeClr val="bg1"/>
                </a:solidFill>
                <a:latin typeface="Druk Heavy" pitchFamily="50" charset="0"/>
                <a:ea typeface="+mn-ea"/>
                <a:cs typeface="+mn-cs"/>
              </a:defRPr>
            </a:lvl2pPr>
            <a:lvl3pPr marL="0" indent="0" algn="l" defTabSz="914400" rtl="0" eaLnBrk="1" latinLnBrk="0" hangingPunct="1">
              <a:lnSpc>
                <a:spcPct val="100000"/>
              </a:lnSpc>
              <a:spcBef>
                <a:spcPts val="0"/>
              </a:spcBef>
              <a:buFont typeface="Arial" pitchFamily="34" charset="0"/>
              <a:buNone/>
              <a:defRPr sz="1400" kern="1200" spc="20" baseline="0">
                <a:solidFill>
                  <a:schemeClr val="tx1"/>
                </a:solidFill>
                <a:latin typeface="+mn-lt"/>
                <a:ea typeface="+mn-ea"/>
                <a:cs typeface="+mn-cs"/>
              </a:defRPr>
            </a:lvl3pPr>
            <a:lvl4pPr marL="0" indent="0" algn="l" defTabSz="914400" rtl="0" eaLnBrk="1" latinLnBrk="0" hangingPunct="1">
              <a:lnSpc>
                <a:spcPct val="100000"/>
              </a:lnSpc>
              <a:spcBef>
                <a:spcPts val="0"/>
              </a:spcBef>
              <a:buFont typeface="Arial" pitchFamily="34" charset="0"/>
              <a:buNone/>
              <a:defRPr sz="1400" kern="1200" spc="20" baseline="0">
                <a:solidFill>
                  <a:schemeClr val="tx1"/>
                </a:solidFill>
                <a:latin typeface="+mn-lt"/>
                <a:ea typeface="+mn-ea"/>
                <a:cs typeface="+mn-cs"/>
              </a:defRPr>
            </a:lvl4pPr>
            <a:lvl5pPr marL="0" indent="0" algn="l" defTabSz="914400" rtl="0" eaLnBrk="1" latinLnBrk="0" hangingPunct="1">
              <a:lnSpc>
                <a:spcPct val="100000"/>
              </a:lnSpc>
              <a:spcBef>
                <a:spcPts val="0"/>
              </a:spcBef>
              <a:buFont typeface="Arial" pitchFamily="34" charset="0"/>
              <a:buNone/>
              <a:defRPr sz="14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8000"/>
              </a:lnSpc>
            </a:pPr>
            <a:r>
              <a:rPr lang="en-GB" sz="6000" b="1" dirty="0">
                <a:latin typeface="Georgia" charset="0"/>
                <a:ea typeface="Georgia" charset="0"/>
                <a:cs typeface="Georgia" charset="0"/>
              </a:rPr>
              <a:t>Celebrating Success</a:t>
            </a:r>
          </a:p>
        </p:txBody>
      </p:sp>
    </p:spTree>
    <p:extLst>
      <p:ext uri="{BB962C8B-B14F-4D97-AF65-F5344CB8AC3E}">
        <p14:creationId xmlns:p14="http://schemas.microsoft.com/office/powerpoint/2010/main" val="3153324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52686" y="4026556"/>
            <a:ext cx="1787525" cy="1643885"/>
          </a:xfrm>
          <a:prstGeom prst="rect">
            <a:avLst/>
          </a:prstGeom>
        </p:spPr>
      </p:pic>
      <p:sp>
        <p:nvSpPr>
          <p:cNvPr id="4" name="Slide Number Placeholder 3"/>
          <p:cNvSpPr>
            <a:spLocks noGrp="1"/>
          </p:cNvSpPr>
          <p:nvPr>
            <p:ph type="sldNum" sz="quarter" idx="12"/>
          </p:nvPr>
        </p:nvSpPr>
        <p:spPr>
          <a:xfrm>
            <a:off x="193025" y="4680072"/>
            <a:ext cx="746235" cy="273844"/>
          </a:xfrm>
        </p:spPr>
        <p:txBody>
          <a:bodyPr/>
          <a:lstStyle/>
          <a:p>
            <a:fld id="{DDBE135E-2566-4748-853C-8A3B78F0FB00}" type="slidenum">
              <a:rPr lang="en-GB" smtClean="0">
                <a:solidFill>
                  <a:schemeClr val="bg1"/>
                </a:solidFill>
                <a:latin typeface="Georgia" charset="0"/>
                <a:ea typeface="Georgia" charset="0"/>
                <a:cs typeface="Georgia" charset="0"/>
              </a:rPr>
              <a:t>17</a:t>
            </a:fld>
            <a:endParaRPr lang="en-GB" dirty="0">
              <a:solidFill>
                <a:schemeClr val="bg1"/>
              </a:solidFill>
              <a:latin typeface="Georgia" charset="0"/>
              <a:ea typeface="Georgia" charset="0"/>
              <a:cs typeface="Georgia" charset="0"/>
            </a:endParaRPr>
          </a:p>
        </p:txBody>
      </p:sp>
      <p:sp>
        <p:nvSpPr>
          <p:cNvPr id="7" name="Title 6">
            <a:extLst>
              <a:ext uri="{FF2B5EF4-FFF2-40B4-BE49-F238E27FC236}">
                <a16:creationId xmlns="" xmlns:a16="http://schemas.microsoft.com/office/drawing/2014/main" id="{6261643E-75EF-EB48-8179-BEAE150416A4}"/>
              </a:ext>
            </a:extLst>
          </p:cNvPr>
          <p:cNvSpPr>
            <a:spLocks noGrp="1"/>
          </p:cNvSpPr>
          <p:nvPr>
            <p:ph type="title"/>
          </p:nvPr>
        </p:nvSpPr>
        <p:spPr>
          <a:xfrm>
            <a:off x="322263" y="170910"/>
            <a:ext cx="4371974" cy="4026978"/>
          </a:xfrm>
        </p:spPr>
        <p:txBody>
          <a:bodyPr/>
          <a:lstStyle/>
          <a:p>
            <a:r>
              <a:rPr lang="en-GB" sz="1800" b="1" dirty="0">
                <a:latin typeface="Georgia" charset="0"/>
                <a:ea typeface="Georgia" charset="0"/>
                <a:cs typeface="Georgia" charset="0"/>
              </a:rPr>
              <a:t>CREST Awards</a:t>
            </a:r>
            <a:r>
              <a:rPr lang="en-GB" sz="1500" b="1" dirty="0">
                <a:latin typeface="Georgia" charset="0"/>
                <a:ea typeface="Georgia" charset="0"/>
                <a:cs typeface="Georgia" charset="0"/>
              </a:rPr>
              <a:t/>
            </a:r>
            <a:br>
              <a:rPr lang="en-GB" sz="1500" b="1" dirty="0">
                <a:latin typeface="Georgia" charset="0"/>
                <a:ea typeface="Georgia" charset="0"/>
                <a:cs typeface="Georgia" charset="0"/>
              </a:rPr>
            </a:br>
            <a:r>
              <a:rPr lang="en-GB" sz="1000" dirty="0">
                <a:latin typeface="Georgia" charset="0"/>
                <a:ea typeface="Georgia" charset="0"/>
                <a:cs typeface="Georgia" charset="0"/>
              </a:rPr>
              <a:t/>
            </a:r>
            <a:br>
              <a:rPr lang="en-GB" sz="1000" dirty="0">
                <a:latin typeface="Georgia" charset="0"/>
                <a:ea typeface="Georgia" charset="0"/>
                <a:cs typeface="Georgia" charset="0"/>
              </a:rPr>
            </a:br>
            <a:r>
              <a:rPr lang="en-GB" sz="1500" dirty="0">
                <a:latin typeface="Georgia" charset="0"/>
                <a:ea typeface="Georgia" charset="0"/>
                <a:cs typeface="Georgia" charset="0"/>
              </a:rPr>
              <a:t>The Squashed tomato challenge is perfect for a </a:t>
            </a:r>
            <a:r>
              <a:rPr lang="en-GB" sz="1500" b="1" dirty="0">
                <a:latin typeface="Georgia" charset="0"/>
                <a:ea typeface="Georgia" charset="0"/>
                <a:cs typeface="Georgia" charset="0"/>
              </a:rPr>
              <a:t>CREST Discovery Award</a:t>
            </a:r>
            <a:r>
              <a:rPr lang="en-GB" sz="1500" dirty="0">
                <a:latin typeface="Georgia" charset="0"/>
                <a:ea typeface="Georgia" charset="0"/>
                <a:cs typeface="Georgia" charset="0"/>
              </a:rPr>
              <a:t>. It can also be used to gain a Superstar Award (primary) </a:t>
            </a:r>
            <a:br>
              <a:rPr lang="en-GB" sz="1500" dirty="0">
                <a:latin typeface="Georgia" charset="0"/>
                <a:ea typeface="Georgia" charset="0"/>
                <a:cs typeface="Georgia" charset="0"/>
              </a:rPr>
            </a:br>
            <a:r>
              <a:rPr lang="en-GB" sz="1500" dirty="0">
                <a:latin typeface="Georgia" charset="0"/>
                <a:ea typeface="Georgia" charset="0"/>
                <a:cs typeface="Georgia" charset="0"/>
              </a:rPr>
              <a:t>and as a context for </a:t>
            </a:r>
            <a:br>
              <a:rPr lang="en-GB" sz="1500" dirty="0">
                <a:latin typeface="Georgia" charset="0"/>
                <a:ea typeface="Georgia" charset="0"/>
                <a:cs typeface="Georgia" charset="0"/>
              </a:rPr>
            </a:br>
            <a:r>
              <a:rPr lang="en-GB" sz="1500" dirty="0">
                <a:latin typeface="Georgia" charset="0"/>
                <a:ea typeface="Georgia" charset="0"/>
                <a:cs typeface="Georgia" charset="0"/>
              </a:rPr>
              <a:t>Bronze, Silver and Gold Awards (Secondary).</a:t>
            </a:r>
            <a:br>
              <a:rPr lang="en-GB" sz="1500" dirty="0">
                <a:latin typeface="Georgia" charset="0"/>
                <a:ea typeface="Georgia" charset="0"/>
                <a:cs typeface="Georgia" charset="0"/>
              </a:rPr>
            </a:br>
            <a:r>
              <a:rPr lang="en-GB" sz="1600" dirty="0">
                <a:latin typeface="Georgia" charset="0"/>
                <a:ea typeface="Georgia" charset="0"/>
                <a:cs typeface="Georgia" charset="0"/>
              </a:rPr>
              <a:t/>
            </a:r>
            <a:br>
              <a:rPr lang="en-GB" sz="1600" dirty="0">
                <a:latin typeface="Georgia" charset="0"/>
                <a:ea typeface="Georgia" charset="0"/>
                <a:cs typeface="Georgia" charset="0"/>
              </a:rPr>
            </a:br>
            <a:r>
              <a:rPr lang="en-GB" sz="1800" b="1" dirty="0">
                <a:latin typeface="Georgia" charset="0"/>
                <a:ea typeface="Georgia" charset="0"/>
                <a:cs typeface="Georgia" charset="0"/>
              </a:rPr>
              <a:t>Big Bang Competition</a:t>
            </a:r>
            <a:r>
              <a:rPr lang="en-GB" sz="1500" b="1" dirty="0">
                <a:latin typeface="Georgia" charset="0"/>
                <a:ea typeface="Georgia" charset="0"/>
                <a:cs typeface="Georgia" charset="0"/>
              </a:rPr>
              <a:t/>
            </a:r>
            <a:br>
              <a:rPr lang="en-GB" sz="1500" b="1" dirty="0">
                <a:latin typeface="Georgia" charset="0"/>
                <a:ea typeface="Georgia" charset="0"/>
                <a:cs typeface="Georgia" charset="0"/>
              </a:rPr>
            </a:br>
            <a:r>
              <a:rPr lang="en-GB" sz="1000" dirty="0">
                <a:latin typeface="Georgia" charset="0"/>
                <a:ea typeface="Georgia" charset="0"/>
                <a:cs typeface="Georgia" charset="0"/>
              </a:rPr>
              <a:t/>
            </a:r>
            <a:br>
              <a:rPr lang="en-GB" sz="1000" dirty="0">
                <a:latin typeface="Georgia" charset="0"/>
                <a:ea typeface="Georgia" charset="0"/>
                <a:cs typeface="Georgia" charset="0"/>
              </a:rPr>
            </a:br>
            <a:r>
              <a:rPr lang="en-GB" sz="1500" dirty="0">
                <a:latin typeface="Georgia" charset="0"/>
                <a:ea typeface="Georgia" charset="0"/>
                <a:cs typeface="Georgia" charset="0"/>
              </a:rPr>
              <a:t>You can enter your challenge into the Big Bang Competition, either at regional events or online. </a:t>
            </a:r>
            <a:br>
              <a:rPr lang="en-GB" sz="1500" dirty="0">
                <a:latin typeface="Georgia" charset="0"/>
                <a:ea typeface="Georgia" charset="0"/>
                <a:cs typeface="Georgia" charset="0"/>
              </a:rPr>
            </a:br>
            <a:r>
              <a:rPr lang="en-GB" sz="1000" dirty="0">
                <a:latin typeface="Georgia" charset="0"/>
                <a:ea typeface="Georgia" charset="0"/>
                <a:cs typeface="Georgia" charset="0"/>
              </a:rPr>
              <a:t/>
            </a:r>
            <a:br>
              <a:rPr lang="en-GB" sz="1000" dirty="0">
                <a:latin typeface="Georgia" charset="0"/>
                <a:ea typeface="Georgia" charset="0"/>
                <a:cs typeface="Georgia" charset="0"/>
              </a:rPr>
            </a:br>
            <a:r>
              <a:rPr lang="en-GB" sz="1500" dirty="0">
                <a:latin typeface="Georgia" charset="0"/>
                <a:ea typeface="Georgia" charset="0"/>
                <a:cs typeface="Georgia" charset="0"/>
              </a:rPr>
              <a:t>200 projects are chosen every year to attend the national Big Bang Fair in Birmingham. Prizes include industrial/scientific site visits, mentoring, cash, and the chance to represent the UK in International Competitions.</a:t>
            </a:r>
          </a:p>
        </p:txBody>
      </p:sp>
      <p:pic>
        <p:nvPicPr>
          <p:cNvPr id="5" name="Picture 4">
            <a:extLst>
              <a:ext uri="{FF2B5EF4-FFF2-40B4-BE49-F238E27FC236}">
                <a16:creationId xmlns="" xmlns:a16="http://schemas.microsoft.com/office/drawing/2014/main" id="{D55F2E7C-DCB4-214E-B764-A7D1C4FAD0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2050" y="469466"/>
            <a:ext cx="1567539" cy="1234587"/>
          </a:xfrm>
          <a:prstGeom prst="rect">
            <a:avLst/>
          </a:prstGeom>
        </p:spPr>
      </p:pic>
      <p:sp>
        <p:nvSpPr>
          <p:cNvPr id="11" name="Rectangle 10">
            <a:extLst>
              <a:ext uri="{FF2B5EF4-FFF2-40B4-BE49-F238E27FC236}">
                <a16:creationId xmlns="" xmlns:a16="http://schemas.microsoft.com/office/drawing/2014/main" id="{EE069430-CC85-F54F-9EBB-A7108DBCB762}"/>
              </a:ext>
            </a:extLst>
          </p:cNvPr>
          <p:cNvSpPr/>
          <p:nvPr/>
        </p:nvSpPr>
        <p:spPr>
          <a:xfrm>
            <a:off x="4572000" y="2050026"/>
            <a:ext cx="4572000" cy="3093474"/>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6304" y="275303"/>
            <a:ext cx="1545037" cy="1428750"/>
          </a:xfrm>
          <a:prstGeom prst="rect">
            <a:avLst/>
          </a:prstGeom>
        </p:spPr>
      </p:pic>
      <p:sp>
        <p:nvSpPr>
          <p:cNvPr id="6" name="TextBox 5"/>
          <p:cNvSpPr txBox="1"/>
          <p:nvPr/>
        </p:nvSpPr>
        <p:spPr>
          <a:xfrm>
            <a:off x="1485860" y="4228250"/>
            <a:ext cx="2859409" cy="738664"/>
          </a:xfrm>
          <a:prstGeom prst="rect">
            <a:avLst/>
          </a:prstGeom>
          <a:noFill/>
        </p:spPr>
        <p:txBody>
          <a:bodyPr wrap="square" rtlCol="0">
            <a:spAutoFit/>
          </a:bodyPr>
          <a:lstStyle/>
          <a:p>
            <a:endParaRPr lang="en-GB" sz="1400" dirty="0">
              <a:latin typeface="Georgia" charset="0"/>
              <a:ea typeface="Georgia" charset="0"/>
              <a:cs typeface="Georgia" charset="0"/>
            </a:endParaRPr>
          </a:p>
          <a:p>
            <a:r>
              <a:rPr lang="en-GB" sz="1400" b="1" dirty="0">
                <a:latin typeface="Georgia" charset="0"/>
                <a:ea typeface="Georgia" charset="0"/>
                <a:cs typeface="Georgia" charset="0"/>
              </a:rPr>
              <a:t>This could be you next year!</a:t>
            </a:r>
            <a:endParaRPr lang="en-GB" sz="1400" b="1" u="sng" dirty="0">
              <a:latin typeface="Geller Text" pitchFamily="50" charset="0"/>
              <a:cs typeface="Arial" panose="020B0604020202020204" pitchFamily="34" charset="0"/>
            </a:endParaRPr>
          </a:p>
          <a:p>
            <a:endParaRPr lang="en-GB" sz="1400" dirty="0"/>
          </a:p>
        </p:txBody>
      </p:sp>
      <p:pic>
        <p:nvPicPr>
          <p:cNvPr id="13" name="Picture 12">
            <a:extLst>
              <a:ext uri="{FF2B5EF4-FFF2-40B4-BE49-F238E27FC236}">
                <a16:creationId xmlns="" xmlns:a16="http://schemas.microsoft.com/office/drawing/2014/main" id="{F36673EE-1630-4DFE-9C44-5EA922AF52F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633" t="11023" b="18473"/>
          <a:stretch/>
        </p:blipFill>
        <p:spPr>
          <a:xfrm>
            <a:off x="4823475" y="2255666"/>
            <a:ext cx="4129553" cy="2682193"/>
          </a:xfrm>
          <a:prstGeom prst="rect">
            <a:avLst/>
          </a:prstGeom>
        </p:spPr>
      </p:pic>
    </p:spTree>
    <p:extLst>
      <p:ext uri="{BB962C8B-B14F-4D97-AF65-F5344CB8AC3E}">
        <p14:creationId xmlns:p14="http://schemas.microsoft.com/office/powerpoint/2010/main" val="1770189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6978132" y="4279890"/>
            <a:ext cx="306588" cy="306588"/>
          </a:xfrm>
          <a:prstGeom prst="rect">
            <a:avLst/>
          </a:prstGeom>
        </p:spPr>
      </p:pic>
      <p:pic>
        <p:nvPicPr>
          <p:cNvPr id="17" name="Picture 16"/>
          <p:cNvPicPr>
            <a:picLocks noChangeAspect="1"/>
          </p:cNvPicPr>
          <p:nvPr/>
        </p:nvPicPr>
        <p:blipFill>
          <a:blip r:embed="rId4"/>
          <a:stretch>
            <a:fillRect/>
          </a:stretch>
        </p:blipFill>
        <p:spPr>
          <a:xfrm>
            <a:off x="5948988" y="4242471"/>
            <a:ext cx="407426" cy="344008"/>
          </a:xfrm>
          <a:prstGeom prst="rect">
            <a:avLst/>
          </a:prstGeom>
        </p:spPr>
      </p:pic>
      <p:pic>
        <p:nvPicPr>
          <p:cNvPr id="18" name="Picture 17"/>
          <p:cNvPicPr>
            <a:picLocks noChangeAspect="1"/>
          </p:cNvPicPr>
          <p:nvPr/>
        </p:nvPicPr>
        <p:blipFill>
          <a:blip r:embed="rId3"/>
          <a:stretch>
            <a:fillRect/>
          </a:stretch>
        </p:blipFill>
        <p:spPr>
          <a:xfrm>
            <a:off x="8085572" y="4279890"/>
            <a:ext cx="306588" cy="30658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088" y="295835"/>
            <a:ext cx="1439559" cy="833718"/>
          </a:xfrm>
          <a:prstGeom prst="rect">
            <a:avLst/>
          </a:prstGeom>
        </p:spPr>
      </p:pic>
      <p:sp>
        <p:nvSpPr>
          <p:cNvPr id="14" name="Title 1"/>
          <p:cNvSpPr txBox="1">
            <a:spLocks/>
          </p:cNvSpPr>
          <p:nvPr/>
        </p:nvSpPr>
        <p:spPr>
          <a:xfrm>
            <a:off x="250592" y="1460681"/>
            <a:ext cx="3449420" cy="2954593"/>
          </a:xfrm>
          <a:prstGeom prst="rect">
            <a:avLst/>
          </a:prstGeom>
        </p:spPr>
        <p:txBody>
          <a:bodyPr vert="horz" lIns="0" tIns="0" rIns="0" bIns="0" rtlCol="0" anchor="t" anchorCtr="0">
            <a:noAutofit/>
          </a:bodyPr>
          <a:lstStyle>
            <a:lvl1pPr algn="l" defTabSz="914400" rtl="0" eaLnBrk="1" latinLnBrk="0" hangingPunct="1">
              <a:spcBef>
                <a:spcPct val="0"/>
              </a:spcBef>
              <a:buNone/>
              <a:defRPr sz="1400" kern="1200">
                <a:solidFill>
                  <a:schemeClr val="tx1"/>
                </a:solidFill>
                <a:latin typeface="+mj-lt"/>
                <a:ea typeface="+mj-ea"/>
                <a:cs typeface="+mj-cs"/>
              </a:defRPr>
            </a:lvl1pPr>
          </a:lstStyle>
          <a:p>
            <a:r>
              <a:rPr lang="en-US" sz="2800" b="1" dirty="0">
                <a:latin typeface="Georgia" charset="0"/>
                <a:ea typeface="Georgia" charset="0"/>
                <a:cs typeface="Georgia" charset="0"/>
              </a:rPr>
              <a:t>We hope you enjoyed the</a:t>
            </a:r>
            <a:br>
              <a:rPr lang="en-US" sz="2800" b="1" dirty="0">
                <a:latin typeface="Georgia" charset="0"/>
                <a:ea typeface="Georgia" charset="0"/>
                <a:cs typeface="Georgia" charset="0"/>
              </a:rPr>
            </a:br>
            <a:r>
              <a:rPr lang="en-US" sz="2800" b="1" dirty="0">
                <a:latin typeface="Georgia" charset="0"/>
                <a:ea typeface="Georgia" charset="0"/>
                <a:cs typeface="Georgia" charset="0"/>
              </a:rPr>
              <a:t>Squashed </a:t>
            </a:r>
            <a:r>
              <a:rPr lang="en-US" sz="2800" b="1">
                <a:latin typeface="Georgia" charset="0"/>
                <a:ea typeface="Georgia" charset="0"/>
                <a:cs typeface="Georgia" charset="0"/>
              </a:rPr>
              <a:t>tomato challenge.</a:t>
            </a:r>
            <a:endParaRPr lang="en-US" sz="2800" b="1" dirty="0">
              <a:latin typeface="Georgia" charset="0"/>
              <a:ea typeface="Georgia" charset="0"/>
              <a:cs typeface="Georgia" charset="0"/>
            </a:endParaRPr>
          </a:p>
          <a:p>
            <a:endParaRPr lang="en-US" sz="2800" b="1" dirty="0">
              <a:latin typeface="Georgia" charset="0"/>
              <a:ea typeface="Georgia" charset="0"/>
              <a:cs typeface="Georgia" charset="0"/>
            </a:endParaRPr>
          </a:p>
          <a:p>
            <a:pPr lvl="0">
              <a:lnSpc>
                <a:spcPct val="100000"/>
              </a:lnSpc>
            </a:pPr>
            <a:endParaRPr lang="en-US" sz="1000" b="1" dirty="0">
              <a:latin typeface="Georgia" charset="0"/>
              <a:ea typeface="Georgia" charset="0"/>
              <a:cs typeface="Georgia" charset="0"/>
            </a:endParaRPr>
          </a:p>
          <a:p>
            <a:pPr lvl="0">
              <a:lnSpc>
                <a:spcPct val="100000"/>
              </a:lnSpc>
            </a:pPr>
            <a:r>
              <a:rPr lang="en-GB" sz="1000" b="1" dirty="0">
                <a:latin typeface="Georgia" charset="0"/>
                <a:ea typeface="Georgia" charset="0"/>
                <a:cs typeface="Georgia" charset="0"/>
              </a:rPr>
              <a:t>For more information and resources go to:</a:t>
            </a:r>
          </a:p>
          <a:p>
            <a:pPr lvl="0">
              <a:lnSpc>
                <a:spcPct val="100000"/>
              </a:lnSpc>
            </a:pPr>
            <a:r>
              <a:rPr lang="en-GB" b="1" dirty="0" err="1">
                <a:latin typeface="Georgia" charset="0"/>
                <a:ea typeface="Georgia" charset="0"/>
                <a:cs typeface="Georgia" charset="0"/>
              </a:rPr>
              <a:t>practicalaction.org</a:t>
            </a:r>
            <a:r>
              <a:rPr lang="en-GB" b="1" dirty="0">
                <a:latin typeface="Georgia" charset="0"/>
                <a:ea typeface="Georgia" charset="0"/>
                <a:cs typeface="Georgia" charset="0"/>
              </a:rPr>
              <a:t>/schools</a:t>
            </a:r>
            <a:endParaRPr lang="en-US" b="1" dirty="0">
              <a:latin typeface="Georgia" charset="0"/>
              <a:ea typeface="Georgia" charset="0"/>
              <a:cs typeface="Georgia" charset="0"/>
            </a:endParaRPr>
          </a:p>
          <a:p>
            <a:endParaRPr lang="en-US" sz="1000" b="1" dirty="0">
              <a:latin typeface="Georgia" charset="0"/>
              <a:ea typeface="Georgia" charset="0"/>
              <a:cs typeface="Georgia" charset="0"/>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592" y="4567674"/>
            <a:ext cx="231648" cy="231648"/>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8084" y="4567674"/>
            <a:ext cx="231648" cy="231648"/>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8646" y="4567674"/>
            <a:ext cx="231648" cy="231648"/>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8770" y="4567674"/>
            <a:ext cx="231648" cy="231648"/>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5576" y="4567674"/>
            <a:ext cx="231648" cy="231648"/>
          </a:xfrm>
          <a:prstGeom prst="rect">
            <a:avLst/>
          </a:prstGeom>
        </p:spPr>
      </p:pic>
      <p:sp>
        <p:nvSpPr>
          <p:cNvPr id="13" name="Rectangle 12"/>
          <p:cNvSpPr/>
          <p:nvPr/>
        </p:nvSpPr>
        <p:spPr>
          <a:xfrm>
            <a:off x="4212236" y="0"/>
            <a:ext cx="4931764" cy="5143500"/>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11"/>
          <a:srcRect l="12053" t="9227" r="12053" b="4705"/>
          <a:stretch/>
        </p:blipFill>
        <p:spPr>
          <a:xfrm>
            <a:off x="4212236" y="0"/>
            <a:ext cx="4931764" cy="5143500"/>
          </a:xfrm>
          <a:prstGeom prst="rect">
            <a:avLst/>
          </a:prstGeom>
        </p:spPr>
      </p:pic>
      <p:pic>
        <p:nvPicPr>
          <p:cNvPr id="24" name="Picture 23"/>
          <p:cNvPicPr>
            <a:picLocks noChangeAspect="1"/>
          </p:cNvPicPr>
          <p:nvPr/>
        </p:nvPicPr>
        <p:blipFill>
          <a:blip r:embed="rId12"/>
          <a:stretch>
            <a:fillRect/>
          </a:stretch>
        </p:blipFill>
        <p:spPr>
          <a:xfrm rot="1718407">
            <a:off x="5812436" y="1476307"/>
            <a:ext cx="1865834" cy="2045674"/>
          </a:xfrm>
          <a:prstGeom prst="rect">
            <a:avLst/>
          </a:prstGeom>
        </p:spPr>
      </p:pic>
      <p:pic>
        <p:nvPicPr>
          <p:cNvPr id="25" name="Picture 2" descr="\\practa-uk-pro1\user_mydocuments\brenhel\My Pictures\logos\EC flag.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3779" y="5661248"/>
            <a:ext cx="1058416" cy="70561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racta-uk-pro1\user_mydocuments\brenhel\My Pictures\logos\EC flag.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6179" y="5813648"/>
            <a:ext cx="1058416" cy="70561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racta-uk-pro1\user_mydocuments\brenhel\My Pictures\logos\EC flag.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8579" y="5966048"/>
            <a:ext cx="1058416" cy="705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728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28395" y="3953434"/>
            <a:ext cx="1787525" cy="1643885"/>
          </a:xfrm>
          <a:prstGeom prst="rect">
            <a:avLst/>
          </a:prstGeom>
        </p:spPr>
      </p:pic>
      <p:sp>
        <p:nvSpPr>
          <p:cNvPr id="4" name="Slide Number Placeholder 3"/>
          <p:cNvSpPr>
            <a:spLocks noGrp="1"/>
          </p:cNvSpPr>
          <p:nvPr>
            <p:ph type="sldNum" sz="quarter" idx="12"/>
          </p:nvPr>
        </p:nvSpPr>
        <p:spPr/>
        <p:txBody>
          <a:bodyPr/>
          <a:lstStyle/>
          <a:p>
            <a:fld id="{DDBE135E-2566-4748-853C-8A3B78F0FB00}" type="slidenum">
              <a:rPr lang="en-GB" smtClean="0">
                <a:solidFill>
                  <a:schemeClr val="bg1"/>
                </a:solidFill>
                <a:latin typeface="Georgia" charset="0"/>
                <a:ea typeface="Georgia" charset="0"/>
                <a:cs typeface="Georgia" charset="0"/>
              </a:rPr>
              <a:t>2</a:t>
            </a:fld>
            <a:endParaRPr lang="en-GB" dirty="0">
              <a:solidFill>
                <a:schemeClr val="bg1"/>
              </a:solidFill>
              <a:latin typeface="Georgia" charset="0"/>
              <a:ea typeface="Georgia" charset="0"/>
              <a:cs typeface="Georgia" charset="0"/>
            </a:endParaRPr>
          </a:p>
        </p:txBody>
      </p:sp>
      <p:pic>
        <p:nvPicPr>
          <p:cNvPr id="16" name="Picture 15"/>
          <p:cNvPicPr>
            <a:picLocks noChangeAspect="1"/>
          </p:cNvPicPr>
          <p:nvPr/>
        </p:nvPicPr>
        <p:blipFill>
          <a:blip r:embed="rId4"/>
          <a:stretch>
            <a:fillRect/>
          </a:stretch>
        </p:blipFill>
        <p:spPr>
          <a:xfrm>
            <a:off x="6978132" y="4279890"/>
            <a:ext cx="306588" cy="306588"/>
          </a:xfrm>
          <a:prstGeom prst="rect">
            <a:avLst/>
          </a:prstGeom>
        </p:spPr>
      </p:pic>
      <p:pic>
        <p:nvPicPr>
          <p:cNvPr id="17" name="Picture 16"/>
          <p:cNvPicPr>
            <a:picLocks noChangeAspect="1"/>
          </p:cNvPicPr>
          <p:nvPr/>
        </p:nvPicPr>
        <p:blipFill>
          <a:blip r:embed="rId5"/>
          <a:stretch>
            <a:fillRect/>
          </a:stretch>
        </p:blipFill>
        <p:spPr>
          <a:xfrm>
            <a:off x="5948988" y="4242471"/>
            <a:ext cx="407426" cy="344008"/>
          </a:xfrm>
          <a:prstGeom prst="rect">
            <a:avLst/>
          </a:prstGeom>
        </p:spPr>
      </p:pic>
      <p:pic>
        <p:nvPicPr>
          <p:cNvPr id="18" name="Picture 17"/>
          <p:cNvPicPr>
            <a:picLocks noChangeAspect="1"/>
          </p:cNvPicPr>
          <p:nvPr/>
        </p:nvPicPr>
        <p:blipFill>
          <a:blip r:embed="rId4"/>
          <a:stretch>
            <a:fillRect/>
          </a:stretch>
        </p:blipFill>
        <p:spPr>
          <a:xfrm>
            <a:off x="8085572" y="4279890"/>
            <a:ext cx="306588" cy="306588"/>
          </a:xfrm>
          <a:prstGeom prst="rect">
            <a:avLst/>
          </a:prstGeom>
        </p:spPr>
      </p:pic>
      <p:pic>
        <p:nvPicPr>
          <p:cNvPr id="20" name="Picture 19"/>
          <p:cNvPicPr>
            <a:picLocks noChangeAspect="1"/>
          </p:cNvPicPr>
          <p:nvPr/>
        </p:nvPicPr>
        <p:blipFill>
          <a:blip r:embed="rId6"/>
          <a:stretch>
            <a:fillRect/>
          </a:stretch>
        </p:blipFill>
        <p:spPr>
          <a:xfrm>
            <a:off x="6205771" y="2934357"/>
            <a:ext cx="2640154" cy="1652121"/>
          </a:xfrm>
          <a:prstGeom prst="rect">
            <a:avLst/>
          </a:prstGeom>
        </p:spPr>
      </p:pic>
      <p:sp>
        <p:nvSpPr>
          <p:cNvPr id="21" name="Title 1"/>
          <p:cNvSpPr>
            <a:spLocks noGrp="1"/>
          </p:cNvSpPr>
          <p:nvPr>
            <p:ph type="title"/>
          </p:nvPr>
        </p:nvSpPr>
        <p:spPr>
          <a:xfrm>
            <a:off x="365367" y="207005"/>
            <a:ext cx="5093532" cy="753924"/>
          </a:xfrm>
        </p:spPr>
        <p:txBody>
          <a:bodyPr/>
          <a:lstStyle/>
          <a:p>
            <a:r>
              <a:rPr lang="en-US" sz="1800" dirty="0">
                <a:latin typeface="Georgia" charset="0"/>
                <a:ea typeface="Georgia" charset="0"/>
                <a:cs typeface="Georgia" charset="0"/>
              </a:rPr>
              <a:t>Nepal is a landlocked country in South Asia. It is located mainly in the Himalayas, but also includes parts of the North Indian River Plain.</a:t>
            </a: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t="6272"/>
          <a:stretch/>
        </p:blipFill>
        <p:spPr>
          <a:xfrm>
            <a:off x="6205472" y="527792"/>
            <a:ext cx="2640453" cy="1859618"/>
          </a:xfrm>
          <a:prstGeom prst="rect">
            <a:avLst/>
          </a:prstGeom>
        </p:spPr>
      </p:pic>
      <p:pic>
        <p:nvPicPr>
          <p:cNvPr id="1026" name="Picture 2" descr="5509cacb-17b8-4e93-b0f4-ea9bd52e16d2@eurprd0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595" y="1188106"/>
            <a:ext cx="4703304" cy="3264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H="1">
            <a:off x="3526971" y="1800225"/>
            <a:ext cx="16329" cy="282957"/>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598552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495368" y="1587424"/>
            <a:ext cx="5021076" cy="1379141"/>
          </a:xfrm>
        </p:spPr>
        <p:txBody>
          <a:bodyPr/>
          <a:lstStyle/>
          <a:p>
            <a:pPr>
              <a:lnSpc>
                <a:spcPts val="7500"/>
              </a:lnSpc>
            </a:pPr>
            <a:r>
              <a:rPr lang="en-GB" sz="6000" b="1" dirty="0">
                <a:latin typeface="Georgia" charset="0"/>
                <a:ea typeface="Georgia" charset="0"/>
                <a:cs typeface="Georgia" charset="0"/>
              </a:rPr>
              <a:t>A problem</a:t>
            </a:r>
          </a:p>
          <a:p>
            <a:pPr>
              <a:lnSpc>
                <a:spcPts val="7500"/>
              </a:lnSpc>
            </a:pPr>
            <a:r>
              <a:rPr lang="en-GB" sz="6000" b="1" dirty="0">
                <a:latin typeface="Georgia" charset="0"/>
                <a:ea typeface="Georgia" charset="0"/>
                <a:cs typeface="Georgia" charset="0"/>
              </a:rPr>
              <a:t>for farmers</a:t>
            </a:r>
          </a:p>
        </p:txBody>
      </p:sp>
      <p:pic>
        <p:nvPicPr>
          <p:cNvPr id="4" name="Picture 3"/>
          <p:cNvPicPr>
            <a:picLocks noChangeAspect="1"/>
          </p:cNvPicPr>
          <p:nvPr/>
        </p:nvPicPr>
        <p:blipFill rotWithShape="1">
          <a:blip r:embed="rId3"/>
          <a:srcRect l="39829" b="35182"/>
          <a:stretch/>
        </p:blipFill>
        <p:spPr>
          <a:xfrm>
            <a:off x="0" y="856890"/>
            <a:ext cx="4326964" cy="4286610"/>
          </a:xfrm>
          <a:prstGeom prst="rect">
            <a:avLst/>
          </a:prstGeom>
        </p:spPr>
      </p:pic>
      <p:pic>
        <p:nvPicPr>
          <p:cNvPr id="6" name="Picture 5"/>
          <p:cNvPicPr>
            <a:picLocks noChangeAspect="1"/>
          </p:cNvPicPr>
          <p:nvPr/>
        </p:nvPicPr>
        <p:blipFill>
          <a:blip r:embed="rId4"/>
          <a:stretch>
            <a:fillRect/>
          </a:stretch>
        </p:blipFill>
        <p:spPr>
          <a:xfrm rot="1718407">
            <a:off x="-77376" y="3210978"/>
            <a:ext cx="1865834" cy="2045674"/>
          </a:xfrm>
          <a:prstGeom prst="rect">
            <a:avLst/>
          </a:prstGeom>
        </p:spPr>
      </p:pic>
    </p:spTree>
    <p:extLst>
      <p:ext uri="{BB962C8B-B14F-4D97-AF65-F5344CB8AC3E}">
        <p14:creationId xmlns:p14="http://schemas.microsoft.com/office/powerpoint/2010/main" val="55609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D3E1014A-027A-9049-8374-145F768F0F77}"/>
              </a:ext>
            </a:extLst>
          </p:cNvPr>
          <p:cNvSpPr/>
          <p:nvPr/>
        </p:nvSpPr>
        <p:spPr>
          <a:xfrm>
            <a:off x="4894263" y="0"/>
            <a:ext cx="4249737" cy="5143500"/>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528395" y="3953434"/>
            <a:ext cx="1787525" cy="1643885"/>
          </a:xfrm>
          <a:prstGeom prst="rect">
            <a:avLst/>
          </a:prstGeom>
        </p:spPr>
      </p:pic>
      <p:sp>
        <p:nvSpPr>
          <p:cNvPr id="4" name="Slide Number Placeholder 3"/>
          <p:cNvSpPr>
            <a:spLocks noGrp="1"/>
          </p:cNvSpPr>
          <p:nvPr>
            <p:ph type="sldNum" sz="quarter" idx="12"/>
          </p:nvPr>
        </p:nvSpPr>
        <p:spPr/>
        <p:txBody>
          <a:bodyPr/>
          <a:lstStyle/>
          <a:p>
            <a:fld id="{DDBE135E-2566-4748-853C-8A3B78F0FB00}" type="slidenum">
              <a:rPr lang="en-GB" smtClean="0">
                <a:solidFill>
                  <a:schemeClr val="bg1"/>
                </a:solidFill>
                <a:latin typeface="Georgia" charset="0"/>
                <a:ea typeface="Georgia" charset="0"/>
                <a:cs typeface="Georgia" charset="0"/>
              </a:rPr>
              <a:t>4</a:t>
            </a:fld>
            <a:endParaRPr lang="en-GB" dirty="0">
              <a:solidFill>
                <a:schemeClr val="bg1"/>
              </a:solidFill>
              <a:latin typeface="Georgia" charset="0"/>
              <a:ea typeface="Georgia" charset="0"/>
              <a:cs typeface="Georgia" charset="0"/>
            </a:endParaRPr>
          </a:p>
        </p:txBody>
      </p:sp>
      <p:sp>
        <p:nvSpPr>
          <p:cNvPr id="7" name="Title 6">
            <a:extLst>
              <a:ext uri="{FF2B5EF4-FFF2-40B4-BE49-F238E27FC236}">
                <a16:creationId xmlns="" xmlns:a16="http://schemas.microsoft.com/office/drawing/2014/main" id="{6261643E-75EF-EB48-8179-BEAE150416A4}"/>
              </a:ext>
            </a:extLst>
          </p:cNvPr>
          <p:cNvSpPr>
            <a:spLocks noGrp="1"/>
          </p:cNvSpPr>
          <p:nvPr>
            <p:ph type="title"/>
          </p:nvPr>
        </p:nvSpPr>
        <p:spPr>
          <a:xfrm>
            <a:off x="322263" y="275491"/>
            <a:ext cx="4266865" cy="3335614"/>
          </a:xfrm>
        </p:spPr>
        <p:txBody>
          <a:bodyPr/>
          <a:lstStyle/>
          <a:p>
            <a:pPr marL="0" indent="0"/>
            <a:r>
              <a:rPr lang="en-GB" sz="1600" b="1" dirty="0">
                <a:latin typeface="Georgia" charset="0"/>
                <a:ea typeface="Georgia" charset="0"/>
                <a:cs typeface="Georgia" charset="0"/>
              </a:rPr>
              <a:t>Many families living in the mountainous areas in Nepal grow crops to feed their families and to sell at local markets.</a:t>
            </a:r>
            <a:r>
              <a:rPr lang="en-GB" dirty="0">
                <a:latin typeface="Georgia" charset="0"/>
                <a:ea typeface="Georgia" charset="0"/>
                <a:cs typeface="Georgia" charset="0"/>
              </a:rPr>
              <a:t/>
            </a:r>
            <a:br>
              <a:rPr lang="en-GB" dirty="0">
                <a:latin typeface="Georgia" charset="0"/>
                <a:ea typeface="Georgia" charset="0"/>
                <a:cs typeface="Georgia" charset="0"/>
              </a:rPr>
            </a:br>
            <a:r>
              <a:rPr lang="en-GB" dirty="0">
                <a:latin typeface="Georgia" charset="0"/>
                <a:ea typeface="Georgia" charset="0"/>
                <a:cs typeface="Georgia" charset="0"/>
              </a:rPr>
              <a:t/>
            </a:r>
            <a:br>
              <a:rPr lang="en-GB" dirty="0">
                <a:latin typeface="Georgia" charset="0"/>
                <a:ea typeface="Georgia" charset="0"/>
                <a:cs typeface="Georgia" charset="0"/>
              </a:rPr>
            </a:br>
            <a:r>
              <a:rPr lang="en-US" dirty="0" err="1">
                <a:latin typeface="Georgia" charset="0"/>
                <a:ea typeface="Georgia" charset="0"/>
                <a:cs typeface="Georgia" charset="0"/>
              </a:rPr>
              <a:t>Suchana</a:t>
            </a:r>
            <a:r>
              <a:rPr lang="en-US" dirty="0">
                <a:latin typeface="Georgia" charset="0"/>
                <a:ea typeface="Georgia" charset="0"/>
                <a:cs typeface="Georgia" charset="0"/>
              </a:rPr>
              <a:t> </a:t>
            </a:r>
            <a:r>
              <a:rPr lang="en-US" dirty="0" err="1">
                <a:latin typeface="Georgia" charset="0"/>
                <a:ea typeface="Georgia" charset="0"/>
                <a:cs typeface="Georgia" charset="0"/>
              </a:rPr>
              <a:t>Mijar</a:t>
            </a:r>
            <a:r>
              <a:rPr lang="en-US" dirty="0">
                <a:latin typeface="Georgia" charset="0"/>
                <a:ea typeface="Georgia" charset="0"/>
                <a:cs typeface="Georgia" charset="0"/>
              </a:rPr>
              <a:t> is 20 and lives in the village of Mana, in the far west of Nepal, with her daughter </a:t>
            </a:r>
            <a:r>
              <a:rPr lang="en-US" dirty="0" err="1">
                <a:latin typeface="Georgia" charset="0"/>
                <a:ea typeface="Georgia" charset="0"/>
                <a:cs typeface="Georgia" charset="0"/>
              </a:rPr>
              <a:t>Sonisa</a:t>
            </a:r>
            <a:r>
              <a:rPr lang="en-US" dirty="0">
                <a:latin typeface="Georgia" charset="0"/>
                <a:ea typeface="Georgia" charset="0"/>
                <a:cs typeface="Georgia" charset="0"/>
              </a:rPr>
              <a:t>. </a:t>
            </a:r>
            <a:br>
              <a:rPr lang="en-US" dirty="0">
                <a:latin typeface="Georgia" charset="0"/>
                <a:ea typeface="Georgia" charset="0"/>
                <a:cs typeface="Georgia" charset="0"/>
              </a:rPr>
            </a:br>
            <a:r>
              <a:rPr lang="en-US" dirty="0">
                <a:latin typeface="Georgia" charset="0"/>
                <a:ea typeface="Georgia" charset="0"/>
                <a:cs typeface="Georgia" charset="0"/>
              </a:rPr>
              <a:t>Like many rural women, </a:t>
            </a:r>
            <a:r>
              <a:rPr lang="en-US" dirty="0" err="1">
                <a:latin typeface="Georgia" charset="0"/>
                <a:ea typeface="Georgia" charset="0"/>
                <a:cs typeface="Georgia" charset="0"/>
              </a:rPr>
              <a:t>Suchana</a:t>
            </a:r>
            <a:r>
              <a:rPr lang="en-US" dirty="0">
                <a:latin typeface="Georgia" charset="0"/>
                <a:ea typeface="Georgia" charset="0"/>
                <a:cs typeface="Georgia" charset="0"/>
              </a:rPr>
              <a:t> had to carry heavy loads to market whilst she was pregnant and once, she slipped, falling around 25 </a:t>
            </a:r>
            <a:r>
              <a:rPr lang="en-US" dirty="0" err="1">
                <a:latin typeface="Georgia" charset="0"/>
                <a:ea typeface="Georgia" charset="0"/>
                <a:cs typeface="Georgia" charset="0"/>
              </a:rPr>
              <a:t>metres</a:t>
            </a:r>
            <a:r>
              <a:rPr lang="en-US" dirty="0">
                <a:solidFill>
                  <a:schemeClr val="accent2"/>
                </a:solidFill>
                <a:latin typeface="Georgia" charset="0"/>
                <a:ea typeface="Georgia" charset="0"/>
                <a:cs typeface="Georgia" charset="0"/>
              </a:rPr>
              <a:t>.</a:t>
            </a:r>
            <a:r>
              <a:rPr lang="en-US" dirty="0">
                <a:latin typeface="Georgia" charset="0"/>
                <a:ea typeface="Georgia" charset="0"/>
                <a:cs typeface="Georgia" charset="0"/>
              </a:rPr>
              <a:t/>
            </a:r>
            <a:br>
              <a:rPr lang="en-US" dirty="0">
                <a:latin typeface="Georgia" charset="0"/>
                <a:ea typeface="Georgia" charset="0"/>
                <a:cs typeface="Georgia" charset="0"/>
              </a:rPr>
            </a:br>
            <a:r>
              <a:rPr lang="en-US" dirty="0">
                <a:latin typeface="Georgia" charset="0"/>
                <a:ea typeface="Georgia" charset="0"/>
                <a:cs typeface="Georgia" charset="0"/>
              </a:rPr>
              <a:t/>
            </a:r>
            <a:br>
              <a:rPr lang="en-US" dirty="0">
                <a:latin typeface="Georgia" charset="0"/>
                <a:ea typeface="Georgia" charset="0"/>
                <a:cs typeface="Georgia" charset="0"/>
              </a:rPr>
            </a:br>
            <a:r>
              <a:rPr lang="en-GB" b="1" dirty="0">
                <a:latin typeface="Georgia" charset="0"/>
                <a:ea typeface="Georgia" charset="0"/>
                <a:cs typeface="Georgia" charset="0"/>
              </a:rPr>
              <a:t>Look at the pictures of where </a:t>
            </a:r>
            <a:r>
              <a:rPr lang="en-GB" b="1" dirty="0" err="1">
                <a:latin typeface="Georgia" charset="0"/>
                <a:ea typeface="Georgia" charset="0"/>
                <a:cs typeface="Georgia" charset="0"/>
              </a:rPr>
              <a:t>Suchana</a:t>
            </a:r>
            <a:r>
              <a:rPr lang="en-GB" b="1" dirty="0">
                <a:latin typeface="Georgia" charset="0"/>
                <a:ea typeface="Georgia" charset="0"/>
                <a:cs typeface="Georgia" charset="0"/>
              </a:rPr>
              <a:t> lives and think about some of the problems she might have living in the mountains.</a:t>
            </a:r>
            <a:r>
              <a:rPr lang="en-GB" dirty="0">
                <a:latin typeface="Georgia" charset="0"/>
                <a:ea typeface="Georgia" charset="0"/>
                <a:cs typeface="Georgia" charset="0"/>
              </a:rPr>
              <a:t/>
            </a:r>
            <a:br>
              <a:rPr lang="en-GB" dirty="0">
                <a:latin typeface="Georgia" charset="0"/>
                <a:ea typeface="Georgia" charset="0"/>
                <a:cs typeface="Georgia" charset="0"/>
              </a:rPr>
            </a:br>
            <a:r>
              <a:rPr lang="en-GB" dirty="0">
                <a:latin typeface="Georgia" charset="0"/>
                <a:ea typeface="Georgia" charset="0"/>
                <a:cs typeface="Georgia" charset="0"/>
              </a:rPr>
              <a:t/>
            </a:r>
            <a:br>
              <a:rPr lang="en-GB" dirty="0">
                <a:latin typeface="Georgia" charset="0"/>
                <a:ea typeface="Georgia" charset="0"/>
                <a:cs typeface="Georgia" charset="0"/>
              </a:rPr>
            </a:br>
            <a:r>
              <a:rPr lang="en-GB" dirty="0">
                <a:latin typeface="Georgia" charset="0"/>
                <a:ea typeface="Georgia" charset="0"/>
                <a:cs typeface="Georgia" charset="0"/>
              </a:rPr>
              <a:t/>
            </a:r>
            <a:br>
              <a:rPr lang="en-GB" dirty="0">
                <a:latin typeface="Georgia" charset="0"/>
                <a:ea typeface="Georgia" charset="0"/>
                <a:cs typeface="Georgia" charset="0"/>
              </a:rPr>
            </a:br>
            <a:r>
              <a:rPr lang="en-GB" dirty="0">
                <a:latin typeface="Georgia" charset="0"/>
                <a:ea typeface="Georgia" charset="0"/>
                <a:cs typeface="Georgia" charset="0"/>
              </a:rPr>
              <a:t/>
            </a:r>
            <a:br>
              <a:rPr lang="en-GB" dirty="0">
                <a:latin typeface="Georgia" charset="0"/>
                <a:ea typeface="Georgia" charset="0"/>
                <a:cs typeface="Georgia" charset="0"/>
              </a:rPr>
            </a:br>
            <a:r>
              <a:rPr lang="en-US" dirty="0">
                <a:latin typeface="Georgia" charset="0"/>
                <a:ea typeface="Georgia" charset="0"/>
                <a:cs typeface="Georgia" charset="0"/>
              </a:rPr>
              <a:t/>
            </a:r>
            <a:br>
              <a:rPr lang="en-US" dirty="0">
                <a:latin typeface="Georgia" charset="0"/>
                <a:ea typeface="Georgia" charset="0"/>
                <a:cs typeface="Georgia" charset="0"/>
              </a:rPr>
            </a:br>
            <a:endParaRPr lang="en-GB" dirty="0">
              <a:latin typeface="Georgia" charset="0"/>
              <a:ea typeface="Georgia" charset="0"/>
              <a:cs typeface="Georgia" charset="0"/>
            </a:endParaRPr>
          </a:p>
        </p:txBody>
      </p:sp>
      <p:pic>
        <p:nvPicPr>
          <p:cNvPr id="12" name="Content Placeholder 3">
            <a:extLst>
              <a:ext uri="{FF2B5EF4-FFF2-40B4-BE49-F238E27FC236}">
                <a16:creationId xmlns="" xmlns:a16="http://schemas.microsoft.com/office/drawing/2014/main" id="{A93929E1-642B-374F-9DD4-57552B7EC9C2}"/>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5115" b="11309"/>
          <a:stretch/>
        </p:blipFill>
        <p:spPr>
          <a:xfrm>
            <a:off x="5176008" y="281025"/>
            <a:ext cx="3662858" cy="4591918"/>
          </a:xfrm>
        </p:spPr>
      </p:pic>
      <p:sp>
        <p:nvSpPr>
          <p:cNvPr id="5" name="TextBox 4"/>
          <p:cNvSpPr txBox="1"/>
          <p:nvPr/>
        </p:nvSpPr>
        <p:spPr>
          <a:xfrm>
            <a:off x="1160974" y="2967883"/>
            <a:ext cx="3275309" cy="1846659"/>
          </a:xfrm>
          <a:prstGeom prst="rect">
            <a:avLst/>
          </a:prstGeom>
          <a:noFill/>
        </p:spPr>
        <p:txBody>
          <a:bodyPr wrap="square" rtlCol="0">
            <a:spAutoFit/>
          </a:bodyPr>
          <a:lstStyle/>
          <a:p>
            <a:endParaRPr lang="en-GB" sz="1600" dirty="0">
              <a:latin typeface="Georgia" charset="0"/>
              <a:ea typeface="Georgia" charset="0"/>
              <a:cs typeface="Georgia" charset="0"/>
            </a:endParaRPr>
          </a:p>
          <a:p>
            <a:r>
              <a:rPr lang="en-GB" sz="1400" b="1" dirty="0">
                <a:latin typeface="Georgia" charset="0"/>
                <a:ea typeface="Georgia" charset="0"/>
                <a:cs typeface="Georgia" charset="0"/>
              </a:rPr>
              <a:t>Question:</a:t>
            </a:r>
            <a:r>
              <a:rPr lang="en-GB" sz="1400" dirty="0">
                <a:latin typeface="Georgia" charset="0"/>
                <a:ea typeface="Georgia" charset="0"/>
                <a:cs typeface="Georgia" charset="0"/>
              </a:rPr>
              <a:t> How would this affect her day-to-day life?</a:t>
            </a:r>
          </a:p>
          <a:p>
            <a:endParaRPr lang="en-GB" sz="1400" dirty="0">
              <a:latin typeface="Georgia" charset="0"/>
              <a:ea typeface="Georgia" charset="0"/>
              <a:cs typeface="Georgia" charset="0"/>
            </a:endParaRPr>
          </a:p>
          <a:p>
            <a:r>
              <a:rPr lang="en-GB" sz="1400" b="1" dirty="0">
                <a:latin typeface="Georgia" charset="0"/>
                <a:ea typeface="Georgia" charset="0"/>
                <a:cs typeface="Georgia" charset="0"/>
              </a:rPr>
              <a:t>Question:</a:t>
            </a:r>
            <a:r>
              <a:rPr lang="en-GB" sz="1400" dirty="0">
                <a:latin typeface="Georgia" charset="0"/>
                <a:ea typeface="Georgia" charset="0"/>
                <a:cs typeface="Georgia" charset="0"/>
              </a:rPr>
              <a:t> How does this make life hard for her as a farmer who needs to sell her crops at the market at the bottom of the mountain?</a:t>
            </a:r>
            <a:endParaRPr lang="en-GB" sz="1400" dirty="0"/>
          </a:p>
        </p:txBody>
      </p:sp>
    </p:spTree>
    <p:extLst>
      <p:ext uri="{BB962C8B-B14F-4D97-AF65-F5344CB8AC3E}">
        <p14:creationId xmlns:p14="http://schemas.microsoft.com/office/powerpoint/2010/main" val="2806477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28395" y="3953434"/>
            <a:ext cx="1787525" cy="1643885"/>
          </a:xfrm>
          <a:prstGeom prst="rect">
            <a:avLst/>
          </a:prstGeom>
        </p:spPr>
      </p:pic>
      <p:sp>
        <p:nvSpPr>
          <p:cNvPr id="4" name="Slide Number Placeholder 3"/>
          <p:cNvSpPr>
            <a:spLocks noGrp="1"/>
          </p:cNvSpPr>
          <p:nvPr>
            <p:ph type="sldNum" sz="quarter" idx="12"/>
          </p:nvPr>
        </p:nvSpPr>
        <p:spPr/>
        <p:txBody>
          <a:bodyPr/>
          <a:lstStyle/>
          <a:p>
            <a:fld id="{DDBE135E-2566-4748-853C-8A3B78F0FB00}" type="slidenum">
              <a:rPr lang="en-GB" smtClean="0">
                <a:solidFill>
                  <a:schemeClr val="bg1"/>
                </a:solidFill>
                <a:latin typeface="Georgia" charset="0"/>
                <a:ea typeface="Georgia" charset="0"/>
                <a:cs typeface="Georgia" charset="0"/>
              </a:rPr>
              <a:t>5</a:t>
            </a:fld>
            <a:endParaRPr lang="en-GB" dirty="0">
              <a:solidFill>
                <a:schemeClr val="bg1"/>
              </a:solidFill>
              <a:latin typeface="Georgia" charset="0"/>
              <a:ea typeface="Georgia" charset="0"/>
              <a:cs typeface="Georgia" charset="0"/>
            </a:endParaRPr>
          </a:p>
        </p:txBody>
      </p:sp>
      <p:sp>
        <p:nvSpPr>
          <p:cNvPr id="7" name="Title 6">
            <a:extLst>
              <a:ext uri="{FF2B5EF4-FFF2-40B4-BE49-F238E27FC236}">
                <a16:creationId xmlns="" xmlns:a16="http://schemas.microsoft.com/office/drawing/2014/main" id="{6261643E-75EF-EB48-8179-BEAE150416A4}"/>
              </a:ext>
            </a:extLst>
          </p:cNvPr>
          <p:cNvSpPr>
            <a:spLocks noGrp="1"/>
          </p:cNvSpPr>
          <p:nvPr>
            <p:ph type="title"/>
          </p:nvPr>
        </p:nvSpPr>
        <p:spPr>
          <a:xfrm>
            <a:off x="322263" y="352946"/>
            <a:ext cx="4251379" cy="3685654"/>
          </a:xfrm>
        </p:spPr>
        <p:txBody>
          <a:bodyPr/>
          <a:lstStyle/>
          <a:p>
            <a:pPr marL="0" indent="0"/>
            <a:r>
              <a:rPr lang="en-GB" sz="1600" b="1" dirty="0">
                <a:latin typeface="Georgia" charset="0"/>
                <a:ea typeface="Georgia" charset="0"/>
                <a:cs typeface="Georgia" charset="0"/>
              </a:rPr>
              <a:t>Many people around the world face the same or similar problems as </a:t>
            </a:r>
            <a:r>
              <a:rPr lang="en-GB" sz="1600" b="1" dirty="0" err="1">
                <a:latin typeface="Georgia" charset="0"/>
                <a:ea typeface="Georgia" charset="0"/>
                <a:cs typeface="Georgia" charset="0"/>
              </a:rPr>
              <a:t>Suchana</a:t>
            </a:r>
            <a:r>
              <a:rPr lang="en-GB" sz="1600" b="1" dirty="0">
                <a:latin typeface="Georgia" charset="0"/>
                <a:ea typeface="Georgia" charset="0"/>
                <a:cs typeface="Georgia" charset="0"/>
              </a:rPr>
              <a:t> and </a:t>
            </a:r>
            <a:r>
              <a:rPr lang="en-GB" sz="1600" b="1" dirty="0" err="1">
                <a:latin typeface="Georgia" charset="0"/>
                <a:ea typeface="Georgia" charset="0"/>
                <a:cs typeface="Georgia" charset="0"/>
              </a:rPr>
              <a:t>Sonisa</a:t>
            </a:r>
            <a:r>
              <a:rPr lang="en-GB" sz="1600" b="1" dirty="0">
                <a:latin typeface="Georgia" charset="0"/>
                <a:ea typeface="Georgia" charset="0"/>
                <a:cs typeface="Georgia" charset="0"/>
              </a:rPr>
              <a:t>, trapping them in poverty.</a:t>
            </a:r>
            <a:r>
              <a:rPr lang="en-GB" sz="1600" dirty="0">
                <a:latin typeface="Georgia" charset="0"/>
                <a:ea typeface="Georgia" charset="0"/>
                <a:cs typeface="Georgia" charset="0"/>
              </a:rPr>
              <a:t/>
            </a:r>
            <a:br>
              <a:rPr lang="en-GB" sz="1600" dirty="0">
                <a:latin typeface="Georgia" charset="0"/>
                <a:ea typeface="Georgia" charset="0"/>
                <a:cs typeface="Georgia" charset="0"/>
              </a:rPr>
            </a:br>
            <a:r>
              <a:rPr lang="en-GB" sz="1600" dirty="0">
                <a:latin typeface="Georgia" charset="0"/>
                <a:ea typeface="Georgia" charset="0"/>
                <a:cs typeface="Georgia" charset="0"/>
              </a:rPr>
              <a:t/>
            </a:r>
            <a:br>
              <a:rPr lang="en-GB" sz="1600" dirty="0">
                <a:latin typeface="Georgia" charset="0"/>
                <a:ea typeface="Georgia" charset="0"/>
                <a:cs typeface="Georgia" charset="0"/>
              </a:rPr>
            </a:br>
            <a:r>
              <a:rPr lang="en-GB" sz="1600" dirty="0">
                <a:latin typeface="Georgia" charset="0"/>
                <a:ea typeface="Georgia" charset="0"/>
                <a:cs typeface="Georgia" charset="0"/>
              </a:rPr>
              <a:t>In 2015 the United Nations (UN) called a meeting with leaders from over 30 countries </a:t>
            </a:r>
            <a:br>
              <a:rPr lang="en-GB" sz="1600" dirty="0">
                <a:latin typeface="Georgia" charset="0"/>
                <a:ea typeface="Georgia" charset="0"/>
                <a:cs typeface="Georgia" charset="0"/>
              </a:rPr>
            </a:br>
            <a:r>
              <a:rPr lang="en-GB" sz="1600" dirty="0">
                <a:latin typeface="Georgia" charset="0"/>
                <a:ea typeface="Georgia" charset="0"/>
                <a:cs typeface="Georgia" charset="0"/>
              </a:rPr>
              <a:t>to work out how best to work together to solve some of the world’s biggest problems. </a:t>
            </a:r>
            <a:br>
              <a:rPr lang="en-GB" sz="1600" dirty="0">
                <a:latin typeface="Georgia" charset="0"/>
                <a:ea typeface="Georgia" charset="0"/>
                <a:cs typeface="Georgia" charset="0"/>
              </a:rPr>
            </a:br>
            <a:r>
              <a:rPr lang="en-GB" sz="1600" dirty="0">
                <a:latin typeface="Georgia" charset="0"/>
                <a:ea typeface="Georgia" charset="0"/>
                <a:cs typeface="Georgia" charset="0"/>
              </a:rPr>
              <a:t/>
            </a:r>
            <a:br>
              <a:rPr lang="en-GB" sz="1600" dirty="0">
                <a:latin typeface="Georgia" charset="0"/>
                <a:ea typeface="Georgia" charset="0"/>
                <a:cs typeface="Georgia" charset="0"/>
              </a:rPr>
            </a:br>
            <a:r>
              <a:rPr lang="en-GB" sz="1600" dirty="0">
                <a:latin typeface="Georgia" charset="0"/>
                <a:ea typeface="Georgia" charset="0"/>
                <a:cs typeface="Georgia" charset="0"/>
              </a:rPr>
              <a:t>They identified </a:t>
            </a:r>
            <a:r>
              <a:rPr lang="en-GB" sz="1600" b="1" dirty="0">
                <a:solidFill>
                  <a:schemeClr val="accent6"/>
                </a:solidFill>
                <a:latin typeface="Georgia" charset="0"/>
                <a:ea typeface="Georgia" charset="0"/>
                <a:cs typeface="Georgia" charset="0"/>
              </a:rPr>
              <a:t>17 goals to end poverty in the world by 2030. </a:t>
            </a:r>
            <a:br>
              <a:rPr lang="en-GB" sz="1600" b="1" dirty="0">
                <a:solidFill>
                  <a:schemeClr val="accent6"/>
                </a:solidFill>
                <a:latin typeface="Georgia" charset="0"/>
                <a:ea typeface="Georgia" charset="0"/>
                <a:cs typeface="Georgia" charset="0"/>
              </a:rPr>
            </a:br>
            <a:r>
              <a:rPr lang="en-GB" sz="1600" b="1" dirty="0">
                <a:latin typeface="Georgia" charset="0"/>
                <a:ea typeface="Georgia" charset="0"/>
                <a:cs typeface="Georgia" charset="0"/>
              </a:rPr>
              <a:t/>
            </a:r>
            <a:br>
              <a:rPr lang="en-GB" sz="1600" b="1" dirty="0">
                <a:latin typeface="Georgia" charset="0"/>
                <a:ea typeface="Georgia" charset="0"/>
                <a:cs typeface="Georgia" charset="0"/>
              </a:rPr>
            </a:br>
            <a:r>
              <a:rPr lang="en-GB" sz="1600" dirty="0">
                <a:latin typeface="Georgia" charset="0"/>
                <a:ea typeface="Georgia" charset="0"/>
                <a:cs typeface="Georgia" charset="0"/>
              </a:rPr>
              <a:t>They called them:  </a:t>
            </a:r>
            <a:br>
              <a:rPr lang="en-GB" sz="1600" dirty="0">
                <a:latin typeface="Georgia" charset="0"/>
                <a:ea typeface="Georgia" charset="0"/>
                <a:cs typeface="Georgia" charset="0"/>
              </a:rPr>
            </a:br>
            <a:r>
              <a:rPr lang="en-GB" sz="1600" dirty="0">
                <a:latin typeface="Georgia" charset="0"/>
                <a:ea typeface="Georgia" charset="0"/>
                <a:cs typeface="Georgia" charset="0"/>
              </a:rPr>
              <a:t>The</a:t>
            </a:r>
            <a:r>
              <a:rPr lang="en-GB" sz="1600" b="1" dirty="0">
                <a:solidFill>
                  <a:schemeClr val="accent6"/>
                </a:solidFill>
                <a:latin typeface="Georgia" charset="0"/>
                <a:ea typeface="Georgia" charset="0"/>
                <a:cs typeface="Georgia" charset="0"/>
              </a:rPr>
              <a:t> Sustainable Development Goals</a:t>
            </a:r>
            <a:r>
              <a:rPr lang="en-GB" sz="1600" b="1" dirty="0">
                <a:latin typeface="Georgia" charset="0"/>
                <a:ea typeface="Georgia" charset="0"/>
                <a:cs typeface="Georgia" charset="0"/>
              </a:rPr>
              <a:t>, </a:t>
            </a:r>
            <a:br>
              <a:rPr lang="en-GB" sz="1600" b="1" dirty="0">
                <a:latin typeface="Georgia" charset="0"/>
                <a:ea typeface="Georgia" charset="0"/>
                <a:cs typeface="Georgia" charset="0"/>
              </a:rPr>
            </a:br>
            <a:r>
              <a:rPr lang="en-GB" sz="1600" dirty="0">
                <a:latin typeface="Georgia" charset="0"/>
                <a:ea typeface="Georgia" charset="0"/>
                <a:cs typeface="Georgia" charset="0"/>
              </a:rPr>
              <a:t>also called the </a:t>
            </a:r>
            <a:r>
              <a:rPr lang="en-GB" sz="1600" b="1" dirty="0">
                <a:solidFill>
                  <a:schemeClr val="accent6"/>
                </a:solidFill>
                <a:latin typeface="Georgia" charset="0"/>
                <a:ea typeface="Georgia" charset="0"/>
                <a:cs typeface="Georgia" charset="0"/>
              </a:rPr>
              <a:t>Global Goals. </a:t>
            </a:r>
          </a:p>
        </p:txBody>
      </p:sp>
      <p:pic>
        <p:nvPicPr>
          <p:cNvPr id="6" name="Picture 2" descr="Related image">
            <a:extLst>
              <a:ext uri="{FF2B5EF4-FFF2-40B4-BE49-F238E27FC236}">
                <a16:creationId xmlns="" xmlns:a16="http://schemas.microsoft.com/office/drawing/2014/main" id="{79A6AB31-15BC-794B-8B1B-CB3296F6FD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3642" y="352946"/>
            <a:ext cx="4209885" cy="4209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414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a:extLst>
              <a:ext uri="{FF2B5EF4-FFF2-40B4-BE49-F238E27FC236}">
                <a16:creationId xmlns="" xmlns:a16="http://schemas.microsoft.com/office/drawing/2014/main" id="{6261643E-75EF-EB48-8179-BEAE150416A4}"/>
              </a:ext>
            </a:extLst>
          </p:cNvPr>
          <p:cNvSpPr>
            <a:spLocks noGrp="1"/>
          </p:cNvSpPr>
          <p:nvPr>
            <p:ph type="title"/>
          </p:nvPr>
        </p:nvSpPr>
        <p:spPr>
          <a:xfrm>
            <a:off x="1200150" y="169205"/>
            <a:ext cx="5760371" cy="313627"/>
          </a:xfrm>
        </p:spPr>
        <p:txBody>
          <a:bodyPr/>
          <a:lstStyle/>
          <a:p>
            <a:pPr marL="0" indent="0" algn="r"/>
            <a:r>
              <a:rPr lang="en-GB" sz="1800" b="1" dirty="0">
                <a:latin typeface="Georgia" charset="0"/>
                <a:ea typeface="Georgia" charset="0"/>
                <a:cs typeface="Georgia" charset="0"/>
              </a:rPr>
              <a:t>The Sustainable Development Goals (SDGs) </a:t>
            </a:r>
          </a:p>
        </p:txBody>
      </p:sp>
      <p:pic>
        <p:nvPicPr>
          <p:cNvPr id="9" name="Picture 8" descr="Picture 3">
            <a:extLst>
              <a:ext uri="{FF2B5EF4-FFF2-40B4-BE49-F238E27FC236}">
                <a16:creationId xmlns="" xmlns:a16="http://schemas.microsoft.com/office/drawing/2014/main" id="{3C1512D1-4E85-2148-B7DC-544B4FA387C5}"/>
              </a:ext>
            </a:extLst>
          </p:cNvPr>
          <p:cNvPicPr>
            <a:picLocks noChangeAspect="1"/>
          </p:cNvPicPr>
          <p:nvPr/>
        </p:nvPicPr>
        <p:blipFill rotWithShape="1">
          <a:blip r:embed="rId3"/>
          <a:srcRect l="422" b="833"/>
          <a:stretch/>
        </p:blipFill>
        <p:spPr>
          <a:xfrm>
            <a:off x="416334" y="621431"/>
            <a:ext cx="8478378" cy="4156049"/>
          </a:xfrm>
          <a:prstGeom prst="rect">
            <a:avLst/>
          </a:prstGeom>
          <a:ln w="12700">
            <a:miter lim="400000"/>
          </a:ln>
        </p:spPr>
      </p:pic>
      <p:sp>
        <p:nvSpPr>
          <p:cNvPr id="4" name="Slide Number Placeholder 3"/>
          <p:cNvSpPr>
            <a:spLocks noGrp="1"/>
          </p:cNvSpPr>
          <p:nvPr>
            <p:ph type="sldNum" sz="quarter" idx="12"/>
          </p:nvPr>
        </p:nvSpPr>
        <p:spPr>
          <a:xfrm>
            <a:off x="227013" y="4638883"/>
            <a:ext cx="746235" cy="277195"/>
          </a:xfrm>
        </p:spPr>
        <p:txBody>
          <a:bodyPr/>
          <a:lstStyle/>
          <a:p>
            <a:fld id="{DDBE135E-2566-4748-853C-8A3B78F0FB00}" type="slidenum">
              <a:rPr lang="en-GB" smtClean="0">
                <a:solidFill>
                  <a:schemeClr val="bg1"/>
                </a:solidFill>
                <a:latin typeface="Georgia" charset="0"/>
                <a:ea typeface="Georgia" charset="0"/>
                <a:cs typeface="Georgia" charset="0"/>
              </a:rPr>
              <a:t>6</a:t>
            </a:fld>
            <a:endParaRPr lang="en-GB" dirty="0">
              <a:solidFill>
                <a:schemeClr val="bg1"/>
              </a:solidFill>
              <a:latin typeface="Georgia" charset="0"/>
              <a:ea typeface="Georgia" charset="0"/>
              <a:cs typeface="Georgia" charset="0"/>
            </a:endParaRPr>
          </a:p>
        </p:txBody>
      </p:sp>
    </p:spTree>
    <p:extLst>
      <p:ext uri="{BB962C8B-B14F-4D97-AF65-F5344CB8AC3E}">
        <p14:creationId xmlns:p14="http://schemas.microsoft.com/office/powerpoint/2010/main" val="18929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28395" y="3953434"/>
            <a:ext cx="1787525" cy="1643885"/>
          </a:xfrm>
          <a:prstGeom prst="rect">
            <a:avLst/>
          </a:prstGeom>
        </p:spPr>
      </p:pic>
      <p:sp>
        <p:nvSpPr>
          <p:cNvPr id="4" name="Slide Number Placeholder 3"/>
          <p:cNvSpPr>
            <a:spLocks noGrp="1"/>
          </p:cNvSpPr>
          <p:nvPr>
            <p:ph type="sldNum" sz="quarter" idx="12"/>
          </p:nvPr>
        </p:nvSpPr>
        <p:spPr/>
        <p:txBody>
          <a:bodyPr/>
          <a:lstStyle/>
          <a:p>
            <a:fld id="{DDBE135E-2566-4748-853C-8A3B78F0FB00}" type="slidenum">
              <a:rPr lang="en-GB" smtClean="0">
                <a:solidFill>
                  <a:schemeClr val="bg1"/>
                </a:solidFill>
                <a:latin typeface="Georgia" charset="0"/>
                <a:ea typeface="Georgia" charset="0"/>
                <a:cs typeface="Georgia" charset="0"/>
              </a:rPr>
              <a:t>7</a:t>
            </a:fld>
            <a:endParaRPr lang="en-GB" dirty="0">
              <a:solidFill>
                <a:schemeClr val="bg1"/>
              </a:solidFill>
              <a:latin typeface="Georgia" charset="0"/>
              <a:ea typeface="Georgia" charset="0"/>
              <a:cs typeface="Georgia" charset="0"/>
            </a:endParaRPr>
          </a:p>
        </p:txBody>
      </p:sp>
      <p:sp>
        <p:nvSpPr>
          <p:cNvPr id="7" name="Title 6">
            <a:extLst>
              <a:ext uri="{FF2B5EF4-FFF2-40B4-BE49-F238E27FC236}">
                <a16:creationId xmlns="" xmlns:a16="http://schemas.microsoft.com/office/drawing/2014/main" id="{6261643E-75EF-EB48-8179-BEAE150416A4}"/>
              </a:ext>
            </a:extLst>
          </p:cNvPr>
          <p:cNvSpPr>
            <a:spLocks noGrp="1"/>
          </p:cNvSpPr>
          <p:nvPr>
            <p:ph type="title"/>
          </p:nvPr>
        </p:nvSpPr>
        <p:spPr>
          <a:xfrm>
            <a:off x="322263" y="275491"/>
            <a:ext cx="6430962" cy="1661570"/>
          </a:xfrm>
        </p:spPr>
        <p:txBody>
          <a:bodyPr/>
          <a:lstStyle/>
          <a:p>
            <a:r>
              <a:rPr lang="en-GB" sz="1800" b="1" dirty="0">
                <a:latin typeface="Georgia" charset="0"/>
                <a:ea typeface="Georgia" charset="0"/>
                <a:cs typeface="Georgia" charset="0"/>
              </a:rPr>
              <a:t>Linking tomatoes to the Global Goals</a:t>
            </a:r>
            <a:r>
              <a:rPr lang="en-GB" dirty="0">
                <a:latin typeface="Georgia" charset="0"/>
                <a:ea typeface="Georgia" charset="0"/>
                <a:cs typeface="Georgia" charset="0"/>
              </a:rPr>
              <a:t/>
            </a:r>
            <a:br>
              <a:rPr lang="en-GB" dirty="0">
                <a:latin typeface="Georgia" charset="0"/>
                <a:ea typeface="Georgia" charset="0"/>
                <a:cs typeface="Georgia" charset="0"/>
              </a:rPr>
            </a:br>
            <a:r>
              <a:rPr lang="en-GB" dirty="0">
                <a:latin typeface="Georgia" charset="0"/>
                <a:ea typeface="Georgia" charset="0"/>
                <a:cs typeface="Georgia" charset="0"/>
              </a:rPr>
              <a:t/>
            </a:r>
            <a:br>
              <a:rPr lang="en-GB" dirty="0">
                <a:latin typeface="Georgia" charset="0"/>
                <a:ea typeface="Georgia" charset="0"/>
                <a:cs typeface="Georgia" charset="0"/>
              </a:rPr>
            </a:br>
            <a:r>
              <a:rPr lang="en-GB" sz="1800" dirty="0">
                <a:latin typeface="Georgia" charset="0"/>
                <a:ea typeface="Georgia" charset="0"/>
                <a:cs typeface="Georgia" charset="0"/>
              </a:rPr>
              <a:t>Think of all the different ways </a:t>
            </a:r>
            <a:r>
              <a:rPr lang="en-GB" sz="1800" dirty="0" err="1">
                <a:latin typeface="Georgia" charset="0"/>
                <a:ea typeface="Georgia" charset="0"/>
                <a:cs typeface="Georgia" charset="0"/>
              </a:rPr>
              <a:t>Suchana’s</a:t>
            </a:r>
            <a:r>
              <a:rPr lang="en-GB" sz="1800" dirty="0">
                <a:latin typeface="Georgia" charset="0"/>
                <a:ea typeface="Georgia" charset="0"/>
                <a:cs typeface="Georgia" charset="0"/>
              </a:rPr>
              <a:t> life may be improved if she can move her tomatoes to the market more safely and more quickly. Looking at the SDGs sheet, how do you think this change in her life will help achieve the Global Goals below? </a:t>
            </a:r>
            <a:endParaRPr lang="en-US" dirty="0"/>
          </a:p>
        </p:txBody>
      </p:sp>
      <p:sp>
        <p:nvSpPr>
          <p:cNvPr id="18" name="Rectangle 17">
            <a:extLst>
              <a:ext uri="{FF2B5EF4-FFF2-40B4-BE49-F238E27FC236}">
                <a16:creationId xmlns="" xmlns:a16="http://schemas.microsoft.com/office/drawing/2014/main" id="{FDA1AD79-86F2-0645-9C17-C6DAF2ED6370}"/>
              </a:ext>
            </a:extLst>
          </p:cNvPr>
          <p:cNvSpPr/>
          <p:nvPr/>
        </p:nvSpPr>
        <p:spPr>
          <a:xfrm>
            <a:off x="7511653" y="2460803"/>
            <a:ext cx="1180075" cy="1101076"/>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6">
            <a:extLst>
              <a:ext uri="{FF2B5EF4-FFF2-40B4-BE49-F238E27FC236}">
                <a16:creationId xmlns="" xmlns:a16="http://schemas.microsoft.com/office/drawing/2014/main" id="{890AEFA6-2786-8D49-BBFE-5C323699BC58}"/>
              </a:ext>
            </a:extLst>
          </p:cNvPr>
          <p:cNvSpPr txBox="1">
            <a:spLocks/>
          </p:cNvSpPr>
          <p:nvPr/>
        </p:nvSpPr>
        <p:spPr>
          <a:xfrm>
            <a:off x="414067" y="2298191"/>
            <a:ext cx="1429807" cy="1437925"/>
          </a:xfrm>
          <a:prstGeom prst="rect">
            <a:avLst/>
          </a:prstGeom>
        </p:spPr>
        <p:txBody>
          <a:bodyPr vert="horz" lIns="0" tIns="0" rIns="0" bIns="0" rtlCol="0" anchor="t" anchorCtr="0">
            <a:noAutofit/>
          </a:bodyPr>
          <a:lstStyle>
            <a:lvl1pPr algn="l" defTabSz="914400" rtl="0" eaLnBrk="1" latinLnBrk="0" hangingPunct="1">
              <a:spcBef>
                <a:spcPct val="0"/>
              </a:spcBef>
              <a:buNone/>
              <a:defRPr sz="1400" kern="1200">
                <a:solidFill>
                  <a:schemeClr val="tx1"/>
                </a:solidFill>
                <a:latin typeface="+mj-lt"/>
                <a:ea typeface="+mj-ea"/>
                <a:cs typeface="+mj-cs"/>
              </a:defRPr>
            </a:lvl1pPr>
          </a:lstStyle>
          <a:p>
            <a:r>
              <a:rPr lang="en-GB" dirty="0">
                <a:solidFill>
                  <a:schemeClr val="bg1"/>
                </a:solidFill>
              </a:rPr>
              <a:t>1.</a:t>
            </a:r>
            <a:endParaRPr lang="en-US" dirty="0">
              <a:solidFill>
                <a:schemeClr val="bg1"/>
              </a:solidFill>
            </a:endParaRPr>
          </a:p>
        </p:txBody>
      </p:sp>
      <p:sp>
        <p:nvSpPr>
          <p:cNvPr id="29" name="Title 6">
            <a:extLst>
              <a:ext uri="{FF2B5EF4-FFF2-40B4-BE49-F238E27FC236}">
                <a16:creationId xmlns="" xmlns:a16="http://schemas.microsoft.com/office/drawing/2014/main" id="{C4F4ED0C-65CA-A347-8302-D2E94B1BD4CF}"/>
              </a:ext>
            </a:extLst>
          </p:cNvPr>
          <p:cNvSpPr txBox="1">
            <a:spLocks/>
          </p:cNvSpPr>
          <p:nvPr/>
        </p:nvSpPr>
        <p:spPr>
          <a:xfrm>
            <a:off x="2156603" y="2298191"/>
            <a:ext cx="1429807" cy="1437925"/>
          </a:xfrm>
          <a:prstGeom prst="rect">
            <a:avLst/>
          </a:prstGeom>
        </p:spPr>
        <p:txBody>
          <a:bodyPr vert="horz" lIns="0" tIns="0" rIns="0" bIns="0" rtlCol="0" anchor="t" anchorCtr="0">
            <a:noAutofit/>
          </a:bodyPr>
          <a:lstStyle>
            <a:lvl1pPr algn="l" defTabSz="914400" rtl="0" eaLnBrk="1" latinLnBrk="0" hangingPunct="1">
              <a:spcBef>
                <a:spcPct val="0"/>
              </a:spcBef>
              <a:buNone/>
              <a:defRPr sz="1400" kern="1200">
                <a:solidFill>
                  <a:schemeClr val="tx1"/>
                </a:solidFill>
                <a:latin typeface="+mj-lt"/>
                <a:ea typeface="+mj-ea"/>
                <a:cs typeface="+mj-cs"/>
              </a:defRPr>
            </a:lvl1pPr>
          </a:lstStyle>
          <a:p>
            <a:r>
              <a:rPr lang="en-GB" dirty="0">
                <a:solidFill>
                  <a:schemeClr val="bg1"/>
                </a:solidFill>
              </a:rPr>
              <a:t>2.</a:t>
            </a:r>
            <a:endParaRPr lang="en-US" dirty="0">
              <a:solidFill>
                <a:schemeClr val="bg1"/>
              </a:solidFill>
            </a:endParaRPr>
          </a:p>
        </p:txBody>
      </p:sp>
      <p:sp>
        <p:nvSpPr>
          <p:cNvPr id="31" name="Title 6">
            <a:extLst>
              <a:ext uri="{FF2B5EF4-FFF2-40B4-BE49-F238E27FC236}">
                <a16:creationId xmlns="" xmlns:a16="http://schemas.microsoft.com/office/drawing/2014/main" id="{C3AE7B7E-840A-EC41-878C-8D55F34F72DF}"/>
              </a:ext>
            </a:extLst>
          </p:cNvPr>
          <p:cNvSpPr txBox="1">
            <a:spLocks/>
          </p:cNvSpPr>
          <p:nvPr/>
        </p:nvSpPr>
        <p:spPr>
          <a:xfrm>
            <a:off x="3899139" y="2298191"/>
            <a:ext cx="1429807" cy="1437925"/>
          </a:xfrm>
          <a:prstGeom prst="rect">
            <a:avLst/>
          </a:prstGeom>
        </p:spPr>
        <p:txBody>
          <a:bodyPr vert="horz" lIns="0" tIns="0" rIns="0" bIns="0" rtlCol="0" anchor="t" anchorCtr="0">
            <a:noAutofit/>
          </a:bodyPr>
          <a:lstStyle>
            <a:lvl1pPr algn="l" defTabSz="914400" rtl="0" eaLnBrk="1" latinLnBrk="0" hangingPunct="1">
              <a:spcBef>
                <a:spcPct val="0"/>
              </a:spcBef>
              <a:buNone/>
              <a:defRPr sz="1400" kern="1200">
                <a:solidFill>
                  <a:schemeClr val="tx1"/>
                </a:solidFill>
                <a:latin typeface="+mj-lt"/>
                <a:ea typeface="+mj-ea"/>
                <a:cs typeface="+mj-cs"/>
              </a:defRPr>
            </a:lvl1pPr>
          </a:lstStyle>
          <a:p>
            <a:r>
              <a:rPr lang="en-GB" dirty="0">
                <a:solidFill>
                  <a:schemeClr val="bg1"/>
                </a:solidFill>
              </a:rPr>
              <a:t>3.</a:t>
            </a:r>
            <a:endParaRPr lang="en-US" dirty="0">
              <a:solidFill>
                <a:schemeClr val="bg1"/>
              </a:solidFill>
            </a:endParaRPr>
          </a:p>
        </p:txBody>
      </p:sp>
      <p:sp>
        <p:nvSpPr>
          <p:cNvPr id="32" name="Title 6">
            <a:extLst>
              <a:ext uri="{FF2B5EF4-FFF2-40B4-BE49-F238E27FC236}">
                <a16:creationId xmlns="" xmlns:a16="http://schemas.microsoft.com/office/drawing/2014/main" id="{63393ABE-0952-6B44-A1F0-96E3638D2629}"/>
              </a:ext>
            </a:extLst>
          </p:cNvPr>
          <p:cNvSpPr txBox="1">
            <a:spLocks/>
          </p:cNvSpPr>
          <p:nvPr/>
        </p:nvSpPr>
        <p:spPr>
          <a:xfrm>
            <a:off x="5647426" y="2298191"/>
            <a:ext cx="1429807" cy="1437925"/>
          </a:xfrm>
          <a:prstGeom prst="rect">
            <a:avLst/>
          </a:prstGeom>
        </p:spPr>
        <p:txBody>
          <a:bodyPr vert="horz" lIns="0" tIns="0" rIns="0" bIns="0" rtlCol="0" anchor="t" anchorCtr="0">
            <a:noAutofit/>
          </a:bodyPr>
          <a:lstStyle>
            <a:lvl1pPr algn="l" defTabSz="914400" rtl="0" eaLnBrk="1" latinLnBrk="0" hangingPunct="1">
              <a:spcBef>
                <a:spcPct val="0"/>
              </a:spcBef>
              <a:buNone/>
              <a:defRPr sz="1400" kern="1200">
                <a:solidFill>
                  <a:schemeClr val="tx1"/>
                </a:solidFill>
                <a:latin typeface="+mj-lt"/>
                <a:ea typeface="+mj-ea"/>
                <a:cs typeface="+mj-cs"/>
              </a:defRPr>
            </a:lvl1pPr>
          </a:lstStyle>
          <a:p>
            <a:r>
              <a:rPr lang="en-GB" dirty="0">
                <a:solidFill>
                  <a:schemeClr val="bg1"/>
                </a:solidFill>
              </a:rPr>
              <a:t>4.</a:t>
            </a:r>
            <a:endParaRPr lang="en-US" dirty="0">
              <a:solidFill>
                <a:schemeClr val="bg1"/>
              </a:solidFill>
            </a:endParaRPr>
          </a:p>
        </p:txBody>
      </p:sp>
      <p:sp>
        <p:nvSpPr>
          <p:cNvPr id="35" name="Title 6">
            <a:extLst>
              <a:ext uri="{FF2B5EF4-FFF2-40B4-BE49-F238E27FC236}">
                <a16:creationId xmlns="" xmlns:a16="http://schemas.microsoft.com/office/drawing/2014/main" id="{7614AF36-BC44-2A44-B0AA-CD2AB792F671}"/>
              </a:ext>
            </a:extLst>
          </p:cNvPr>
          <p:cNvSpPr txBox="1">
            <a:spLocks/>
          </p:cNvSpPr>
          <p:nvPr/>
        </p:nvSpPr>
        <p:spPr>
          <a:xfrm>
            <a:off x="7389962" y="2298191"/>
            <a:ext cx="1429807" cy="1437925"/>
          </a:xfrm>
          <a:prstGeom prst="rect">
            <a:avLst/>
          </a:prstGeom>
        </p:spPr>
        <p:txBody>
          <a:bodyPr vert="horz" lIns="0" tIns="0" rIns="0" bIns="0" rtlCol="0" anchor="t" anchorCtr="0">
            <a:noAutofit/>
          </a:bodyPr>
          <a:lstStyle>
            <a:lvl1pPr algn="l" defTabSz="914400" rtl="0" eaLnBrk="1" latinLnBrk="0" hangingPunct="1">
              <a:spcBef>
                <a:spcPct val="0"/>
              </a:spcBef>
              <a:buNone/>
              <a:defRPr sz="1400" kern="1200">
                <a:solidFill>
                  <a:schemeClr val="tx1"/>
                </a:solidFill>
                <a:latin typeface="+mj-lt"/>
                <a:ea typeface="+mj-ea"/>
                <a:cs typeface="+mj-cs"/>
              </a:defRPr>
            </a:lvl1pPr>
          </a:lstStyle>
          <a:p>
            <a:r>
              <a:rPr lang="en-GB" dirty="0">
                <a:solidFill>
                  <a:schemeClr val="bg1"/>
                </a:solidFill>
              </a:rPr>
              <a:t>5.</a:t>
            </a:r>
            <a:endParaRPr lang="en-US" dirty="0">
              <a:solidFill>
                <a:schemeClr val="bg1"/>
              </a:solidFill>
            </a:endParaRPr>
          </a:p>
        </p:txBody>
      </p:sp>
      <p:pic>
        <p:nvPicPr>
          <p:cNvPr id="36" name="Content Placeholder 3">
            <a:extLst>
              <a:ext uri="{FF2B5EF4-FFF2-40B4-BE49-F238E27FC236}">
                <a16:creationId xmlns="" xmlns:a16="http://schemas.microsoft.com/office/drawing/2014/main" id="{A29C9F60-112C-4D4B-A5B6-6BF8018A8A76}"/>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24124" b="13336"/>
          <a:stretch/>
        </p:blipFill>
        <p:spPr>
          <a:xfrm>
            <a:off x="7286968" y="281026"/>
            <a:ext cx="1532801" cy="1437925"/>
          </a:xfrm>
        </p:spPr>
      </p:pic>
      <p:sp>
        <p:nvSpPr>
          <p:cNvPr id="2" name="Rectangle 1"/>
          <p:cNvSpPr/>
          <p:nvPr/>
        </p:nvSpPr>
        <p:spPr>
          <a:xfrm>
            <a:off x="4252557" y="2261442"/>
            <a:ext cx="660758" cy="1477328"/>
          </a:xfrm>
          <a:prstGeom prst="rect">
            <a:avLst/>
          </a:prstGeom>
        </p:spPr>
        <p:txBody>
          <a:bodyPr wrap="none">
            <a:spAutoFit/>
          </a:bodyPr>
          <a:lstStyle/>
          <a:p>
            <a:r>
              <a:rPr lang="en-GB" sz="9000" dirty="0">
                <a:solidFill>
                  <a:schemeClr val="bg1"/>
                </a:solidFill>
                <a:latin typeface="+mj-lt"/>
              </a:rPr>
              <a:t>?</a:t>
            </a:r>
            <a:endParaRPr lang="en-US" sz="9000" dirty="0">
              <a:solidFill>
                <a:schemeClr val="bg1"/>
              </a:solidFill>
              <a:latin typeface="+mj-lt"/>
            </a:endParaRPr>
          </a:p>
        </p:txBody>
      </p:sp>
      <p:sp>
        <p:nvSpPr>
          <p:cNvPr id="19" name="Rectangle 18"/>
          <p:cNvSpPr/>
          <p:nvPr/>
        </p:nvSpPr>
        <p:spPr>
          <a:xfrm>
            <a:off x="6004575" y="2261442"/>
            <a:ext cx="660758" cy="1477328"/>
          </a:xfrm>
          <a:prstGeom prst="rect">
            <a:avLst/>
          </a:prstGeom>
        </p:spPr>
        <p:txBody>
          <a:bodyPr wrap="none">
            <a:spAutoFit/>
          </a:bodyPr>
          <a:lstStyle/>
          <a:p>
            <a:r>
              <a:rPr lang="en-GB" sz="9000" dirty="0">
                <a:solidFill>
                  <a:schemeClr val="bg1"/>
                </a:solidFill>
                <a:latin typeface="+mj-lt"/>
              </a:rPr>
              <a:t>?</a:t>
            </a:r>
            <a:endParaRPr lang="en-US" sz="9000" dirty="0">
              <a:solidFill>
                <a:schemeClr val="bg1"/>
              </a:solidFill>
              <a:latin typeface="+mj-lt"/>
            </a:endParaRPr>
          </a:p>
        </p:txBody>
      </p:sp>
      <p:sp>
        <p:nvSpPr>
          <p:cNvPr id="20" name="Rectangle 19"/>
          <p:cNvSpPr/>
          <p:nvPr/>
        </p:nvSpPr>
        <p:spPr>
          <a:xfrm>
            <a:off x="7755752" y="2261442"/>
            <a:ext cx="1159200" cy="1126800"/>
          </a:xfrm>
          <a:prstGeom prst="rect">
            <a:avLst/>
          </a:prstGeom>
        </p:spPr>
        <p:txBody>
          <a:bodyPr wrap="none">
            <a:spAutoFit/>
          </a:bodyPr>
          <a:lstStyle/>
          <a:p>
            <a:r>
              <a:rPr lang="en-GB" sz="9000" dirty="0">
                <a:solidFill>
                  <a:schemeClr val="bg1"/>
                </a:solidFill>
                <a:latin typeface="+mj-lt"/>
              </a:rPr>
              <a:t>?</a:t>
            </a:r>
            <a:endParaRPr lang="en-US" sz="9000" dirty="0">
              <a:solidFill>
                <a:schemeClr val="bg1"/>
              </a:solidFill>
              <a:latin typeface="+mj-lt"/>
            </a:endParaRPr>
          </a:p>
        </p:txBody>
      </p:sp>
      <p:sp>
        <p:nvSpPr>
          <p:cNvPr id="21" name="Rectangle 20"/>
          <p:cNvSpPr/>
          <p:nvPr/>
        </p:nvSpPr>
        <p:spPr>
          <a:xfrm>
            <a:off x="2500539" y="2261442"/>
            <a:ext cx="660758" cy="1477328"/>
          </a:xfrm>
          <a:prstGeom prst="rect">
            <a:avLst/>
          </a:prstGeom>
        </p:spPr>
        <p:txBody>
          <a:bodyPr wrap="none">
            <a:spAutoFit/>
          </a:bodyPr>
          <a:lstStyle/>
          <a:p>
            <a:r>
              <a:rPr lang="en-GB" sz="9000" dirty="0">
                <a:solidFill>
                  <a:schemeClr val="bg1"/>
                </a:solidFill>
                <a:latin typeface="+mj-lt"/>
              </a:rPr>
              <a:t>?</a:t>
            </a:r>
            <a:endParaRPr lang="en-US" sz="9000" dirty="0">
              <a:solidFill>
                <a:schemeClr val="bg1"/>
              </a:solidFill>
              <a:latin typeface="+mj-lt"/>
            </a:endParaRPr>
          </a:p>
        </p:txBody>
      </p:sp>
      <p:sp>
        <p:nvSpPr>
          <p:cNvPr id="22" name="Rectangle 21"/>
          <p:cNvSpPr/>
          <p:nvPr/>
        </p:nvSpPr>
        <p:spPr>
          <a:xfrm>
            <a:off x="769461" y="2261442"/>
            <a:ext cx="660758" cy="1477328"/>
          </a:xfrm>
          <a:prstGeom prst="rect">
            <a:avLst/>
          </a:prstGeom>
        </p:spPr>
        <p:txBody>
          <a:bodyPr wrap="none">
            <a:spAutoFit/>
          </a:bodyPr>
          <a:lstStyle/>
          <a:p>
            <a:r>
              <a:rPr lang="en-GB" sz="9000" dirty="0">
                <a:solidFill>
                  <a:schemeClr val="bg1"/>
                </a:solidFill>
                <a:latin typeface="+mj-lt"/>
              </a:rPr>
              <a:t>?</a:t>
            </a:r>
            <a:endParaRPr lang="en-US" sz="9000" dirty="0">
              <a:solidFill>
                <a:schemeClr val="bg1"/>
              </a:solidFill>
              <a:latin typeface="+mj-lt"/>
            </a:endParaRPr>
          </a:p>
        </p:txBody>
      </p:sp>
      <p:pic>
        <p:nvPicPr>
          <p:cNvPr id="5" name="Picture 4"/>
          <p:cNvPicPr>
            <a:picLocks noChangeAspect="1"/>
          </p:cNvPicPr>
          <p:nvPr/>
        </p:nvPicPr>
        <p:blipFill>
          <a:blip r:embed="rId5"/>
          <a:stretch>
            <a:fillRect/>
          </a:stretch>
        </p:blipFill>
        <p:spPr>
          <a:xfrm>
            <a:off x="324425" y="2460803"/>
            <a:ext cx="1159200" cy="1131500"/>
          </a:xfrm>
          <a:prstGeom prst="rect">
            <a:avLst/>
          </a:prstGeom>
        </p:spPr>
      </p:pic>
      <p:pic>
        <p:nvPicPr>
          <p:cNvPr id="6" name="Picture 5"/>
          <p:cNvPicPr>
            <a:picLocks noChangeAspect="1"/>
          </p:cNvPicPr>
          <p:nvPr/>
        </p:nvPicPr>
        <p:blipFill>
          <a:blip r:embed="rId6"/>
          <a:stretch>
            <a:fillRect/>
          </a:stretch>
        </p:blipFill>
        <p:spPr>
          <a:xfrm>
            <a:off x="1736816" y="2465970"/>
            <a:ext cx="1159200" cy="1126333"/>
          </a:xfrm>
          <a:prstGeom prst="rect">
            <a:avLst/>
          </a:prstGeom>
        </p:spPr>
      </p:pic>
      <p:pic>
        <p:nvPicPr>
          <p:cNvPr id="8" name="Picture 7"/>
          <p:cNvPicPr>
            <a:picLocks noChangeAspect="1"/>
          </p:cNvPicPr>
          <p:nvPr/>
        </p:nvPicPr>
        <p:blipFill>
          <a:blip r:embed="rId7"/>
          <a:stretch>
            <a:fillRect/>
          </a:stretch>
        </p:blipFill>
        <p:spPr>
          <a:xfrm>
            <a:off x="3174608" y="2465970"/>
            <a:ext cx="1159200" cy="1126333"/>
          </a:xfrm>
          <a:prstGeom prst="rect">
            <a:avLst/>
          </a:prstGeom>
        </p:spPr>
      </p:pic>
      <p:pic>
        <p:nvPicPr>
          <p:cNvPr id="9" name="Picture 8"/>
          <p:cNvPicPr>
            <a:picLocks noChangeAspect="1"/>
          </p:cNvPicPr>
          <p:nvPr/>
        </p:nvPicPr>
        <p:blipFill>
          <a:blip r:embed="rId8"/>
          <a:stretch>
            <a:fillRect/>
          </a:stretch>
        </p:blipFill>
        <p:spPr>
          <a:xfrm>
            <a:off x="4584639" y="2465970"/>
            <a:ext cx="1159200" cy="1126333"/>
          </a:xfrm>
          <a:prstGeom prst="rect">
            <a:avLst/>
          </a:prstGeom>
        </p:spPr>
      </p:pic>
      <p:pic>
        <p:nvPicPr>
          <p:cNvPr id="10" name="Picture 9"/>
          <p:cNvPicPr>
            <a:picLocks noChangeAspect="1"/>
          </p:cNvPicPr>
          <p:nvPr/>
        </p:nvPicPr>
        <p:blipFill>
          <a:blip r:embed="rId9"/>
          <a:stretch>
            <a:fillRect/>
          </a:stretch>
        </p:blipFill>
        <p:spPr>
          <a:xfrm>
            <a:off x="5995305" y="2460803"/>
            <a:ext cx="1159200" cy="1126333"/>
          </a:xfrm>
          <a:prstGeom prst="rect">
            <a:avLst/>
          </a:prstGeom>
        </p:spPr>
      </p:pic>
    </p:spTree>
    <p:extLst>
      <p:ext uri="{BB962C8B-B14F-4D97-AF65-F5344CB8AC3E}">
        <p14:creationId xmlns:p14="http://schemas.microsoft.com/office/powerpoint/2010/main" val="3538021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TextBox 4"/>
          <p:cNvSpPr txBox="1"/>
          <p:nvPr/>
        </p:nvSpPr>
        <p:spPr>
          <a:xfrm>
            <a:off x="6804212" y="3146612"/>
            <a:ext cx="184731" cy="369332"/>
          </a:xfrm>
          <a:prstGeom prst="rect">
            <a:avLst/>
          </a:prstGeom>
          <a:noFill/>
        </p:spPr>
        <p:txBody>
          <a:bodyPr wrap="none" rtlCol="0">
            <a:spAutoFit/>
          </a:bodyPr>
          <a:lstStyle/>
          <a:p>
            <a:endParaRPr lang="en-US" dirty="0"/>
          </a:p>
        </p:txBody>
      </p:sp>
      <p:sp>
        <p:nvSpPr>
          <p:cNvPr id="8" name="Text Placeholder 1"/>
          <p:cNvSpPr>
            <a:spLocks noGrp="1"/>
          </p:cNvSpPr>
          <p:nvPr>
            <p:ph type="body" sz="quarter" idx="13"/>
          </p:nvPr>
        </p:nvSpPr>
        <p:spPr>
          <a:xfrm>
            <a:off x="1543844" y="2194698"/>
            <a:ext cx="6056313" cy="750927"/>
          </a:xfrm>
        </p:spPr>
        <p:txBody>
          <a:bodyPr/>
          <a:lstStyle/>
          <a:p>
            <a:pPr>
              <a:lnSpc>
                <a:spcPts val="5500"/>
              </a:lnSpc>
            </a:pPr>
            <a:r>
              <a:rPr lang="en-GB" sz="7000" dirty="0"/>
              <a:t>Your challenge!</a:t>
            </a:r>
          </a:p>
        </p:txBody>
      </p:sp>
    </p:spTree>
    <p:extLst>
      <p:ext uri="{BB962C8B-B14F-4D97-AF65-F5344CB8AC3E}">
        <p14:creationId xmlns:p14="http://schemas.microsoft.com/office/powerpoint/2010/main" val="191606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263" y="275490"/>
            <a:ext cx="3348784" cy="1149898"/>
          </a:xfrm>
        </p:spPr>
        <p:txBody>
          <a:bodyPr/>
          <a:lstStyle/>
          <a:p>
            <a:r>
              <a:rPr lang="en-US" sz="1600" b="1" dirty="0">
                <a:solidFill>
                  <a:schemeClr val="accent6"/>
                </a:solidFill>
                <a:latin typeface="Georgia" charset="0"/>
                <a:ea typeface="Georgia" charset="0"/>
                <a:cs typeface="Georgia" charset="0"/>
              </a:rPr>
              <a:t>Challenge: </a:t>
            </a:r>
            <a:r>
              <a:rPr lang="en-GB" sz="1600" b="1" dirty="0">
                <a:latin typeface="Georgia" charset="0"/>
                <a:ea typeface="Georgia" charset="0"/>
                <a:cs typeface="Georgia" charset="0"/>
              </a:rPr>
              <a:t>Imagine you are a group of engineers working together on Global Goal 11. You need to find a way to help farmers in Nepal transport their tomatoes down the mountain to market.</a:t>
            </a:r>
            <a:endParaRPr lang="en-US" sz="1600" b="1" dirty="0">
              <a:latin typeface="Georgia" charset="0"/>
              <a:ea typeface="Georgia" charset="0"/>
              <a:cs typeface="Georgia" charset="0"/>
            </a:endParaRPr>
          </a:p>
        </p:txBody>
      </p:sp>
      <p:sp>
        <p:nvSpPr>
          <p:cNvPr id="19" name="Title 1"/>
          <p:cNvSpPr txBox="1">
            <a:spLocks/>
          </p:cNvSpPr>
          <p:nvPr/>
        </p:nvSpPr>
        <p:spPr>
          <a:xfrm>
            <a:off x="891606" y="2071053"/>
            <a:ext cx="3126691" cy="2633380"/>
          </a:xfrm>
          <a:prstGeom prst="rect">
            <a:avLst/>
          </a:prstGeom>
        </p:spPr>
        <p:txBody>
          <a:bodyPr vert="horz" lIns="0" tIns="0" rIns="0" bIns="0" rtlCol="0" anchor="t" anchorCtr="0">
            <a:noAutofit/>
          </a:bodyPr>
          <a:lstStyle>
            <a:lvl1pPr algn="l" defTabSz="914400" rtl="0" eaLnBrk="1" latinLnBrk="0" hangingPunct="1">
              <a:spcBef>
                <a:spcPct val="0"/>
              </a:spcBef>
              <a:buNone/>
              <a:defRPr sz="1400" kern="1200">
                <a:solidFill>
                  <a:schemeClr val="tx1"/>
                </a:solidFill>
                <a:latin typeface="+mj-lt"/>
                <a:ea typeface="+mj-ea"/>
                <a:cs typeface="+mj-cs"/>
              </a:defRPr>
            </a:lvl1pPr>
          </a:lstStyle>
          <a:p>
            <a:pPr>
              <a:lnSpc>
                <a:spcPts val="2200"/>
              </a:lnSpc>
            </a:pPr>
            <a:r>
              <a:rPr lang="en-US" b="1" dirty="0">
                <a:solidFill>
                  <a:schemeClr val="accent6"/>
                </a:solidFill>
                <a:latin typeface="Georgia" charset="0"/>
                <a:ea typeface="Georgia" charset="0"/>
                <a:cs typeface="Georgia" charset="0"/>
              </a:rPr>
              <a:t>Rules:</a:t>
            </a:r>
          </a:p>
          <a:p>
            <a:pPr marL="285750" indent="-285750">
              <a:buFont typeface="Arial" charset="0"/>
              <a:buChar char="•"/>
            </a:pPr>
            <a:r>
              <a:rPr lang="en-US" sz="1600" dirty="0">
                <a:latin typeface="Georgia" charset="0"/>
                <a:ea typeface="Georgia" charset="0"/>
                <a:cs typeface="Georgia" charset="0"/>
              </a:rPr>
              <a:t>The tomatoes must be transported a minimum of one</a:t>
            </a:r>
            <a:r>
              <a:rPr lang="en-US" sz="1600" dirty="0">
                <a:solidFill>
                  <a:schemeClr val="accent2"/>
                </a:solidFill>
                <a:latin typeface="Georgia" charset="0"/>
                <a:ea typeface="Georgia" charset="0"/>
                <a:cs typeface="Georgia" charset="0"/>
              </a:rPr>
              <a:t> </a:t>
            </a:r>
            <a:r>
              <a:rPr lang="en-US" sz="1600" dirty="0" err="1">
                <a:latin typeface="Georgia" charset="0"/>
                <a:ea typeface="Georgia" charset="0"/>
                <a:cs typeface="Georgia" charset="0"/>
              </a:rPr>
              <a:t>metre</a:t>
            </a:r>
            <a:r>
              <a:rPr lang="en-US" sz="1600" dirty="0">
                <a:latin typeface="Georgia" charset="0"/>
                <a:ea typeface="Georgia" charset="0"/>
                <a:cs typeface="Georgia" charset="0"/>
              </a:rPr>
              <a:t>, not touching the ground.</a:t>
            </a:r>
          </a:p>
          <a:p>
            <a:pPr marL="285750" indent="-285750">
              <a:buFont typeface="Arial" charset="0"/>
              <a:buChar char="•"/>
            </a:pPr>
            <a:endParaRPr lang="en-US" sz="1600" dirty="0">
              <a:latin typeface="Georgia" charset="0"/>
              <a:ea typeface="Georgia" charset="0"/>
              <a:cs typeface="Georgia" charset="0"/>
            </a:endParaRPr>
          </a:p>
          <a:p>
            <a:pPr marL="285750" indent="-285750">
              <a:buFont typeface="Arial" charset="0"/>
              <a:buChar char="•"/>
            </a:pPr>
            <a:r>
              <a:rPr lang="en-US" sz="1600" dirty="0">
                <a:latin typeface="Georgia" charset="0"/>
                <a:ea typeface="Georgia" charset="0"/>
                <a:cs typeface="Georgia" charset="0"/>
              </a:rPr>
              <a:t>The tomatoes cannot be touched whilst they are moving, catapulted or ‘flown’ in any way! They must be moved in a controlled way.</a:t>
            </a:r>
          </a:p>
          <a:p>
            <a:pPr marL="285750" indent="-285750">
              <a:buFont typeface="Arial" charset="0"/>
              <a:buChar char="•"/>
            </a:pPr>
            <a:endParaRPr lang="en-US" dirty="0">
              <a:latin typeface="Georgia" charset="0"/>
              <a:ea typeface="Georgia" charset="0"/>
              <a:cs typeface="Georgia" charset="0"/>
            </a:endParaRPr>
          </a:p>
        </p:txBody>
      </p:sp>
      <p:sp>
        <p:nvSpPr>
          <p:cNvPr id="9" name="Rectangle 8"/>
          <p:cNvSpPr/>
          <p:nvPr/>
        </p:nvSpPr>
        <p:spPr>
          <a:xfrm>
            <a:off x="4212236" y="0"/>
            <a:ext cx="4931764" cy="5143500"/>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
          <p:cNvSpPr txBox="1">
            <a:spLocks/>
          </p:cNvSpPr>
          <p:nvPr/>
        </p:nvSpPr>
        <p:spPr>
          <a:xfrm>
            <a:off x="4208929" y="0"/>
            <a:ext cx="4935071" cy="5143501"/>
          </a:xfrm>
          <a:prstGeom prst="rect">
            <a:avLst/>
          </a:prstGeom>
        </p:spPr>
        <p:txBody>
          <a:bodyPr anchor="ctr"/>
          <a:lstStyle>
            <a:lvl1pPr marL="0" indent="0" algn="l" defTabSz="914400" rtl="0" eaLnBrk="1" latinLnBrk="0" hangingPunct="1">
              <a:lnSpc>
                <a:spcPts val="1600"/>
              </a:lnSpc>
              <a:spcBef>
                <a:spcPts val="0"/>
              </a:spcBef>
              <a:buFont typeface="Arial" pitchFamily="34" charset="0"/>
              <a:buNone/>
              <a:defRPr sz="1400" kern="1200" spc="20" baseline="0">
                <a:solidFill>
                  <a:schemeClr val="tx1"/>
                </a:solidFill>
                <a:latin typeface="+mn-lt"/>
                <a:ea typeface="+mn-ea"/>
                <a:cs typeface="+mn-cs"/>
              </a:defRPr>
            </a:lvl1pPr>
            <a:lvl2pPr marL="100013" indent="-100013" algn="l" defTabSz="914400" rtl="0" eaLnBrk="1" latinLnBrk="0" hangingPunct="1">
              <a:lnSpc>
                <a:spcPts val="1600"/>
              </a:lnSpc>
              <a:spcBef>
                <a:spcPts val="0"/>
              </a:spcBef>
              <a:buFont typeface="Arial" pitchFamily="34" charset="0"/>
              <a:buChar char="•"/>
              <a:defRPr sz="1400" b="1" kern="1200" spc="20" baseline="0">
                <a:solidFill>
                  <a:schemeClr val="tx1"/>
                </a:solidFill>
                <a:latin typeface="+mn-lt"/>
                <a:ea typeface="+mn-ea"/>
                <a:cs typeface="+mn-cs"/>
              </a:defRPr>
            </a:lvl2pPr>
            <a:lvl3pPr marL="0" indent="0" algn="l" defTabSz="914400" rtl="0" eaLnBrk="1" latinLnBrk="0" hangingPunct="1">
              <a:lnSpc>
                <a:spcPts val="1600"/>
              </a:lnSpc>
              <a:spcBef>
                <a:spcPts val="0"/>
              </a:spcBef>
              <a:buFont typeface="Arial" pitchFamily="34" charset="0"/>
              <a:buNone/>
              <a:defRPr sz="1400" kern="1200" spc="20" baseline="0">
                <a:solidFill>
                  <a:schemeClr val="tx1"/>
                </a:solidFill>
                <a:latin typeface="+mn-lt"/>
                <a:ea typeface="+mn-ea"/>
                <a:cs typeface="+mn-cs"/>
              </a:defRPr>
            </a:lvl3pPr>
            <a:lvl4pPr marL="0" indent="0" algn="l" defTabSz="914400" rtl="0" eaLnBrk="1" latinLnBrk="0" hangingPunct="1">
              <a:lnSpc>
                <a:spcPts val="1600"/>
              </a:lnSpc>
              <a:spcBef>
                <a:spcPts val="0"/>
              </a:spcBef>
              <a:buFont typeface="Arial" pitchFamily="34" charset="0"/>
              <a:buNone/>
              <a:defRPr sz="1400" kern="1200" spc="20" baseline="0">
                <a:solidFill>
                  <a:schemeClr val="tx1"/>
                </a:solidFill>
                <a:latin typeface="+mn-lt"/>
                <a:ea typeface="+mn-ea"/>
                <a:cs typeface="+mn-cs"/>
              </a:defRPr>
            </a:lvl4pPr>
            <a:lvl5pPr marL="0" indent="0" algn="l" defTabSz="914400" rtl="0" eaLnBrk="1" latinLnBrk="0" hangingPunct="1">
              <a:lnSpc>
                <a:spcPts val="1600"/>
              </a:lnSpc>
              <a:spcBef>
                <a:spcPts val="0"/>
              </a:spcBef>
              <a:buFont typeface="Arial" pitchFamily="34" charset="0"/>
              <a:buNone/>
              <a:defRPr sz="14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ts val="3500"/>
              </a:lnSpc>
            </a:pPr>
            <a:r>
              <a:rPr lang="en-GB" sz="2600" b="1" u="sng" dirty="0">
                <a:solidFill>
                  <a:schemeClr val="bg1"/>
                </a:solidFill>
                <a:latin typeface="Georgia" charset="0"/>
                <a:ea typeface="Georgia" charset="0"/>
                <a:cs typeface="Georgia" charset="0"/>
              </a:rPr>
              <a:t>Design</a:t>
            </a:r>
            <a:r>
              <a:rPr lang="en-GB" sz="2600" b="1" dirty="0">
                <a:solidFill>
                  <a:schemeClr val="bg1"/>
                </a:solidFill>
                <a:latin typeface="Georgia" charset="0"/>
                <a:ea typeface="Georgia" charset="0"/>
                <a:cs typeface="Georgia" charset="0"/>
              </a:rPr>
              <a:t>, </a:t>
            </a:r>
            <a:r>
              <a:rPr lang="en-GB" sz="2600" b="1" u="sng" dirty="0">
                <a:solidFill>
                  <a:schemeClr val="bg1"/>
                </a:solidFill>
                <a:latin typeface="Georgia" charset="0"/>
                <a:ea typeface="Georgia" charset="0"/>
                <a:cs typeface="Georgia" charset="0"/>
              </a:rPr>
              <a:t>make</a:t>
            </a:r>
            <a:r>
              <a:rPr lang="en-GB" sz="2600" b="1" dirty="0">
                <a:solidFill>
                  <a:schemeClr val="bg1"/>
                </a:solidFill>
                <a:latin typeface="Georgia" charset="0"/>
                <a:ea typeface="Georgia" charset="0"/>
                <a:cs typeface="Georgia" charset="0"/>
              </a:rPr>
              <a:t> and </a:t>
            </a:r>
            <a:r>
              <a:rPr lang="en-GB" sz="2600" b="1" u="sng" dirty="0">
                <a:solidFill>
                  <a:schemeClr val="bg1"/>
                </a:solidFill>
                <a:latin typeface="Georgia" charset="0"/>
                <a:ea typeface="Georgia" charset="0"/>
                <a:cs typeface="Georgia" charset="0"/>
              </a:rPr>
              <a:t>test</a:t>
            </a:r>
            <a:r>
              <a:rPr lang="en-GB" sz="2600" b="1" dirty="0">
                <a:solidFill>
                  <a:schemeClr val="bg1"/>
                </a:solidFill>
                <a:latin typeface="Georgia" charset="0"/>
                <a:ea typeface="Georgia" charset="0"/>
                <a:cs typeface="Georgia" charset="0"/>
              </a:rPr>
              <a:t> </a:t>
            </a:r>
            <a:br>
              <a:rPr lang="en-GB" sz="2600" b="1" dirty="0">
                <a:solidFill>
                  <a:schemeClr val="bg1"/>
                </a:solidFill>
                <a:latin typeface="Georgia" charset="0"/>
                <a:ea typeface="Georgia" charset="0"/>
                <a:cs typeface="Georgia" charset="0"/>
              </a:rPr>
            </a:br>
            <a:r>
              <a:rPr lang="en-GB" sz="2600" b="1" dirty="0">
                <a:solidFill>
                  <a:schemeClr val="bg1"/>
                </a:solidFill>
                <a:latin typeface="Georgia" charset="0"/>
                <a:ea typeface="Georgia" charset="0"/>
                <a:cs typeface="Georgia" charset="0"/>
              </a:rPr>
              <a:t>a model of a system </a:t>
            </a:r>
            <a:br>
              <a:rPr lang="en-GB" sz="2600" b="1" dirty="0">
                <a:solidFill>
                  <a:schemeClr val="bg1"/>
                </a:solidFill>
                <a:latin typeface="Georgia" charset="0"/>
                <a:ea typeface="Georgia" charset="0"/>
                <a:cs typeface="Georgia" charset="0"/>
              </a:rPr>
            </a:br>
            <a:r>
              <a:rPr lang="en-GB" sz="2600" b="1" dirty="0">
                <a:solidFill>
                  <a:schemeClr val="bg1"/>
                </a:solidFill>
                <a:latin typeface="Georgia" charset="0"/>
                <a:ea typeface="Georgia" charset="0"/>
                <a:cs typeface="Georgia" charset="0"/>
              </a:rPr>
              <a:t>that can transport tomatoes in a way that won't squash them!</a:t>
            </a:r>
          </a:p>
        </p:txBody>
      </p:sp>
      <p:pic>
        <p:nvPicPr>
          <p:cNvPr id="11" name="Picture 10"/>
          <p:cNvPicPr>
            <a:picLocks noChangeAspect="1"/>
          </p:cNvPicPr>
          <p:nvPr/>
        </p:nvPicPr>
        <p:blipFill>
          <a:blip r:embed="rId3"/>
          <a:stretch>
            <a:fillRect/>
          </a:stretch>
        </p:blipFill>
        <p:spPr>
          <a:xfrm>
            <a:off x="-528395" y="3953434"/>
            <a:ext cx="1787525" cy="1643885"/>
          </a:xfrm>
          <a:prstGeom prst="rect">
            <a:avLst/>
          </a:prstGeom>
        </p:spPr>
      </p:pic>
      <p:sp>
        <p:nvSpPr>
          <p:cNvPr id="12" name="Slide Number Placeholder 3"/>
          <p:cNvSpPr>
            <a:spLocks noGrp="1"/>
          </p:cNvSpPr>
          <p:nvPr>
            <p:ph type="sldNum" sz="quarter" idx="12"/>
          </p:nvPr>
        </p:nvSpPr>
        <p:spPr>
          <a:xfrm>
            <a:off x="322263" y="4599099"/>
            <a:ext cx="746235" cy="273844"/>
          </a:xfrm>
        </p:spPr>
        <p:txBody>
          <a:bodyPr/>
          <a:lstStyle/>
          <a:p>
            <a:r>
              <a:rPr lang="en-GB" dirty="0">
                <a:solidFill>
                  <a:schemeClr val="bg1"/>
                </a:solidFill>
                <a:latin typeface="Georgia" charset="0"/>
                <a:ea typeface="Georgia" charset="0"/>
                <a:cs typeface="Georgia" charset="0"/>
              </a:rPr>
              <a:t>9</a:t>
            </a:r>
          </a:p>
        </p:txBody>
      </p:sp>
      <p:sp>
        <p:nvSpPr>
          <p:cNvPr id="8" name="Title 1"/>
          <p:cNvSpPr txBox="1">
            <a:spLocks/>
          </p:cNvSpPr>
          <p:nvPr/>
        </p:nvSpPr>
        <p:spPr>
          <a:xfrm>
            <a:off x="4060979" y="275490"/>
            <a:ext cx="3348784" cy="1149898"/>
          </a:xfrm>
          <a:prstGeom prst="rect">
            <a:avLst/>
          </a:prstGeom>
        </p:spPr>
        <p:txBody>
          <a:bodyPr vert="horz" lIns="0" tIns="0" rIns="0" bIns="0" rtlCol="0" anchor="t" anchorCtr="0">
            <a:noAutofit/>
          </a:bodyPr>
          <a:lstStyle>
            <a:lvl1pPr algn="l" defTabSz="914400" rtl="0" eaLnBrk="1" latinLnBrk="0" hangingPunct="1">
              <a:spcBef>
                <a:spcPct val="0"/>
              </a:spcBef>
              <a:buNone/>
              <a:defRPr sz="1400" kern="1200">
                <a:solidFill>
                  <a:schemeClr val="tx1"/>
                </a:solidFill>
                <a:latin typeface="+mj-lt"/>
                <a:ea typeface="+mj-ea"/>
                <a:cs typeface="+mj-cs"/>
              </a:defRPr>
            </a:lvl1pPr>
          </a:lstStyle>
          <a:p>
            <a:r>
              <a:rPr lang="en-GB" b="1" dirty="0">
                <a:solidFill>
                  <a:schemeClr val="bg1"/>
                </a:solidFill>
                <a:latin typeface="Georgia" charset="0"/>
                <a:ea typeface="Georgia" charset="0"/>
                <a:cs typeface="Georgia" charset="0"/>
              </a:rPr>
              <a:t>.</a:t>
            </a:r>
          </a:p>
        </p:txBody>
      </p:sp>
    </p:spTree>
    <p:extLst>
      <p:ext uri="{BB962C8B-B14F-4D97-AF65-F5344CB8AC3E}">
        <p14:creationId xmlns:p14="http://schemas.microsoft.com/office/powerpoint/2010/main" val="344414260"/>
      </p:ext>
    </p:extLst>
  </p:cSld>
  <p:clrMapOvr>
    <a:masterClrMapping/>
  </p:clrMapOvr>
</p:sld>
</file>

<file path=ppt/theme/theme1.xml><?xml version="1.0" encoding="utf-8"?>
<a:theme xmlns:a="http://schemas.openxmlformats.org/drawingml/2006/main" name="Practical Action">
  <a:themeElements>
    <a:clrScheme name="PA">
      <a:dk1>
        <a:srgbClr val="3C3C3C"/>
      </a:dk1>
      <a:lt1>
        <a:sysClr val="window" lastClr="FFFFFF"/>
      </a:lt1>
      <a:dk2>
        <a:srgbClr val="FFA600"/>
      </a:dk2>
      <a:lt2>
        <a:srgbClr val="EFEFEF"/>
      </a:lt2>
      <a:accent1>
        <a:srgbClr val="2BB6B7"/>
      </a:accent1>
      <a:accent2>
        <a:srgbClr val="2161C2"/>
      </a:accent2>
      <a:accent3>
        <a:srgbClr val="ED6A82"/>
      </a:accent3>
      <a:accent4>
        <a:srgbClr val="2ECC71"/>
      </a:accent4>
      <a:accent5>
        <a:srgbClr val="1B9CFC"/>
      </a:accent5>
      <a:accent6>
        <a:srgbClr val="E74C3C"/>
      </a:accent6>
      <a:hlink>
        <a:srgbClr val="3C3C3C"/>
      </a:hlink>
      <a:folHlink>
        <a:srgbClr val="3C3C3C"/>
      </a:folHlink>
    </a:clrScheme>
    <a:fontScheme name="PA">
      <a:majorFont>
        <a:latin typeface="Geller Headline Bold"/>
        <a:ea typeface=""/>
        <a:cs typeface=""/>
      </a:majorFont>
      <a:minorFont>
        <a:latin typeface="Geller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4A7EF3AE-AA1C-461D-96BB-3C32DAD7E939}" vid="{47ADF634-8AA2-4C0B-A386-0FBC683F96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 PowerPoint Template May 2019</Template>
  <TotalTime>3112</TotalTime>
  <Words>1000</Words>
  <Application>Microsoft Office PowerPoint</Application>
  <PresentationFormat>On-screen Show (16:9)</PresentationFormat>
  <Paragraphs>133</Paragraphs>
  <Slides>18</Slides>
  <Notes>15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Druk Heavy</vt:lpstr>
      <vt:lpstr>Geller Headline Bold</vt:lpstr>
      <vt:lpstr>Geller Text</vt:lpstr>
      <vt:lpstr>Georgia</vt:lpstr>
      <vt:lpstr>Impact</vt:lpstr>
      <vt:lpstr>Practical Action</vt:lpstr>
      <vt:lpstr>SQUASHED TOMATO CHALLENGE</vt:lpstr>
      <vt:lpstr>Nepal is a landlocked country in South Asia. It is located mainly in the Himalayas, but also includes parts of the North Indian River Plain.</vt:lpstr>
      <vt:lpstr>PowerPoint Presentation</vt:lpstr>
      <vt:lpstr>Many families living in the mountainous areas in Nepal grow crops to feed their families and to sell at local markets.  Suchana Mijar is 20 and lives in the village of Mana, in the far west of Nepal, with her daughter Sonisa.  Like many rural women, Suchana had to carry heavy loads to market whilst she was pregnant and once, she slipped, falling around 25 metres.  Look at the pictures of where Suchana lives and think about some of the problems she might have living in the mountains.     </vt:lpstr>
      <vt:lpstr>Many people around the world face the same or similar problems as Suchana and Sonisa, trapping them in poverty.  In 2015 the United Nations (UN) called a meeting with leaders from over 30 countries  to work out how best to work together to solve some of the world’s biggest problems.   They identified 17 goals to end poverty in the world by 2030.   They called them:   The Sustainable Development Goals,  also called the Global Goals. </vt:lpstr>
      <vt:lpstr>The Sustainable Development Goals (SDGs) </vt:lpstr>
      <vt:lpstr>Linking tomatoes to the Global Goals  Think of all the different ways Suchana’s life may be improved if she can move her tomatoes to the market more safely and more quickly. Looking at the SDGs sheet, how do you think this change in her life will help achieve the Global Goals below? </vt:lpstr>
      <vt:lpstr>PowerPoint Presentation</vt:lpstr>
      <vt:lpstr>Challenge: Imagine you are a group of engineers working together on Global Goal 11. You need to find a way to help farmers in Nepal transport their tomatoes down the mountain to market.</vt:lpstr>
      <vt:lpstr>At the end of your challenge you will have three minutes to present or ‘pitch’ your work on the Squashed tomato challenge.   Remember to leave time to work out how you are going to do this.  </vt:lpstr>
      <vt:lpstr>PowerPoint Presentation</vt:lpstr>
      <vt:lpstr>PowerPoint Presentation</vt:lpstr>
      <vt:lpstr>Now that you’ve had a go at transporting tomatoes yourselves, we’d like to show you the aerial ropeway systems Practical Action has worked with farmers in Nepal to develop that help them transport their produce to market.  Top picture: this is the up station where tomatoes are loaded into baskets ready for their trip down the mountainside on the aerial ropeway.  Bottom picture: this is the down station at the bottom of the mountain where the tomatoes arrive ready for a short journey to the market.   </vt:lpstr>
      <vt:lpstr>Watch the video to find out how the system works. </vt:lpstr>
      <vt:lpstr>You will be pleased to know that Suchana’s life has been much improved as a result of  Practical Action helping her community build a ropeway.  ‘I was very happy when I saw the ropeway working because now we won’t ever need to carry heavy loads to and from the market again.’  Suchana is growing and selling more vegetables, and says her daughter is healthier.  The ropeway is just one of the ways Practical Action and other organisations are working with communities around the world towards achieving the Global Goals.  </vt:lpstr>
      <vt:lpstr>PowerPoint Presentation</vt:lpstr>
      <vt:lpstr>CREST Awards  The Squashed tomato challenge is perfect for a CREST Discovery Award. It can also be used to gain a Superstar Award (primary)  and as a context for  Bronze, Silver and Gold Awards (Secondary).  Big Bang Competition  You can enter your challenge into the Big Bang Competition, either at regional events or online.   200 projects are chosen every year to attend the national Big Bang Fair in Birmingham. Prizes include industrial/scientific site visits, mentoring, cash, and the chance to represent the UK in International Competitions.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Microsoft Office User</dc:creator>
  <cp:lastModifiedBy>Jessica Morley</cp:lastModifiedBy>
  <cp:revision>101</cp:revision>
  <cp:lastPrinted>2019-08-01T11:31:31Z</cp:lastPrinted>
  <dcterms:created xsi:type="dcterms:W3CDTF">2019-05-28T09:40:32Z</dcterms:created>
  <dcterms:modified xsi:type="dcterms:W3CDTF">2020-06-12T13:39:30Z</dcterms:modified>
</cp:coreProperties>
</file>