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14AA-5821-42C0-A140-C60DCB334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E2C1B-2314-41F0-A4D1-FEBD7BD4B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DD586-DFC6-42E9-AF29-F4FC12BC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635A8-DFF7-47BD-AF03-D8994431C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1FD70-887C-4AEC-A9A3-F8501C23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83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F0597-6FC2-48E2-9DA2-62F892915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EFBFB-420B-456A-BE89-7BA0CE1DB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5EA88-BAC4-48F5-8271-3EF58476D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D2963-CB03-44A4-B402-780C41C2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8F28B-A320-4F71-8735-6736BFCE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11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A1E29-4150-4FEC-B0D6-B95D01CAA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339D3-9B74-4780-B734-F0C93CE99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105CF-D6DA-4081-BCB7-B233A52E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6DB0F-831C-4E36-BD86-8AD5E557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E6723-CCA9-4E96-9E36-00FA1F99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F2C1C-8745-4A3C-94AC-FE2E3A8E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6C2CB-77F5-45E6-8DC8-B128E2259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8CA55-8FF0-4393-A87C-A0717B74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2E11-C2C2-45F7-BD4A-ADD9149DA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BD38A-D505-43F8-9143-41C4C455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67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4DEDA-AAAD-4F23-955B-12E541891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B5A68-E436-4CED-AAFB-BA7A11598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168FF-D941-4ADD-AE97-4DEC230E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BD052-6744-4E2F-9B6E-27F42C58C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EED57-C974-435B-B9E2-A1E8F83C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8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D672-6040-4F29-A3D1-1811B8C5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6DA40-2859-4D51-B3F4-87B2D4BC4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2CDA0-0342-4709-99B4-592B8C443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A8A97-D8E7-4EFD-ABC9-445E7F5C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EB803-71DD-40FC-A08F-9C6111FB9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2864E-3C6E-4309-B034-779CC8CFB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98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F1E5-69A4-4EAB-9C82-91610911A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F19E1-2A89-4559-992D-2196496E5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F7676-A14A-45EC-9E1C-4DB7D481C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E0163D-BB6B-48A7-B39D-E16207512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BBE406-94D1-49F1-82DD-BB63EEFA0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6C6AE-260F-487B-BCD4-10255ADB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53EC1A-835A-4853-93F7-6FCF9276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F122B-2691-4ED8-82F9-DC8070A5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4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204CD-D6A2-4F60-A2FF-45568EB7D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3165F0-A232-4265-BBCA-FB647EA4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AFAA5-DBB8-4B11-888C-3C8FA150C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6EC22-06A6-4A70-BAD1-F7D0952B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33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C941C3-56AC-417E-842E-B4E8CA17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55774-ECA2-4E38-993D-A17E50AE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C80AB-A41C-4D69-8F36-A1358E5EC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19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414C7-5281-415E-B0A3-87AC47057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069EE-8DD3-4DAD-B8CB-D72B1A12F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FD02B-9C0B-4206-AC06-9090D8F88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AD1EC-6799-4596-AD19-4AE8C767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20C71-214B-4E57-A06C-660FAD3B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84CFD-FF45-4A5D-BBE9-CE75D91C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1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FFFE-3265-43DB-9E8A-BE9805EB6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4DEAC7-D3FD-4B4B-AC5E-F49525112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A99E6-91EE-46B0-809E-6AA3B4858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73F56-DA2A-4D14-A00C-2A91DB721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143A4-D2B4-42BC-8A62-81A22B1DE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12F06-2425-41CC-9C50-9C4EC14B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9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6A76D8-3969-478D-8AFF-DCD2307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CF30A-FA16-4763-B261-41C64B1B3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11A50-857F-453E-9CAE-0CEFAEC43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5E92B-2764-4EB1-9E6B-AA8B02B2EBD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46060-0EEC-45C5-8104-2A4998009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BA3BA-EE58-41ED-B8FD-E96AF53B4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892C2-731E-4C1E-A45D-F1140AE86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8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04AE37A-250E-4441-89A1-D2C018070852}"/>
              </a:ext>
            </a:extLst>
          </p:cNvPr>
          <p:cNvGrpSpPr/>
          <p:nvPr/>
        </p:nvGrpSpPr>
        <p:grpSpPr>
          <a:xfrm>
            <a:off x="1907230" y="643467"/>
            <a:ext cx="8377540" cy="5571065"/>
            <a:chOff x="1907230" y="643467"/>
            <a:chExt cx="8377540" cy="5571065"/>
          </a:xfrm>
        </p:grpSpPr>
        <p:pic>
          <p:nvPicPr>
            <p:cNvPr id="4" name="Picture 3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7BF34C28-155D-4D79-9B9A-859671865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7230" y="643467"/>
              <a:ext cx="8377540" cy="5571065"/>
            </a:xfrm>
            <a:prstGeom prst="rect">
              <a:avLst/>
            </a:prstGeom>
            <a:ln>
              <a:noFill/>
            </a:ln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74DAC37-1DF9-4BE3-96D5-267607AD35E5}"/>
                </a:ext>
              </a:extLst>
            </p:cNvPr>
            <p:cNvSpPr/>
            <p:nvPr/>
          </p:nvSpPr>
          <p:spPr>
            <a:xfrm>
              <a:off x="2052735" y="5402424"/>
              <a:ext cx="5215812" cy="7130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1765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04AE37A-250E-4441-89A1-D2C018070852}"/>
              </a:ext>
            </a:extLst>
          </p:cNvPr>
          <p:cNvGrpSpPr/>
          <p:nvPr/>
        </p:nvGrpSpPr>
        <p:grpSpPr>
          <a:xfrm>
            <a:off x="1511559" y="419879"/>
            <a:ext cx="8773211" cy="5794654"/>
            <a:chOff x="1907230" y="643467"/>
            <a:chExt cx="8377540" cy="5571065"/>
          </a:xfrm>
        </p:grpSpPr>
        <p:pic>
          <p:nvPicPr>
            <p:cNvPr id="4" name="Picture 3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7BF34C28-155D-4D79-9B9A-859671865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7230" y="643467"/>
              <a:ext cx="8377540" cy="5571065"/>
            </a:xfrm>
            <a:prstGeom prst="rect">
              <a:avLst/>
            </a:prstGeom>
            <a:ln>
              <a:noFill/>
            </a:ln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74DAC37-1DF9-4BE3-96D5-267607AD35E5}"/>
                </a:ext>
              </a:extLst>
            </p:cNvPr>
            <p:cNvSpPr/>
            <p:nvPr/>
          </p:nvSpPr>
          <p:spPr>
            <a:xfrm>
              <a:off x="2052734" y="1400962"/>
              <a:ext cx="8232035" cy="4714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B6B6AF8-D684-40A3-8E75-CD368BF1E982}"/>
              </a:ext>
            </a:extLst>
          </p:cNvPr>
          <p:cNvSpPr txBox="1"/>
          <p:nvPr/>
        </p:nvSpPr>
        <p:spPr>
          <a:xfrm>
            <a:off x="1903445" y="1156400"/>
            <a:ext cx="77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Let’s look at the four rules a different way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41E5563E-27F4-452D-92FD-E8457944D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42593"/>
              </p:ext>
            </p:extLst>
          </p:nvPr>
        </p:nvGraphicFramePr>
        <p:xfrm>
          <a:off x="1530627" y="1994766"/>
          <a:ext cx="82774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68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478173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  <p:graphicFrame>
        <p:nvGraphicFramePr>
          <p:cNvPr id="22" name="Table 6">
            <a:extLst>
              <a:ext uri="{FF2B5EF4-FFF2-40B4-BE49-F238E27FC236}">
                <a16:creationId xmlns:a16="http://schemas.microsoft.com/office/drawing/2014/main" id="{B93F07CF-BF60-4C13-B169-DF57ABA32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784858"/>
              </p:ext>
            </p:extLst>
          </p:nvPr>
        </p:nvGraphicFramePr>
        <p:xfrm>
          <a:off x="3334508" y="1994766"/>
          <a:ext cx="82774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68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478173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  <p:graphicFrame>
        <p:nvGraphicFramePr>
          <p:cNvPr id="23" name="Table 6">
            <a:extLst>
              <a:ext uri="{FF2B5EF4-FFF2-40B4-BE49-F238E27FC236}">
                <a16:creationId xmlns:a16="http://schemas.microsoft.com/office/drawing/2014/main" id="{D5288326-A199-467C-8E59-99BCD06B3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159415"/>
              </p:ext>
            </p:extLst>
          </p:nvPr>
        </p:nvGraphicFramePr>
        <p:xfrm>
          <a:off x="5230026" y="1994766"/>
          <a:ext cx="82774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68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478173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  <p:graphicFrame>
        <p:nvGraphicFramePr>
          <p:cNvPr id="24" name="Table 6">
            <a:extLst>
              <a:ext uri="{FF2B5EF4-FFF2-40B4-BE49-F238E27FC236}">
                <a16:creationId xmlns:a16="http://schemas.microsoft.com/office/drawing/2014/main" id="{CDF854CE-355A-463A-8EE1-065BF970D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184267"/>
              </p:ext>
            </p:extLst>
          </p:nvPr>
        </p:nvGraphicFramePr>
        <p:xfrm>
          <a:off x="6930558" y="1994766"/>
          <a:ext cx="68645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478173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  <p:graphicFrame>
        <p:nvGraphicFramePr>
          <p:cNvPr id="25" name="Table 6">
            <a:extLst>
              <a:ext uri="{FF2B5EF4-FFF2-40B4-BE49-F238E27FC236}">
                <a16:creationId xmlns:a16="http://schemas.microsoft.com/office/drawing/2014/main" id="{54075903-8097-42C1-8763-76873A475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656398"/>
              </p:ext>
            </p:extLst>
          </p:nvPr>
        </p:nvGraphicFramePr>
        <p:xfrm>
          <a:off x="8785343" y="1491561"/>
          <a:ext cx="68645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478173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740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EED36421-564D-4FBB-BC48-1F7807966F65}"/>
              </a:ext>
            </a:extLst>
          </p:cNvPr>
          <p:cNvSpPr txBox="1"/>
          <p:nvPr/>
        </p:nvSpPr>
        <p:spPr>
          <a:xfrm>
            <a:off x="1903445" y="3911034"/>
            <a:ext cx="77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does this work in practice</a:t>
            </a:r>
          </a:p>
        </p:txBody>
      </p:sp>
      <p:graphicFrame>
        <p:nvGraphicFramePr>
          <p:cNvPr id="31" name="Table 6">
            <a:extLst>
              <a:ext uri="{FF2B5EF4-FFF2-40B4-BE49-F238E27FC236}">
                <a16:creationId xmlns:a16="http://schemas.microsoft.com/office/drawing/2014/main" id="{17A6C7BA-0B5D-4510-8E59-066B7075E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00479"/>
              </p:ext>
            </p:extLst>
          </p:nvPr>
        </p:nvGraphicFramePr>
        <p:xfrm>
          <a:off x="3237077" y="4478866"/>
          <a:ext cx="1041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8E3DC22-F3C2-4E4B-824C-3D47BB9002BF}"/>
              </a:ext>
            </a:extLst>
          </p:cNvPr>
          <p:cNvSpPr txBox="1"/>
          <p:nvPr/>
        </p:nvSpPr>
        <p:spPr>
          <a:xfrm>
            <a:off x="1758810" y="1691655"/>
            <a:ext cx="827741" cy="37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Rule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DCCA5F-A05C-4C37-9B1F-19FEC8968417}"/>
              </a:ext>
            </a:extLst>
          </p:cNvPr>
          <p:cNvSpPr txBox="1"/>
          <p:nvPr/>
        </p:nvSpPr>
        <p:spPr>
          <a:xfrm>
            <a:off x="3521888" y="1667014"/>
            <a:ext cx="827741" cy="37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Rule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02ED3A-4C49-46C7-9EE8-C87C1128191B}"/>
              </a:ext>
            </a:extLst>
          </p:cNvPr>
          <p:cNvSpPr txBox="1"/>
          <p:nvPr/>
        </p:nvSpPr>
        <p:spPr>
          <a:xfrm>
            <a:off x="5382525" y="1581939"/>
            <a:ext cx="827741" cy="37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Rule 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87D1F2A-488D-4E7D-BBBE-078FD9288E61}"/>
              </a:ext>
            </a:extLst>
          </p:cNvPr>
          <p:cNvSpPr txBox="1"/>
          <p:nvPr/>
        </p:nvSpPr>
        <p:spPr>
          <a:xfrm>
            <a:off x="6925413" y="1581939"/>
            <a:ext cx="827741" cy="37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Rule 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DE3D838-90A9-4678-8596-5AABE0D1A860}"/>
              </a:ext>
            </a:extLst>
          </p:cNvPr>
          <p:cNvSpPr txBox="1"/>
          <p:nvPr/>
        </p:nvSpPr>
        <p:spPr>
          <a:xfrm>
            <a:off x="8773009" y="1148303"/>
            <a:ext cx="827741" cy="37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Rule 4</a:t>
            </a:r>
          </a:p>
        </p:txBody>
      </p:sp>
      <p:graphicFrame>
        <p:nvGraphicFramePr>
          <p:cNvPr id="39" name="Table 6">
            <a:extLst>
              <a:ext uri="{FF2B5EF4-FFF2-40B4-BE49-F238E27FC236}">
                <a16:creationId xmlns:a16="http://schemas.microsoft.com/office/drawing/2014/main" id="{E576B826-DA3D-479D-83BE-259A16D1D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713740"/>
              </p:ext>
            </p:extLst>
          </p:nvPr>
        </p:nvGraphicFramePr>
        <p:xfrm>
          <a:off x="5282514" y="4478866"/>
          <a:ext cx="1041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  <p:graphicFrame>
        <p:nvGraphicFramePr>
          <p:cNvPr id="40" name="Table 6">
            <a:extLst>
              <a:ext uri="{FF2B5EF4-FFF2-40B4-BE49-F238E27FC236}">
                <a16:creationId xmlns:a16="http://schemas.microsoft.com/office/drawing/2014/main" id="{3ACB8E6B-1CE5-42C9-B898-27FA62A4A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808319"/>
              </p:ext>
            </p:extLst>
          </p:nvPr>
        </p:nvGraphicFramePr>
        <p:xfrm>
          <a:off x="7040748" y="4478866"/>
          <a:ext cx="1041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87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DB77543-0D72-4CD7-BE6B-A6B9E962EB11}"/>
              </a:ext>
            </a:extLst>
          </p:cNvPr>
          <p:cNvGrpSpPr/>
          <p:nvPr/>
        </p:nvGrpSpPr>
        <p:grpSpPr>
          <a:xfrm>
            <a:off x="1511559" y="419879"/>
            <a:ext cx="8773211" cy="5794654"/>
            <a:chOff x="1907230" y="643467"/>
            <a:chExt cx="8377540" cy="5571065"/>
          </a:xfrm>
        </p:grpSpPr>
        <p:pic>
          <p:nvPicPr>
            <p:cNvPr id="3" name="Picture 2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F88E3D02-803E-494B-879D-18141FE47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7230" y="643467"/>
              <a:ext cx="8377540" cy="5571065"/>
            </a:xfrm>
            <a:prstGeom prst="rect">
              <a:avLst/>
            </a:prstGeom>
            <a:ln>
              <a:noFill/>
            </a:ln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2E060DD-77D9-4B32-80A0-F679273A946F}"/>
                </a:ext>
              </a:extLst>
            </p:cNvPr>
            <p:cNvSpPr/>
            <p:nvPr/>
          </p:nvSpPr>
          <p:spPr>
            <a:xfrm>
              <a:off x="2052734" y="1400962"/>
              <a:ext cx="8232035" cy="4714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2A18738-B35B-450C-A6C6-076F86F56EB4}"/>
              </a:ext>
            </a:extLst>
          </p:cNvPr>
          <p:cNvSpPr txBox="1"/>
          <p:nvPr/>
        </p:nvSpPr>
        <p:spPr>
          <a:xfrm>
            <a:off x="1299437" y="1104770"/>
            <a:ext cx="77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Step by step example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11EE83B-12A9-4097-9F4B-C96E30420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705290"/>
              </p:ext>
            </p:extLst>
          </p:nvPr>
        </p:nvGraphicFramePr>
        <p:xfrm>
          <a:off x="1170015" y="1833084"/>
          <a:ext cx="191738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0066001"/>
                    </a:ext>
                  </a:extLst>
                </a:gridCol>
                <a:gridCol w="251143">
                  <a:extLst>
                    <a:ext uri="{9D8B030D-6E8A-4147-A177-3AD203B41FA5}">
                      <a16:colId xmlns:a16="http://schemas.microsoft.com/office/drawing/2014/main" val="3077762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70539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89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706EA8-7F22-4CE3-B2DB-7EE04B700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04428"/>
              </p:ext>
            </p:extLst>
          </p:nvPr>
        </p:nvGraphicFramePr>
        <p:xfrm>
          <a:off x="3810009" y="1833084"/>
          <a:ext cx="191738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0066001"/>
                    </a:ext>
                  </a:extLst>
                </a:gridCol>
                <a:gridCol w="251143">
                  <a:extLst>
                    <a:ext uri="{9D8B030D-6E8A-4147-A177-3AD203B41FA5}">
                      <a16:colId xmlns:a16="http://schemas.microsoft.com/office/drawing/2014/main" val="3077762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70539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89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39599A4-4795-4795-BDCB-9BF376CFAB0E}"/>
              </a:ext>
            </a:extLst>
          </p:cNvPr>
          <p:cNvSpPr txBox="1"/>
          <p:nvPr/>
        </p:nvSpPr>
        <p:spPr>
          <a:xfrm>
            <a:off x="4083149" y="1545413"/>
            <a:ext cx="164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1. Use Rule 1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71D92B3-A49B-459F-946C-C25709BBE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853108"/>
              </p:ext>
            </p:extLst>
          </p:nvPr>
        </p:nvGraphicFramePr>
        <p:xfrm>
          <a:off x="6229223" y="1833084"/>
          <a:ext cx="191738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0066001"/>
                    </a:ext>
                  </a:extLst>
                </a:gridCol>
                <a:gridCol w="251143">
                  <a:extLst>
                    <a:ext uri="{9D8B030D-6E8A-4147-A177-3AD203B41FA5}">
                      <a16:colId xmlns:a16="http://schemas.microsoft.com/office/drawing/2014/main" val="3077762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70539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89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8C97D1A-8661-4BDA-91B4-0A8ACF7E63FD}"/>
              </a:ext>
            </a:extLst>
          </p:cNvPr>
          <p:cNvSpPr txBox="1"/>
          <p:nvPr/>
        </p:nvSpPr>
        <p:spPr>
          <a:xfrm>
            <a:off x="6502363" y="1545413"/>
            <a:ext cx="164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2. Use Rule 2a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6FE2D68-523D-4930-8F5C-4F6F971EB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039083"/>
              </p:ext>
            </p:extLst>
          </p:nvPr>
        </p:nvGraphicFramePr>
        <p:xfrm>
          <a:off x="8831464" y="1851809"/>
          <a:ext cx="191738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0066001"/>
                    </a:ext>
                  </a:extLst>
                </a:gridCol>
                <a:gridCol w="251143">
                  <a:extLst>
                    <a:ext uri="{9D8B030D-6E8A-4147-A177-3AD203B41FA5}">
                      <a16:colId xmlns:a16="http://schemas.microsoft.com/office/drawing/2014/main" val="3077762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70539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89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E4B365E-492A-4BF0-AD94-6051D6BBF28F}"/>
              </a:ext>
            </a:extLst>
          </p:cNvPr>
          <p:cNvSpPr txBox="1"/>
          <p:nvPr/>
        </p:nvSpPr>
        <p:spPr>
          <a:xfrm>
            <a:off x="9104604" y="1564138"/>
            <a:ext cx="164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3. Use Rule 2b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85BE910-8987-4094-9473-F4D5042F0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436400"/>
              </p:ext>
            </p:extLst>
          </p:nvPr>
        </p:nvGraphicFramePr>
        <p:xfrm>
          <a:off x="348261" y="4356494"/>
          <a:ext cx="191738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0066001"/>
                    </a:ext>
                  </a:extLst>
                </a:gridCol>
                <a:gridCol w="251143">
                  <a:extLst>
                    <a:ext uri="{9D8B030D-6E8A-4147-A177-3AD203B41FA5}">
                      <a16:colId xmlns:a16="http://schemas.microsoft.com/office/drawing/2014/main" val="3077762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70539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89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4165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41972F0-8CFC-4C17-A0AF-55A68819A876}"/>
              </a:ext>
            </a:extLst>
          </p:cNvPr>
          <p:cNvSpPr txBox="1"/>
          <p:nvPr/>
        </p:nvSpPr>
        <p:spPr>
          <a:xfrm>
            <a:off x="621401" y="4068823"/>
            <a:ext cx="164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4. Use Rule 3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0092C6C-BB9A-4E38-ADE3-36C98880F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39404"/>
              </p:ext>
            </p:extLst>
          </p:nvPr>
        </p:nvGraphicFramePr>
        <p:xfrm>
          <a:off x="2727963" y="4356494"/>
          <a:ext cx="191738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0066001"/>
                    </a:ext>
                  </a:extLst>
                </a:gridCol>
                <a:gridCol w="251143">
                  <a:extLst>
                    <a:ext uri="{9D8B030D-6E8A-4147-A177-3AD203B41FA5}">
                      <a16:colId xmlns:a16="http://schemas.microsoft.com/office/drawing/2014/main" val="3077762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70539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89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4165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5457AB5-BED3-4D78-B71D-38513DF8EA5C}"/>
              </a:ext>
            </a:extLst>
          </p:cNvPr>
          <p:cNvSpPr txBox="1"/>
          <p:nvPr/>
        </p:nvSpPr>
        <p:spPr>
          <a:xfrm>
            <a:off x="3001103" y="4068823"/>
            <a:ext cx="164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5. Use Rule 4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A089149-353F-43EE-9537-B2719EEFE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83865"/>
              </p:ext>
            </p:extLst>
          </p:nvPr>
        </p:nvGraphicFramePr>
        <p:xfrm>
          <a:off x="5213962" y="4374288"/>
          <a:ext cx="191738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0066001"/>
                    </a:ext>
                  </a:extLst>
                </a:gridCol>
                <a:gridCol w="251143">
                  <a:extLst>
                    <a:ext uri="{9D8B030D-6E8A-4147-A177-3AD203B41FA5}">
                      <a16:colId xmlns:a16="http://schemas.microsoft.com/office/drawing/2014/main" val="3077762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70539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89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4165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ACB48D9-76C2-4AED-B099-8980D88ED76C}"/>
              </a:ext>
            </a:extLst>
          </p:cNvPr>
          <p:cNvSpPr txBox="1"/>
          <p:nvPr/>
        </p:nvSpPr>
        <p:spPr>
          <a:xfrm>
            <a:off x="5487102" y="4086617"/>
            <a:ext cx="164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6. Use Rule 3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48FCCFF-1247-4F68-B8B0-4AE5333FB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62261"/>
              </p:ext>
            </p:extLst>
          </p:nvPr>
        </p:nvGraphicFramePr>
        <p:xfrm>
          <a:off x="7673782" y="4356494"/>
          <a:ext cx="191738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0066001"/>
                    </a:ext>
                  </a:extLst>
                </a:gridCol>
                <a:gridCol w="251143">
                  <a:extLst>
                    <a:ext uri="{9D8B030D-6E8A-4147-A177-3AD203B41FA5}">
                      <a16:colId xmlns:a16="http://schemas.microsoft.com/office/drawing/2014/main" val="3077762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70539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89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41659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5FFF7670-403E-4839-84E3-58BF40BC4800}"/>
              </a:ext>
            </a:extLst>
          </p:cNvPr>
          <p:cNvSpPr txBox="1"/>
          <p:nvPr/>
        </p:nvSpPr>
        <p:spPr>
          <a:xfrm>
            <a:off x="7946922" y="4068823"/>
            <a:ext cx="164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7. Use Rule 4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30F95EA2-FD56-41E0-9E4B-C26B1F161D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804863"/>
              </p:ext>
            </p:extLst>
          </p:nvPr>
        </p:nvGraphicFramePr>
        <p:xfrm>
          <a:off x="10036631" y="4274833"/>
          <a:ext cx="191738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54667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125747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05200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2648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11341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40066001"/>
                    </a:ext>
                  </a:extLst>
                </a:gridCol>
                <a:gridCol w="251143">
                  <a:extLst>
                    <a:ext uri="{9D8B030D-6E8A-4147-A177-3AD203B41FA5}">
                      <a16:colId xmlns:a16="http://schemas.microsoft.com/office/drawing/2014/main" val="3077762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670539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890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1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35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4165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8EDEA8A-5E22-42EB-AFF6-CCC9589A01CF}"/>
              </a:ext>
            </a:extLst>
          </p:cNvPr>
          <p:cNvSpPr txBox="1"/>
          <p:nvPr/>
        </p:nvSpPr>
        <p:spPr>
          <a:xfrm>
            <a:off x="10309771" y="3987162"/>
            <a:ext cx="164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8. Use Rule 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729BD9-70F6-45FA-BF4D-513945FCBB61}"/>
              </a:ext>
            </a:extLst>
          </p:cNvPr>
          <p:cNvSpPr txBox="1"/>
          <p:nvPr/>
        </p:nvSpPr>
        <p:spPr>
          <a:xfrm>
            <a:off x="52692" y="5795856"/>
            <a:ext cx="106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 line</a:t>
            </a:r>
          </a:p>
        </p:txBody>
      </p:sp>
    </p:spTree>
    <p:extLst>
      <p:ext uri="{BB962C8B-B14F-4D97-AF65-F5344CB8AC3E}">
        <p14:creationId xmlns:p14="http://schemas.microsoft.com/office/powerpoint/2010/main" val="254760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336</Words>
  <Application>Microsoft Office PowerPoint</Application>
  <PresentationFormat>Widescreen</PresentationFormat>
  <Paragraphs>282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 Edwards</dc:creator>
  <cp:lastModifiedBy>Marty Edwards</cp:lastModifiedBy>
  <cp:revision>3</cp:revision>
  <dcterms:created xsi:type="dcterms:W3CDTF">2020-04-28T11:53:37Z</dcterms:created>
  <dcterms:modified xsi:type="dcterms:W3CDTF">2020-04-28T12:13:44Z</dcterms:modified>
</cp:coreProperties>
</file>