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1" r:id="rId3"/>
    <p:sldId id="258" r:id="rId4"/>
    <p:sldId id="259" r:id="rId5"/>
    <p:sldId id="282" r:id="rId6"/>
    <p:sldId id="288" r:id="rId7"/>
    <p:sldId id="261" r:id="rId8"/>
    <p:sldId id="262" r:id="rId9"/>
    <p:sldId id="290" r:id="rId10"/>
    <p:sldId id="283" r:id="rId11"/>
    <p:sldId id="265" r:id="rId12"/>
    <p:sldId id="266" r:id="rId13"/>
    <p:sldId id="269" r:id="rId14"/>
    <p:sldId id="270" r:id="rId15"/>
    <p:sldId id="267" r:id="rId16"/>
    <p:sldId id="268" r:id="rId17"/>
    <p:sldId id="271" r:id="rId18"/>
    <p:sldId id="286" r:id="rId19"/>
    <p:sldId id="285" r:id="rId20"/>
    <p:sldId id="289" r:id="rId21"/>
    <p:sldId id="274" r:id="rId22"/>
    <p:sldId id="275" r:id="rId23"/>
    <p:sldId id="287" r:id="rId24"/>
    <p:sldId id="277" r:id="rId25"/>
    <p:sldId id="278" r:id="rId26"/>
    <p:sldId id="279" r:id="rId27"/>
    <p:sldId id="280" r:id="rId2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
          <a:latin typeface="Geller Text Bold"/>
          <a:ea typeface="Geller Text Bold"/>
          <a:cs typeface="Geller Text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ller Text Bold"/>
          <a:ea typeface="Geller Text Bold"/>
          <a:cs typeface="Geller Text Bold"/>
        </a:font>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ller Text Bold"/>
          <a:ea typeface="Geller Text Bold"/>
          <a:cs typeface="Geller Text Bold"/>
        </a:font>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13" autoAdjust="0"/>
  </p:normalViewPr>
  <p:slideViewPr>
    <p:cSldViewPr snapToGrid="0">
      <p:cViewPr varScale="1">
        <p:scale>
          <a:sx n="67" d="100"/>
          <a:sy n="67" d="100"/>
        </p:scale>
        <p:origin x="12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34" name="Shape 3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4442206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eller Text Regular"/>
      </a:defRPr>
    </a:lvl1pPr>
    <a:lvl2pPr indent="228600" latinLnBrk="0">
      <a:defRPr sz="1200">
        <a:latin typeface="+mn-lt"/>
        <a:ea typeface="+mn-ea"/>
        <a:cs typeface="+mn-cs"/>
        <a:sym typeface="Geller Text Regular"/>
      </a:defRPr>
    </a:lvl2pPr>
    <a:lvl3pPr indent="457200" latinLnBrk="0">
      <a:defRPr sz="1200">
        <a:latin typeface="+mn-lt"/>
        <a:ea typeface="+mn-ea"/>
        <a:cs typeface="+mn-cs"/>
        <a:sym typeface="Geller Text Regular"/>
      </a:defRPr>
    </a:lvl3pPr>
    <a:lvl4pPr indent="685800" latinLnBrk="0">
      <a:defRPr sz="1200">
        <a:latin typeface="+mn-lt"/>
        <a:ea typeface="+mn-ea"/>
        <a:cs typeface="+mn-cs"/>
        <a:sym typeface="Geller Text Regular"/>
      </a:defRPr>
    </a:lvl4pPr>
    <a:lvl5pPr indent="914400" latinLnBrk="0">
      <a:defRPr sz="1200">
        <a:latin typeface="+mn-lt"/>
        <a:ea typeface="+mn-ea"/>
        <a:cs typeface="+mn-cs"/>
        <a:sym typeface="Geller Text Regular"/>
      </a:defRPr>
    </a:lvl5pPr>
    <a:lvl6pPr indent="1143000" latinLnBrk="0">
      <a:defRPr sz="1200">
        <a:latin typeface="+mn-lt"/>
        <a:ea typeface="+mn-ea"/>
        <a:cs typeface="+mn-cs"/>
        <a:sym typeface="Geller Text Regular"/>
      </a:defRPr>
    </a:lvl6pPr>
    <a:lvl7pPr indent="1371600" latinLnBrk="0">
      <a:defRPr sz="1200">
        <a:latin typeface="+mn-lt"/>
        <a:ea typeface="+mn-ea"/>
        <a:cs typeface="+mn-cs"/>
        <a:sym typeface="Geller Text Regular"/>
      </a:defRPr>
    </a:lvl7pPr>
    <a:lvl8pPr indent="1600200" latinLnBrk="0">
      <a:defRPr sz="1200">
        <a:latin typeface="+mn-lt"/>
        <a:ea typeface="+mn-ea"/>
        <a:cs typeface="+mn-cs"/>
        <a:sym typeface="Geller Text Regular"/>
      </a:defRPr>
    </a:lvl8pPr>
    <a:lvl9pPr indent="1828800" latinLnBrk="0">
      <a:defRPr sz="1200">
        <a:latin typeface="+mn-lt"/>
        <a:ea typeface="+mn-ea"/>
        <a:cs typeface="+mn-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42" name="Shape 342"/>
          <p:cNvSpPr>
            <a:spLocks noGrp="1"/>
          </p:cNvSpPr>
          <p:nvPr>
            <p:ph type="body" sz="quarter" idx="1"/>
          </p:nvPr>
        </p:nvSpPr>
        <p:spPr>
          <a:prstGeom prst="rect">
            <a:avLst/>
          </a:prstGeom>
        </p:spPr>
        <p:txBody>
          <a:bodyPr/>
          <a:lstStyle/>
          <a:p>
            <a:r>
              <a:rPr b="1" dirty="0"/>
              <a:t>Introduce the </a:t>
            </a:r>
            <a:r>
              <a:rPr b="1" dirty="0" smtClean="0"/>
              <a:t>challenge</a:t>
            </a:r>
            <a:endParaRPr b="1" dirty="0"/>
          </a:p>
          <a:p>
            <a:r>
              <a:rPr dirty="0"/>
              <a:t>Explain </a:t>
            </a:r>
            <a:r>
              <a:rPr lang="en-US" dirty="0" smtClean="0"/>
              <a:t>to your </a:t>
            </a:r>
            <a:r>
              <a:rPr dirty="0" smtClean="0"/>
              <a:t>pupils </a:t>
            </a:r>
            <a:r>
              <a:rPr lang="en-US" dirty="0" smtClean="0"/>
              <a:t>that they </a:t>
            </a:r>
            <a:r>
              <a:rPr dirty="0" smtClean="0"/>
              <a:t>will </a:t>
            </a:r>
            <a:r>
              <a:rPr dirty="0"/>
              <a:t>be using their STEM skills to try and solve a </a:t>
            </a:r>
            <a:r>
              <a:rPr dirty="0" smtClean="0"/>
              <a:t>problem</a:t>
            </a:r>
            <a:r>
              <a:rPr lang="en-US" dirty="0" smtClean="0"/>
              <a:t> linked to the impact of plastic waste around the world.</a:t>
            </a:r>
            <a:endParaRPr dirty="0"/>
          </a:p>
        </p:txBody>
      </p:sp>
    </p:spTree>
    <p:extLst>
      <p:ext uri="{BB962C8B-B14F-4D97-AF65-F5344CB8AC3E}">
        <p14:creationId xmlns:p14="http://schemas.microsoft.com/office/powerpoint/2010/main" val="389197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Lifecycle of plastic</a:t>
            </a:r>
          </a:p>
          <a:p>
            <a:r>
              <a:rPr lang="en-US" b="0" dirty="0" smtClean="0"/>
              <a:t>Pupils have the chance to carry out a LCA of a plastic bottle as a way to reduce the environmental impact of the product. They can record their activity on the pupil sheet </a:t>
            </a:r>
            <a:r>
              <a:rPr lang="en-US" b="0" i="1" dirty="0" smtClean="0"/>
              <a:t>Lifecycle analysis. </a:t>
            </a:r>
          </a:p>
          <a:p>
            <a:r>
              <a:rPr lang="en-US" b="0" i="0" dirty="0" smtClean="0"/>
              <a:t>It’s possible to do</a:t>
            </a:r>
            <a:r>
              <a:rPr lang="en-US" b="0" i="0" baseline="0" dirty="0" smtClean="0"/>
              <a:t> a LCA on any </a:t>
            </a:r>
            <a:r>
              <a:rPr lang="en-US" b="0" i="0" dirty="0" smtClean="0"/>
              <a:t>product – so you might choose to differentiate this activity by selecting ‘simpler’ and more ‘complex’ plastic items. </a:t>
            </a:r>
          </a:p>
          <a:p>
            <a:endParaRPr lang="en-GB" b="1" dirty="0"/>
          </a:p>
        </p:txBody>
      </p:sp>
    </p:spTree>
    <p:extLst>
      <p:ext uri="{BB962C8B-B14F-4D97-AF65-F5344CB8AC3E}">
        <p14:creationId xmlns:p14="http://schemas.microsoft.com/office/powerpoint/2010/main" val="236953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580" name="Shape 580"/>
          <p:cNvSpPr>
            <a:spLocks noGrp="1"/>
          </p:cNvSpPr>
          <p:nvPr>
            <p:ph type="body" sz="quarter" idx="1"/>
          </p:nvPr>
        </p:nvSpPr>
        <p:spPr>
          <a:prstGeom prst="rect">
            <a:avLst/>
          </a:prstGeom>
        </p:spPr>
        <p:txBody>
          <a:bodyPr/>
          <a:lstStyle/>
          <a:p>
            <a:r>
              <a:rPr lang="en-US" b="1" dirty="0" smtClean="0"/>
              <a:t>4Rs</a:t>
            </a:r>
          </a:p>
          <a:p>
            <a:r>
              <a:rPr lang="en-US" b="0" dirty="0" smtClean="0"/>
              <a:t>The 3Rs </a:t>
            </a:r>
            <a:r>
              <a:rPr lang="en-US" b="0" u="sng" dirty="0" smtClean="0"/>
              <a:t>Reduce, Reuse</a:t>
            </a:r>
            <a:r>
              <a:rPr lang="en-US" b="0" u="sng" baseline="0" dirty="0" smtClean="0"/>
              <a:t> and Recycle </a:t>
            </a:r>
            <a:r>
              <a:rPr lang="en-US" b="0" baseline="0" dirty="0" smtClean="0"/>
              <a:t>are likely to be very familiar to pupils. </a:t>
            </a:r>
            <a:r>
              <a:rPr lang="en-US" b="1" baseline="0" dirty="0" smtClean="0"/>
              <a:t>Rethink</a:t>
            </a:r>
            <a:r>
              <a:rPr lang="en-US" b="0" baseline="0" dirty="0" smtClean="0"/>
              <a:t> gives the opportunity to look at the bigger picture of the product to ask questions such as, do we need this product at all? How else could the problem be addressed? </a:t>
            </a:r>
          </a:p>
          <a:p>
            <a:r>
              <a:rPr lang="en-US" b="0" baseline="0" dirty="0" smtClean="0"/>
              <a:t>To extend the LCA activity and for definitions that explain the difference between reuse and recycle go to www.practicalaction.org/schools/dt-engineering</a:t>
            </a:r>
            <a:endParaRPr b="0" dirty="0"/>
          </a:p>
        </p:txBody>
      </p:sp>
    </p:spTree>
    <p:extLst>
      <p:ext uri="{BB962C8B-B14F-4D97-AF65-F5344CB8AC3E}">
        <p14:creationId xmlns:p14="http://schemas.microsoft.com/office/powerpoint/2010/main" val="333554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hape 60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05" name="Shape 605"/>
          <p:cNvSpPr>
            <a:spLocks noGrp="1"/>
          </p:cNvSpPr>
          <p:nvPr>
            <p:ph type="body" sz="quarter" idx="1"/>
          </p:nvPr>
        </p:nvSpPr>
        <p:spPr>
          <a:prstGeom prst="rect">
            <a:avLst/>
          </a:prstGeom>
        </p:spPr>
        <p:txBody>
          <a:bodyPr/>
          <a:lstStyle/>
          <a:p>
            <a:r>
              <a:rPr lang="en-US" b="1" dirty="0" smtClean="0"/>
              <a:t>Recycling plastics: True or false?</a:t>
            </a:r>
          </a:p>
          <a:p>
            <a:r>
              <a:rPr lang="en-US" b="0" dirty="0" smtClean="0"/>
              <a:t>All of the fact</a:t>
            </a:r>
            <a:r>
              <a:rPr lang="en-US" b="0" baseline="0" dirty="0" smtClean="0"/>
              <a:t> cards are true! To extend this activity ask pupils to research facts around plastics and get them to make their own set of true or false cards. </a:t>
            </a:r>
            <a:endParaRPr b="0" dirty="0"/>
          </a:p>
        </p:txBody>
      </p:sp>
    </p:spTree>
    <p:extLst>
      <p:ext uri="{BB962C8B-B14F-4D97-AF65-F5344CB8AC3E}">
        <p14:creationId xmlns:p14="http://schemas.microsoft.com/office/powerpoint/2010/main" val="2012552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33" name="Shape 633"/>
          <p:cNvSpPr>
            <a:spLocks noGrp="1"/>
          </p:cNvSpPr>
          <p:nvPr>
            <p:ph type="body" sz="quarter" idx="1"/>
          </p:nvPr>
        </p:nvSpPr>
        <p:spPr>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a:ea typeface="+mn-ea"/>
                <a:cs typeface="+mn-cs"/>
                <a:sym typeface="Geller Text Regular"/>
              </a:rPr>
              <a:t>The Sustainable Development Goals</a:t>
            </a:r>
            <a:endParaRPr kumimoji="0" lang="en-GB" sz="1200" b="0" i="0" u="none" strike="noStrike" kern="1200" cap="none" spc="0" normalizeH="0" baseline="0" noProof="0" dirty="0" smtClean="0">
              <a:ln>
                <a:noFill/>
              </a:ln>
              <a:solidFill>
                <a:srgbClr val="000000"/>
              </a:solidFill>
              <a:effectLst/>
              <a:uLnTx/>
              <a:uFillTx/>
              <a:latin typeface="Calibri"/>
              <a:ea typeface="+mn-ea"/>
              <a:cs typeface="+mn-cs"/>
              <a:sym typeface="Geller Text Regular"/>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Calibri"/>
                <a:ea typeface="+mn-ea"/>
                <a:cs typeface="+mn-cs"/>
                <a:sym typeface="Geller Text Regular"/>
              </a:rPr>
              <a:t>The Sustainable Development Goals (SDGs) also known as the Global Goals are introduced to give pupils information about a set of 17 targets to address global problems. For further information go to www.practicalaction.org/schools/sdgs.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Calibri"/>
              <a:ea typeface="+mn-ea"/>
              <a:cs typeface="+mn-cs"/>
              <a:sym typeface="Geller Text Regular"/>
            </a:endParaRPr>
          </a:p>
          <a:p>
            <a:pPr>
              <a:defRPr>
                <a:solidFill>
                  <a:srgbClr val="FF0000"/>
                </a:solidFill>
              </a:defRPr>
            </a:pPr>
            <a:endParaRPr dirty="0"/>
          </a:p>
        </p:txBody>
      </p:sp>
    </p:spTree>
    <p:extLst>
      <p:ext uri="{BB962C8B-B14F-4D97-AF65-F5344CB8AC3E}">
        <p14:creationId xmlns:p14="http://schemas.microsoft.com/office/powerpoint/2010/main" val="307533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39" name="Shape 639"/>
          <p:cNvSpPr>
            <a:spLocks noGrp="1"/>
          </p:cNvSpPr>
          <p:nvPr>
            <p:ph type="body" sz="quarter" idx="1"/>
          </p:nvPr>
        </p:nvSpPr>
        <p:spPr>
          <a:prstGeom prst="rect">
            <a:avLst/>
          </a:prstGeom>
        </p:spPr>
        <p:txBody>
          <a:bodyPr/>
          <a:lstStyle/>
          <a:p>
            <a:r>
              <a:rPr kumimoji="0" lang="en-US" sz="1400" b="1" i="0" u="none" strike="noStrike" kern="0" cap="none" spc="0" normalizeH="0" baseline="0" noProof="0" dirty="0" smtClean="0">
                <a:ln>
                  <a:noFill/>
                </a:ln>
                <a:solidFill>
                  <a:srgbClr val="3C3C3C"/>
                </a:solidFill>
                <a:effectLst/>
                <a:uLnTx/>
                <a:uFillTx/>
                <a:latin typeface="Geller Headline"/>
                <a:sym typeface="Geller Headline"/>
              </a:rPr>
              <a:t>The Sustainable Development Goals (SDGs) </a:t>
            </a:r>
            <a:endParaRPr lang="en-US" b="1" dirty="0" smtClean="0"/>
          </a:p>
          <a:p>
            <a:r>
              <a:rPr dirty="0" smtClean="0"/>
              <a:t>This </a:t>
            </a:r>
            <a:r>
              <a:rPr dirty="0"/>
              <a:t>is the full set of Global Goals</a:t>
            </a:r>
            <a:r>
              <a:rPr dirty="0" smtClean="0"/>
              <a:t>.</a:t>
            </a:r>
            <a:r>
              <a:rPr lang="en-US" dirty="0" smtClean="0"/>
              <a:t> </a:t>
            </a:r>
          </a:p>
          <a:p>
            <a:r>
              <a:rPr lang="en-US" dirty="0" smtClean="0"/>
              <a:t>We</a:t>
            </a:r>
            <a:r>
              <a:rPr lang="en-US" baseline="0" dirty="0" smtClean="0"/>
              <a:t> recommend that you use t</a:t>
            </a:r>
            <a:r>
              <a:rPr lang="en-US" dirty="0" smtClean="0"/>
              <a:t>he pupil sheet </a:t>
            </a:r>
            <a:r>
              <a:rPr lang="en-US" i="1" dirty="0" smtClean="0"/>
              <a:t>Sustainable</a:t>
            </a:r>
            <a:r>
              <a:rPr lang="en-US" i="1" baseline="0" dirty="0" smtClean="0"/>
              <a:t> Development Goals, </a:t>
            </a:r>
            <a:r>
              <a:rPr lang="en-US" i="0" baseline="0" dirty="0" smtClean="0"/>
              <a:t>so that pupils can consider which of the goal targets could be reached</a:t>
            </a:r>
            <a:r>
              <a:rPr lang="en-US" i="1" baseline="0" dirty="0" smtClean="0"/>
              <a:t> </a:t>
            </a:r>
            <a:r>
              <a:rPr lang="en-US" i="0" baseline="0" dirty="0" smtClean="0"/>
              <a:t>by addressing problems caused by plastic waste. </a:t>
            </a:r>
            <a:endParaRPr i="0" dirty="0"/>
          </a:p>
        </p:txBody>
      </p:sp>
    </p:spTree>
    <p:extLst>
      <p:ext uri="{BB962C8B-B14F-4D97-AF65-F5344CB8AC3E}">
        <p14:creationId xmlns:p14="http://schemas.microsoft.com/office/powerpoint/2010/main" val="1842041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Shape 61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15" name="Shape 615"/>
          <p:cNvSpPr>
            <a:spLocks noGrp="1"/>
          </p:cNvSpPr>
          <p:nvPr>
            <p:ph type="body" sz="quarter" idx="1"/>
          </p:nvPr>
        </p:nvSpPr>
        <p:spPr>
          <a:prstGeom prst="rect">
            <a:avLst/>
          </a:prstGeom>
        </p:spPr>
        <p:txBody>
          <a:bodyPr/>
          <a:lstStyle/>
          <a:p>
            <a:r>
              <a:rPr kumimoji="0" lang="en-GB" sz="1400" b="1" i="0" u="none" strike="noStrike" kern="0" cap="none" spc="0" normalizeH="0" baseline="0" noProof="0" dirty="0" smtClean="0">
                <a:ln>
                  <a:noFill/>
                </a:ln>
                <a:solidFill>
                  <a:srgbClr val="3C3C3C"/>
                </a:solidFill>
                <a:effectLst/>
                <a:uLnTx/>
                <a:uFillTx/>
                <a:latin typeface="Geller Headline"/>
                <a:sym typeface="Geller Headline"/>
              </a:rPr>
              <a:t>Mystery plastics</a:t>
            </a:r>
          </a:p>
          <a:p>
            <a:r>
              <a:rPr lang="en-GB" b="0" dirty="0" smtClean="0"/>
              <a:t>If you choose to run this</a:t>
            </a:r>
            <a:r>
              <a:rPr lang="en-GB" b="0" baseline="0" dirty="0" smtClean="0"/>
              <a:t> </a:t>
            </a:r>
            <a:r>
              <a:rPr lang="en-GB" b="0" dirty="0" smtClean="0"/>
              <a:t>Science investigation then you might choose to demonstrate</a:t>
            </a:r>
            <a:r>
              <a:rPr lang="en-GB" b="0" baseline="0" dirty="0" smtClean="0"/>
              <a:t> safe ways to cut or mark the plastics. After the pupils have recorded their test results on the </a:t>
            </a:r>
            <a:r>
              <a:rPr lang="en-GB" b="0" i="1" baseline="0" dirty="0" smtClean="0"/>
              <a:t>Mystery plastics </a:t>
            </a:r>
            <a:r>
              <a:rPr lang="en-GB" b="0" i="0" baseline="0" dirty="0" smtClean="0"/>
              <a:t>sheet they can use the </a:t>
            </a:r>
            <a:r>
              <a:rPr lang="en-GB" b="0" i="1" baseline="0" dirty="0" smtClean="0"/>
              <a:t>Sorting key </a:t>
            </a:r>
            <a:r>
              <a:rPr lang="en-GB" b="0" i="0" baseline="0" dirty="0" smtClean="0"/>
              <a:t>to work out the different plastics they have investigated.</a:t>
            </a:r>
          </a:p>
          <a:p>
            <a:r>
              <a:rPr lang="en-GB" b="0" i="0" baseline="0" dirty="0" smtClean="0"/>
              <a:t>You might want to show them the items that you cut the samples from </a:t>
            </a:r>
            <a:r>
              <a:rPr lang="en-GB" b="0" i="0" baseline="0" dirty="0" err="1" smtClean="0"/>
              <a:t>e.g</a:t>
            </a:r>
            <a:r>
              <a:rPr lang="en-GB" b="0" i="0" baseline="0" dirty="0" smtClean="0"/>
              <a:t>: Plastic milk carton, etc.</a:t>
            </a:r>
            <a:endParaRPr b="0" i="0" dirty="0"/>
          </a:p>
        </p:txBody>
      </p:sp>
    </p:spTree>
    <p:extLst>
      <p:ext uri="{BB962C8B-B14F-4D97-AF65-F5344CB8AC3E}">
        <p14:creationId xmlns:p14="http://schemas.microsoft.com/office/powerpoint/2010/main" val="111579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25" name="Shape 625"/>
          <p:cNvSpPr>
            <a:spLocks noGrp="1"/>
          </p:cNvSpPr>
          <p:nvPr>
            <p:ph type="body" sz="quarter" idx="1"/>
          </p:nvPr>
        </p:nvSpPr>
        <p:spPr>
          <a:prstGeom prst="rect">
            <a:avLst/>
          </a:prstGeom>
        </p:spPr>
        <p:txBody>
          <a:bodyPr/>
          <a:lstStyle/>
          <a:p>
            <a:r>
              <a:rPr lang="en-GB" b="1" dirty="0" smtClean="0"/>
              <a:t>Mystery plastics – results</a:t>
            </a:r>
          </a:p>
          <a:p>
            <a:r>
              <a:rPr lang="en-GB" b="0" dirty="0" smtClean="0"/>
              <a:t>When you reveal the</a:t>
            </a:r>
            <a:r>
              <a:rPr lang="en-GB" b="0" baseline="0" dirty="0" smtClean="0"/>
              <a:t> mystery plastics, you might want to extend the activity by asking the pupils to match up their mystery plastics with the relevant </a:t>
            </a:r>
            <a:r>
              <a:rPr lang="en-GB" b="0" i="1" baseline="0" dirty="0" smtClean="0"/>
              <a:t>Chemistry of Plastics </a:t>
            </a:r>
            <a:r>
              <a:rPr lang="en-GB" b="0" baseline="0" dirty="0" smtClean="0"/>
              <a:t>cards (pupil sheets) so that they can see the recycling codes, compound names, other uses, etc.. </a:t>
            </a:r>
            <a:endParaRPr b="0" dirty="0"/>
          </a:p>
        </p:txBody>
      </p:sp>
    </p:spTree>
    <p:extLst>
      <p:ext uri="{BB962C8B-B14F-4D97-AF65-F5344CB8AC3E}">
        <p14:creationId xmlns:p14="http://schemas.microsoft.com/office/powerpoint/2010/main" val="284848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44" name="Shape 644"/>
          <p:cNvSpPr>
            <a:spLocks noGrp="1"/>
          </p:cNvSpPr>
          <p:nvPr>
            <p:ph type="body" sz="quarter" idx="1"/>
          </p:nvPr>
        </p:nvSpPr>
        <p:spPr>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Now that the pupils have a good understanding of the problems caused by waste plastic their own </a:t>
            </a:r>
            <a:r>
              <a:rPr lang="en-GB" baseline="0" dirty="0" smtClean="0"/>
              <a:t>challenge begins!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You may want to choose to present the Nepal or UK Design contexts or allow the pupils to choose. The following three slides show the specific contexts as described on the Pupil sheet </a:t>
            </a:r>
            <a:r>
              <a:rPr kumimoji="0" lang="en-GB" sz="1200" b="0" i="1" u="none" strike="noStrike" kern="1200" cap="none" spc="0" normalizeH="0" baseline="0" noProof="0" dirty="0" smtClean="0">
                <a:ln>
                  <a:noFill/>
                </a:ln>
                <a:solidFill>
                  <a:srgbClr val="000000"/>
                </a:solidFill>
                <a:effectLst/>
                <a:uLnTx/>
                <a:uFillTx/>
                <a:latin typeface="Arial" charset="0"/>
                <a:ea typeface="+mn-ea"/>
                <a:cs typeface="+mn-cs"/>
              </a:rPr>
              <a:t>Design contexts.</a:t>
            </a:r>
          </a:p>
          <a:p>
            <a:endParaRPr dirty="0"/>
          </a:p>
        </p:txBody>
      </p:sp>
    </p:spTree>
    <p:extLst>
      <p:ext uri="{BB962C8B-B14F-4D97-AF65-F5344CB8AC3E}">
        <p14:creationId xmlns:p14="http://schemas.microsoft.com/office/powerpoint/2010/main" val="83744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21" name="Shape 721"/>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3C3C3C"/>
                </a:solidFill>
                <a:effectLst/>
                <a:uLnTx/>
                <a:uFillTx/>
                <a:latin typeface="+mn-lt"/>
                <a:sym typeface="Geller Text Regular"/>
              </a:rPr>
              <a:t>Plastics into profit</a:t>
            </a:r>
          </a:p>
          <a:p>
            <a:pPr>
              <a:defRPr u="sng">
                <a:latin typeface="Geller Text Bold"/>
                <a:ea typeface="Geller Text Bold"/>
                <a:cs typeface="Geller Text Bold"/>
                <a:sym typeface="Geller Text Bold"/>
              </a:defRPr>
            </a:pPr>
            <a:r>
              <a:rPr lang="en-GB" u="none" dirty="0" smtClean="0">
                <a:latin typeface="Geller Text Bold"/>
                <a:ea typeface="Geller Text Bold"/>
                <a:cs typeface="Geller Text Bold"/>
                <a:sym typeface="Geller Text Bold"/>
              </a:rPr>
              <a:t>To introduce this context you might like show</a:t>
            </a:r>
            <a:r>
              <a:rPr lang="en-GB" u="none" baseline="0" dirty="0" smtClean="0">
                <a:latin typeface="Geller Text Bold"/>
                <a:ea typeface="Geller Text Bold"/>
                <a:cs typeface="Geller Text Bold"/>
                <a:sym typeface="Geller Text Bold"/>
              </a:rPr>
              <a:t> the pupils snips from the videos of some of the women’s group producing their crafts. They can be viewed here.</a:t>
            </a:r>
            <a:endParaRPr u="none"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pPr>
            <a:endParaRPr dirty="0">
              <a:latin typeface="Geller Text Bold"/>
              <a:ea typeface="Geller Text Bold"/>
              <a:cs typeface="Geller Text Bold"/>
              <a:sym typeface="Geller Text Bold"/>
            </a:endParaRPr>
          </a:p>
        </p:txBody>
      </p:sp>
    </p:spTree>
    <p:extLst>
      <p:ext uri="{BB962C8B-B14F-4D97-AF65-F5344CB8AC3E}">
        <p14:creationId xmlns:p14="http://schemas.microsoft.com/office/powerpoint/2010/main" val="290829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44" name="Shape 644"/>
          <p:cNvSpPr>
            <a:spLocks noGrp="1"/>
          </p:cNvSpPr>
          <p:nvPr>
            <p:ph type="body" sz="quarter" idx="1"/>
          </p:nvPr>
        </p:nvSpPr>
        <p:spPr>
          <a:prstGeom prst="rect">
            <a:avLst/>
          </a:prstGeom>
        </p:spPr>
        <p:txBody>
          <a:bodyPr/>
          <a:lstStyle/>
          <a:p>
            <a:r>
              <a:rPr lang="en-GB" b="1" dirty="0" smtClean="0"/>
              <a:t>Plastics challenge - Nepal</a:t>
            </a:r>
          </a:p>
          <a:p>
            <a:r>
              <a:rPr lang="en-GB" b="0" dirty="0" smtClean="0"/>
              <a:t>The Nepalese and UK challenge</a:t>
            </a:r>
            <a:r>
              <a:rPr lang="en-GB" b="0" baseline="0" dirty="0" smtClean="0"/>
              <a:t> contexts are both available for the pupils on the </a:t>
            </a:r>
            <a:r>
              <a:rPr lang="en-GB" b="0" i="1" baseline="0" dirty="0" smtClean="0"/>
              <a:t>Design contexts </a:t>
            </a:r>
            <a:r>
              <a:rPr lang="en-GB" b="0" baseline="0" dirty="0" smtClean="0"/>
              <a:t>sheet.</a:t>
            </a:r>
            <a:endParaRPr b="0" dirty="0"/>
          </a:p>
        </p:txBody>
      </p:sp>
    </p:spTree>
    <p:extLst>
      <p:ext uri="{BB962C8B-B14F-4D97-AF65-F5344CB8AC3E}">
        <p14:creationId xmlns:p14="http://schemas.microsoft.com/office/powerpoint/2010/main" val="341711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What do you see?</a:t>
            </a:r>
            <a:endParaRPr lang="en-GB"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To be used in conjunction with the Pupil</a:t>
            </a:r>
            <a:r>
              <a:rPr lang="en-GB" baseline="0" dirty="0" smtClean="0"/>
              <a:t> sheet Starter Activity </a:t>
            </a:r>
            <a:r>
              <a:rPr lang="en-GB" i="1" baseline="0" dirty="0" smtClean="0"/>
              <a:t>What do you see? </a:t>
            </a:r>
            <a:r>
              <a:rPr lang="en-GB" i="0" baseline="0" dirty="0" smtClean="0"/>
              <a:t>The photographs from Nepal show a range of people (including children) picking through waste from ‘waste’ tip site on the outskirts of Kathmandu (the capital city of Nepal). The collectors often live in extreme poverty.  Throughout the Plastics challenge pupils will find out how Practical Action’s work in Nepal is supporting waste collectors.</a:t>
            </a:r>
            <a:endParaRPr lang="en-GB" dirty="0"/>
          </a:p>
        </p:txBody>
      </p:sp>
    </p:spTree>
    <p:extLst>
      <p:ext uri="{BB962C8B-B14F-4D97-AF65-F5344CB8AC3E}">
        <p14:creationId xmlns:p14="http://schemas.microsoft.com/office/powerpoint/2010/main" val="2087535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44" name="Shape 644"/>
          <p:cNvSpPr>
            <a:spLocks noGrp="1"/>
          </p:cNvSpPr>
          <p:nvPr>
            <p:ph type="body" sz="quarter" idx="1"/>
          </p:nvPr>
        </p:nvSpPr>
        <p:spPr>
          <a:prstGeom prst="rect">
            <a:avLst/>
          </a:prstGeom>
        </p:spPr>
        <p:txBody>
          <a:bodyPr/>
          <a:lstStyle/>
          <a:p>
            <a:r>
              <a:rPr lang="en-GB" b="1" dirty="0" smtClean="0"/>
              <a:t>Plastic challenge -</a:t>
            </a:r>
            <a:r>
              <a:rPr lang="en-GB" b="1" baseline="0" dirty="0" smtClean="0"/>
              <a:t> UK</a:t>
            </a:r>
            <a:endParaRPr lang="en-GB" b="1" dirty="0" smtClean="0"/>
          </a:p>
          <a:p>
            <a:r>
              <a:rPr lang="en-GB" b="0" dirty="0" smtClean="0"/>
              <a:t>This UK context for reusing</a:t>
            </a:r>
            <a:r>
              <a:rPr lang="en-GB" b="0" baseline="0" dirty="0" smtClean="0"/>
              <a:t> plastic for products is an alternative for teachers and pupils who prefer a local context.</a:t>
            </a:r>
            <a:endParaRPr b="0" dirty="0"/>
          </a:p>
        </p:txBody>
      </p:sp>
    </p:spTree>
    <p:extLst>
      <p:ext uri="{BB962C8B-B14F-4D97-AF65-F5344CB8AC3E}">
        <p14:creationId xmlns:p14="http://schemas.microsoft.com/office/powerpoint/2010/main" val="174832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Shape 67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74" name="Shape 674"/>
          <p:cNvSpPr>
            <a:spLocks noGrp="1"/>
          </p:cNvSpPr>
          <p:nvPr>
            <p:ph type="body" sz="quarter" idx="1"/>
          </p:nvPr>
        </p:nvSpPr>
        <p:spPr>
          <a:prstGeom prst="rect">
            <a:avLst/>
          </a:prstGeom>
        </p:spPr>
        <p:txBody>
          <a:bodyPr/>
          <a:lstStyle/>
          <a:p>
            <a:r>
              <a:rPr kumimoji="0" lang="en-GB" sz="1400" b="1" i="0" u="none" strike="noStrike" kern="0" cap="none" spc="0" normalizeH="0" baseline="0" noProof="0" dirty="0" smtClean="0">
                <a:ln>
                  <a:noFill/>
                </a:ln>
                <a:solidFill>
                  <a:srgbClr val="3C3C3C"/>
                </a:solidFill>
                <a:effectLst/>
                <a:uLnTx/>
                <a:uFillTx/>
                <a:latin typeface="Geller Headline"/>
                <a:sym typeface="Geller Headline"/>
              </a:rPr>
              <a:t>Present your work</a:t>
            </a:r>
          </a:p>
          <a:p>
            <a:r>
              <a:rPr kumimoji="0" lang="en-GB" sz="1400" b="0" i="0" u="none" strike="noStrike" kern="0" cap="none" spc="0" normalizeH="0" baseline="0" noProof="0" dirty="0" smtClean="0">
                <a:ln>
                  <a:noFill/>
                </a:ln>
                <a:solidFill>
                  <a:srgbClr val="3C3C3C"/>
                </a:solidFill>
                <a:effectLst/>
                <a:uLnTx/>
                <a:uFillTx/>
                <a:latin typeface="Geller Headline"/>
                <a:sym typeface="Geller Headline"/>
              </a:rPr>
              <a:t>If you are planning for your pupils to enter their Plastics challenge work for a CREST Award, then it is essential that they present their work. You will find the pupil </a:t>
            </a:r>
            <a:r>
              <a:rPr kumimoji="0" lang="en-GB" sz="1400" b="0" i="1" u="none" strike="noStrike" kern="0" cap="none" spc="0" normalizeH="0" baseline="0" noProof="0" dirty="0" smtClean="0">
                <a:ln>
                  <a:noFill/>
                </a:ln>
                <a:solidFill>
                  <a:srgbClr val="3C3C3C"/>
                </a:solidFill>
                <a:effectLst/>
                <a:uLnTx/>
                <a:uFillTx/>
                <a:latin typeface="Geller Headline"/>
                <a:sym typeface="Geller Headline"/>
              </a:rPr>
              <a:t>Feedback </a:t>
            </a:r>
            <a:r>
              <a:rPr kumimoji="0" lang="en-GB" sz="1400" b="0" i="0" u="none" strike="noStrike" kern="0" cap="none" spc="0" normalizeH="0" baseline="0" noProof="0" dirty="0" smtClean="0">
                <a:ln>
                  <a:noFill/>
                </a:ln>
                <a:solidFill>
                  <a:srgbClr val="3C3C3C"/>
                </a:solidFill>
                <a:effectLst/>
                <a:uLnTx/>
                <a:uFillTx/>
                <a:latin typeface="Geller Headline"/>
                <a:sym typeface="Geller Headline"/>
              </a:rPr>
              <a:t> sheet enables pupils within the class to provide peer feedback. </a:t>
            </a:r>
          </a:p>
          <a:p>
            <a:r>
              <a:rPr kumimoji="0" lang="en-GB" sz="1400" b="0" i="0" u="none" strike="noStrike" kern="0" cap="none" spc="0" normalizeH="0" baseline="0" noProof="0" dirty="0" smtClean="0">
                <a:ln>
                  <a:noFill/>
                </a:ln>
                <a:solidFill>
                  <a:srgbClr val="3C3C3C"/>
                </a:solidFill>
                <a:effectLst/>
                <a:uLnTx/>
                <a:uFillTx/>
                <a:latin typeface="Geller Headline"/>
                <a:sym typeface="Geller Headline"/>
              </a:rPr>
              <a:t>To make the feedback activity more fun, you might choose to ask pupils to present their work in a ‘Dragon’s Den’ style.</a:t>
            </a:r>
          </a:p>
          <a:p>
            <a:endParaRPr b="0" dirty="0"/>
          </a:p>
        </p:txBody>
      </p:sp>
    </p:spTree>
    <p:extLst>
      <p:ext uri="{BB962C8B-B14F-4D97-AF65-F5344CB8AC3E}">
        <p14:creationId xmlns:p14="http://schemas.microsoft.com/office/powerpoint/2010/main" val="123526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68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84" name="Shape 684"/>
          <p:cNvSpPr>
            <a:spLocks noGrp="1"/>
          </p:cNvSpPr>
          <p:nvPr>
            <p:ph type="body" sz="quarter" idx="1"/>
          </p:nvPr>
        </p:nvSpPr>
        <p:spPr>
          <a:prstGeom prst="rect">
            <a:avLst/>
          </a:prstGeom>
        </p:spPr>
        <p:txBody>
          <a:bodyPr/>
          <a:lstStyle/>
          <a:p>
            <a:r>
              <a:rPr kumimoji="0" lang="en-GB" sz="1400" b="1" i="0" u="none" strike="noStrike" kern="0" cap="none" spc="0" normalizeH="0" baseline="0" noProof="0" dirty="0" smtClean="0">
                <a:ln>
                  <a:noFill/>
                </a:ln>
                <a:solidFill>
                  <a:srgbClr val="3C3C3C"/>
                </a:solidFill>
                <a:effectLst/>
                <a:uLnTx/>
                <a:uFillTx/>
                <a:latin typeface="Geller Headline"/>
                <a:sym typeface="Geller Headline"/>
              </a:rPr>
              <a:t>Product evaluation</a:t>
            </a:r>
          </a:p>
          <a:p>
            <a:r>
              <a:rPr kumimoji="0" lang="en-GB" sz="1400" b="0" i="0" u="none" strike="noStrike" kern="0" cap="none" spc="0" normalizeH="0" baseline="0" noProof="0" dirty="0" smtClean="0">
                <a:ln>
                  <a:noFill/>
                </a:ln>
                <a:solidFill>
                  <a:srgbClr val="3C3C3C"/>
                </a:solidFill>
                <a:effectLst/>
                <a:uLnTx/>
                <a:uFillTx/>
                <a:latin typeface="Geller Headline"/>
                <a:sym typeface="Geller Headline"/>
              </a:rPr>
              <a:t>This is one way of pupils evaluating their products against their original design criteria. For other product evaluation tools go to www.practicalaction.org/schools/dt-engineering.</a:t>
            </a:r>
          </a:p>
        </p:txBody>
      </p:sp>
    </p:spTree>
    <p:extLst>
      <p:ext uri="{BB962C8B-B14F-4D97-AF65-F5344CB8AC3E}">
        <p14:creationId xmlns:p14="http://schemas.microsoft.com/office/powerpoint/2010/main" val="24865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33" name="Shape 63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solidFill>
                  <a:srgbClr val="FF0000"/>
                </a:solidFill>
              </a:defRPr>
            </a:pPr>
            <a:r>
              <a:rPr lang="en-GB" b="1" dirty="0" smtClean="0"/>
              <a:t>Ingenious solutions</a:t>
            </a:r>
          </a:p>
          <a:p>
            <a:pPr>
              <a:defRPr>
                <a:solidFill>
                  <a:srgbClr val="FF0000"/>
                </a:solidFill>
              </a:defRPr>
            </a:pPr>
            <a:r>
              <a:rPr lang="en-GB" dirty="0" smtClean="0"/>
              <a:t>The women’s business</a:t>
            </a:r>
            <a:r>
              <a:rPr lang="en-GB" baseline="0" dirty="0" smtClean="0"/>
              <a:t> is thriving. It’s important to stress that when people secure an income that not only does it enable them to feed themselves and their families it also provides opportunities to lift themselves out of poverty longer term.  Families enjoy better health and can send their children to school.</a:t>
            </a:r>
            <a:endParaRPr dirty="0"/>
          </a:p>
        </p:txBody>
      </p:sp>
    </p:spTree>
    <p:extLst>
      <p:ext uri="{BB962C8B-B14F-4D97-AF65-F5344CB8AC3E}">
        <p14:creationId xmlns:p14="http://schemas.microsoft.com/office/powerpoint/2010/main" val="3121841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07" name="Shape 707"/>
          <p:cNvSpPr>
            <a:spLocks noGrp="1"/>
          </p:cNvSpPr>
          <p:nvPr>
            <p:ph type="body" sz="quarter" idx="1"/>
          </p:nvPr>
        </p:nvSpPr>
        <p:spPr>
          <a:prstGeom prst="rect">
            <a:avLst/>
          </a:prstGeom>
        </p:spPr>
        <p:txBody>
          <a:bodyPr/>
          <a:lstStyle/>
          <a:p>
            <a:r>
              <a:rPr lang="en-GB" b="1" dirty="0" smtClean="0"/>
              <a:t>Which Global goals?</a:t>
            </a:r>
          </a:p>
          <a:p>
            <a:r>
              <a:rPr lang="en-GB" b="0" dirty="0" smtClean="0"/>
              <a:t>As</a:t>
            </a:r>
            <a:r>
              <a:rPr lang="en-GB" b="0" baseline="0" dirty="0" smtClean="0"/>
              <a:t> shown and discussed in the previous PPT slide the impact of securing an income from reusing plastics has wide reaching benefits. Share the Sustainable Development Goals pupil sheet and encourage the pupils to think of how the enterprise has helped reached a range of goal targets. We suggest that at least ten of the goals are impacted by this project including Goals of No Poverty, Zero Hunger, Good Health, Quality Education, Gender Equality, Sustainable Cities, Responsible Consumption, etc.</a:t>
            </a:r>
            <a:endParaRPr b="0" dirty="0"/>
          </a:p>
        </p:txBody>
      </p:sp>
    </p:spTree>
    <p:extLst>
      <p:ext uri="{BB962C8B-B14F-4D97-AF65-F5344CB8AC3E}">
        <p14:creationId xmlns:p14="http://schemas.microsoft.com/office/powerpoint/2010/main" val="3989579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smtClean="0"/>
              <a:t>Celebrating success</a:t>
            </a:r>
          </a:p>
          <a:p>
            <a:pPr marL="24765" eaLnBrk="0" hangingPunct="0">
              <a:lnSpc>
                <a:spcPts val="1100"/>
              </a:lnSpc>
              <a:spcBef>
                <a:spcPts val="40"/>
              </a:spcBef>
              <a:spcAft>
                <a:spcPts val="1000"/>
              </a:spcAft>
            </a:pPr>
            <a:r>
              <a:rPr lang="en-GB" sz="1200" dirty="0" smtClean="0">
                <a:effectLst/>
                <a:latin typeface="Georgia" panose="02040502050405020303" pitchFamily="18" charset="0"/>
                <a:ea typeface="Calibri" panose="020F0502020204030204" pitchFamily="34" charset="0"/>
              </a:rPr>
              <a:t>There are a number of ways in which pupils can gain acknowledgement for their work on the challenge. Firstly certificates</a:t>
            </a:r>
            <a:r>
              <a:rPr lang="en-GB" sz="1200" baseline="0" dirty="0" smtClean="0">
                <a:effectLst/>
                <a:latin typeface="Georgia" panose="02040502050405020303" pitchFamily="18" charset="0"/>
                <a:ea typeface="Calibri" panose="020F0502020204030204" pitchFamily="34" charset="0"/>
              </a:rPr>
              <a:t> are available for each pupil taking part in the Plastics challenge.</a:t>
            </a:r>
            <a:endParaRPr lang="en-GB" sz="1200" dirty="0" smtClean="0">
              <a:effectLst/>
              <a:latin typeface="Georgia" panose="02040502050405020303" pitchFamily="18" charset="0"/>
              <a:ea typeface="Calibri" panose="020F0502020204030204" pitchFamily="34" charset="0"/>
            </a:endParaRPr>
          </a:p>
          <a:p>
            <a:pPr marL="24765" eaLnBrk="0" hangingPunct="0">
              <a:lnSpc>
                <a:spcPts val="1100"/>
              </a:lnSpc>
              <a:spcBef>
                <a:spcPts val="40"/>
              </a:spcBef>
              <a:spcAft>
                <a:spcPts val="1000"/>
              </a:spcAft>
            </a:pPr>
            <a:endParaRPr lang="en-GB" sz="1200" dirty="0" smtClean="0">
              <a:effectLst/>
              <a:latin typeface="Georgia" panose="02040502050405020303" pitchFamily="18" charset="0"/>
              <a:ea typeface="Calibri" panose="020F0502020204030204" pitchFamily="34" charset="0"/>
            </a:endParaRPr>
          </a:p>
          <a:p>
            <a:pPr marL="24765" eaLnBrk="0" hangingPunct="0">
              <a:lnSpc>
                <a:spcPts val="1100"/>
              </a:lnSpc>
              <a:spcBef>
                <a:spcPts val="40"/>
              </a:spcBef>
              <a:spcAft>
                <a:spcPts val="1000"/>
              </a:spcAft>
            </a:pPr>
            <a:r>
              <a:rPr lang="en-GB" sz="1200" dirty="0" smtClean="0">
                <a:effectLst/>
                <a:latin typeface="Georgia" panose="02040502050405020303" pitchFamily="18" charset="0"/>
                <a:ea typeface="Calibri" panose="020F0502020204030204" pitchFamily="34" charset="0"/>
              </a:rPr>
              <a:t>More formally, other opportunities are explained on the following</a:t>
            </a:r>
            <a:r>
              <a:rPr lang="en-GB" sz="1200" baseline="0" dirty="0" smtClean="0">
                <a:effectLst/>
                <a:latin typeface="Georgia" panose="02040502050405020303" pitchFamily="18" charset="0"/>
                <a:ea typeface="Calibri" panose="020F0502020204030204" pitchFamily="34" charset="0"/>
              </a:rPr>
              <a:t> slide. </a:t>
            </a:r>
            <a:endParaRPr lang="en-GB" b="1" dirty="0"/>
          </a:p>
        </p:txBody>
      </p:sp>
    </p:spTree>
    <p:extLst>
      <p:ext uri="{BB962C8B-B14F-4D97-AF65-F5344CB8AC3E}">
        <p14:creationId xmlns:p14="http://schemas.microsoft.com/office/powerpoint/2010/main" val="4113728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21" name="Shape 721"/>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r>
              <a:rPr b="1" dirty="0" smtClean="0"/>
              <a:t>CREST</a:t>
            </a:r>
            <a:r>
              <a:rPr lang="en-GB" b="1" dirty="0" smtClean="0"/>
              <a:t> Awards</a:t>
            </a:r>
            <a:endParaRPr b="1" dirty="0"/>
          </a:p>
          <a:p>
            <a:r>
              <a:rPr dirty="0"/>
              <a:t>Taking part in the Squashed tomato challenge is a great way for pupils to gain a CREST Award. The challenge is aligned to the Discovery Award, but can be used to gain a Superstar Award or as the starting point for a Bronze, Silver or Gold Award.  More details in the Teacher’s Guide.</a:t>
            </a:r>
          </a:p>
          <a:p>
            <a:pPr>
              <a:defRPr u="sng"/>
            </a:pPr>
            <a:endParaRPr dirty="0"/>
          </a:p>
          <a:p>
            <a:pPr>
              <a:defRPr u="sng">
                <a:latin typeface="Geller Text Bold"/>
                <a:ea typeface="Geller Text Bold"/>
                <a:cs typeface="Geller Text Bold"/>
                <a:sym typeface="Geller Text Bold"/>
              </a:defRPr>
            </a:pPr>
            <a:r>
              <a:rPr b="1" u="none" dirty="0"/>
              <a:t>Big Bang Fair and competition</a:t>
            </a:r>
          </a:p>
          <a:p>
            <a:r>
              <a:rPr dirty="0"/>
              <a:t>Pupils who have taken part in a STEM challenge can enter their work into the Big Bang competition. This is a great way for pupils to showcase their work to other pupils and adults at a regional Big Bang event.</a:t>
            </a:r>
          </a:p>
          <a:p>
            <a:r>
              <a:rPr dirty="0"/>
              <a:t>If they become finalists they will be invited to attend the National Big Bang Fair which takes place in March each year. Both of these are amazing, inspiring experiences for young people. </a:t>
            </a:r>
          </a:p>
          <a:p>
            <a:pPr>
              <a:defRPr u="sng"/>
            </a:pPr>
            <a:r>
              <a:rPr dirty="0"/>
              <a:t>competition.thebigbangfair.co.uk</a:t>
            </a: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pPr>
            <a:endParaRPr dirty="0">
              <a:latin typeface="Geller Text Bold"/>
              <a:ea typeface="Geller Text Bold"/>
              <a:cs typeface="Geller Text Bold"/>
              <a:sym typeface="Geller Text Bold"/>
            </a:endParaRPr>
          </a:p>
        </p:txBody>
      </p:sp>
    </p:spTree>
    <p:extLst>
      <p:ext uri="{BB962C8B-B14F-4D97-AF65-F5344CB8AC3E}">
        <p14:creationId xmlns:p14="http://schemas.microsoft.com/office/powerpoint/2010/main" val="3141045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smtClean="0"/>
              <a:t>Practical Action</a:t>
            </a:r>
          </a:p>
          <a:p>
            <a:r>
              <a:rPr lang="en-GB" b="0" dirty="0" smtClean="0"/>
              <a:t>If you and your pupils have enjoyed the challenge, then please look</a:t>
            </a:r>
            <a:r>
              <a:rPr lang="en-GB" b="0" baseline="0" dirty="0" smtClean="0"/>
              <a:t> at our other STEM challenges based on Practical Action’s international work. They can be found here www.practicalaction.org/stem</a:t>
            </a:r>
            <a:endParaRPr lang="en-GB" b="0" dirty="0"/>
          </a:p>
        </p:txBody>
      </p:sp>
    </p:spTree>
    <p:extLst>
      <p:ext uri="{BB962C8B-B14F-4D97-AF65-F5344CB8AC3E}">
        <p14:creationId xmlns:p14="http://schemas.microsoft.com/office/powerpoint/2010/main" val="48722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04" name="Shape 404"/>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Rubbish facts…in the UK</a:t>
            </a:r>
            <a:endParaRPr lang="en-GB" b="1"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The website http://www.wrap.org.uk/content/fast-facts-plastics has great facts</a:t>
            </a:r>
            <a:r>
              <a:rPr lang="en-GB" baseline="0" dirty="0" smtClean="0"/>
              <a:t> about plastic waste in the UK.</a:t>
            </a:r>
            <a:endParaRPr lang="en-GB" dirty="0" smtClean="0"/>
          </a:p>
          <a:p>
            <a:endParaRPr dirty="0"/>
          </a:p>
        </p:txBody>
      </p:sp>
    </p:spTree>
    <p:extLst>
      <p:ext uri="{BB962C8B-B14F-4D97-AF65-F5344CB8AC3E}">
        <p14:creationId xmlns:p14="http://schemas.microsoft.com/office/powerpoint/2010/main" val="212737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15" name="Shape 415"/>
          <p:cNvSpPr>
            <a:spLocks noGrp="1"/>
          </p:cNvSpPr>
          <p:nvPr>
            <p:ph type="body" sz="quarter" idx="1"/>
          </p:nvPr>
        </p:nvSpPr>
        <p:spPr>
          <a:prstGeom prst="rect">
            <a:avLst/>
          </a:prstGeom>
        </p:spPr>
        <p:txBody>
          <a:bodyPr/>
          <a:lstStyle/>
          <a:p>
            <a:pPr marL="0" indent="0">
              <a:buSzPct val="100000"/>
              <a:buFont typeface="Arial"/>
              <a:buNone/>
            </a:pPr>
            <a:r>
              <a:rPr lang="en-US" b="1" dirty="0" smtClean="0"/>
              <a:t>Kathmandu - Nepal</a:t>
            </a:r>
          </a:p>
          <a:p>
            <a:pPr marL="0" indent="0">
              <a:buSzPct val="100000"/>
              <a:buFont typeface="Arial"/>
              <a:buNone/>
            </a:pPr>
            <a:r>
              <a:rPr dirty="0" smtClean="0"/>
              <a:t>Kathmandu</a:t>
            </a:r>
            <a:r>
              <a:rPr lang="en-US" baseline="0" dirty="0" smtClean="0"/>
              <a:t> is the capital city in Nepal. It has a population of 1,376,000 (in 2020) people. You might want to ask pupils if they know anything about people and the environment in Nepal. </a:t>
            </a:r>
            <a:endParaRPr dirty="0"/>
          </a:p>
        </p:txBody>
      </p:sp>
    </p:spTree>
    <p:extLst>
      <p:ext uri="{BB962C8B-B14F-4D97-AF65-F5344CB8AC3E}">
        <p14:creationId xmlns:p14="http://schemas.microsoft.com/office/powerpoint/2010/main" val="326514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Sayeed and Sunil</a:t>
            </a:r>
          </a:p>
          <a:p>
            <a:r>
              <a:rPr lang="en-US" dirty="0" smtClean="0"/>
              <a:t>Sayeed</a:t>
            </a:r>
            <a:r>
              <a:rPr lang="en-US" baseline="0" dirty="0" smtClean="0"/>
              <a:t> and Sunil received their protective clothing from a project that Practical Action funds in Nepal. The project aims to support waste collectors and pickers to have better working conditions.</a:t>
            </a:r>
            <a:endParaRPr lang="en-GB" dirty="0"/>
          </a:p>
        </p:txBody>
      </p:sp>
    </p:spTree>
    <p:extLst>
      <p:ext uri="{BB962C8B-B14F-4D97-AF65-F5344CB8AC3E}">
        <p14:creationId xmlns:p14="http://schemas.microsoft.com/office/powerpoint/2010/main" val="341214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ysClr val="windowText" lastClr="000000"/>
                </a:solidFill>
                <a:effectLst/>
                <a:uLnTx/>
                <a:uFillTx/>
                <a:latin typeface="+mn-lt"/>
                <a:sym typeface="Geller Text Regular"/>
              </a:rPr>
              <a:t>Sorting plastics</a:t>
            </a:r>
            <a:endParaRPr lang="en-GB" b="1" dirty="0" smtClean="0"/>
          </a:p>
          <a:p>
            <a:r>
              <a:rPr lang="en-GB" dirty="0" smtClean="0"/>
              <a:t>Different plastics have different symbols which tells us the polymers they are made from and whether they can be recycled. </a:t>
            </a:r>
          </a:p>
          <a:p>
            <a:r>
              <a:rPr lang="en-GB" dirty="0" smtClean="0"/>
              <a:t>At recycling plants, plastics get sorted by the polymers as it gives the biggest financial return and increases the potential uses for this material after recycling.</a:t>
            </a:r>
          </a:p>
          <a:p>
            <a:endParaRPr lang="en-GB" dirty="0"/>
          </a:p>
        </p:txBody>
      </p:sp>
    </p:spTree>
    <p:extLst>
      <p:ext uri="{BB962C8B-B14F-4D97-AF65-F5344CB8AC3E}">
        <p14:creationId xmlns:p14="http://schemas.microsoft.com/office/powerpoint/2010/main" val="304827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46" name="Shape 446"/>
          <p:cNvSpPr>
            <a:spLocks noGrp="1"/>
          </p:cNvSpPr>
          <p:nvPr>
            <p:ph type="body" sz="quarter" idx="1"/>
          </p:nvPr>
        </p:nvSpPr>
        <p:spPr>
          <a:prstGeom prst="rect">
            <a:avLst/>
          </a:prstGeom>
        </p:spPr>
        <p:txBody>
          <a:bodyPr/>
          <a:lstStyle/>
          <a:p>
            <a:r>
              <a:rPr lang="en-US" b="1" dirty="0" smtClean="0"/>
              <a:t>Waste timeline</a:t>
            </a:r>
          </a:p>
          <a:p>
            <a:r>
              <a:rPr lang="en-US" dirty="0" smtClean="0"/>
              <a:t>For this activity you can use either the </a:t>
            </a:r>
            <a:r>
              <a:rPr lang="en-US" i="1" dirty="0" smtClean="0"/>
              <a:t>Waste timeline cards </a:t>
            </a:r>
            <a:r>
              <a:rPr lang="en-US" dirty="0" smtClean="0"/>
              <a:t>from the pupil activity sheets or the actual items. Tell</a:t>
            </a:r>
            <a:r>
              <a:rPr lang="en-US" baseline="0" dirty="0" smtClean="0"/>
              <a:t> the pupils that they are to assume the items have been thrown away in a household bin and therefore decompose at a landfill site. </a:t>
            </a:r>
            <a:endParaRPr dirty="0"/>
          </a:p>
        </p:txBody>
      </p:sp>
    </p:spTree>
    <p:extLst>
      <p:ext uri="{BB962C8B-B14F-4D97-AF65-F5344CB8AC3E}">
        <p14:creationId xmlns:p14="http://schemas.microsoft.com/office/powerpoint/2010/main" val="121237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67" name="Shape 467"/>
          <p:cNvSpPr>
            <a:spLocks noGrp="1"/>
          </p:cNvSpPr>
          <p:nvPr>
            <p:ph type="body" sz="quarter" idx="1"/>
          </p:nvPr>
        </p:nvSpPr>
        <p:spPr>
          <a:prstGeom prst="rect">
            <a:avLst/>
          </a:prstGeom>
        </p:spPr>
        <p:txBody>
          <a:bodyPr/>
          <a:lstStyle/>
          <a:p>
            <a:r>
              <a:rPr lang="en-US" b="1" dirty="0" smtClean="0"/>
              <a:t>Check your timeline</a:t>
            </a:r>
          </a:p>
          <a:p>
            <a:r>
              <a:rPr lang="en-US" dirty="0" smtClean="0"/>
              <a:t>Check</a:t>
            </a:r>
            <a:r>
              <a:rPr lang="en-US" baseline="0" dirty="0" smtClean="0"/>
              <a:t> pupils understanding of the term ‘decompose’.  The time items take to decompose will depend on the climate and other environmental conditions in a landfill site. </a:t>
            </a:r>
          </a:p>
          <a:p>
            <a:endParaRPr lang="en-US" baseline="0" dirty="0" smtClean="0"/>
          </a:p>
          <a:p>
            <a:r>
              <a:rPr lang="en-US" baseline="0" dirty="0" smtClean="0"/>
              <a:t>If you had time and wanted this activity to have more impact, you might choose to put some of these items under soil in the school grounds and observe their decomposition after a month, etc. </a:t>
            </a:r>
            <a:endParaRPr dirty="0"/>
          </a:p>
        </p:txBody>
      </p:sp>
    </p:spTree>
    <p:extLst>
      <p:ext uri="{BB962C8B-B14F-4D97-AF65-F5344CB8AC3E}">
        <p14:creationId xmlns:p14="http://schemas.microsoft.com/office/powerpoint/2010/main" val="238540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xfrm>
            <a:off x="381000" y="685800"/>
            <a:ext cx="6096000" cy="3429000"/>
          </a:xfrm>
          <a:prstGeom prst="rect">
            <a:avLst/>
          </a:prstGeom>
        </p:spPr>
        <p:txBody>
          <a:bodyPr/>
          <a:lstStyle/>
          <a:p>
            <a:endParaRPr/>
          </a:p>
        </p:txBody>
      </p:sp>
      <p:sp>
        <p:nvSpPr>
          <p:cNvPr id="475" name="Shape 475"/>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mn-lt"/>
                <a:sym typeface="Geller Text Regular"/>
              </a:rPr>
              <a:t>Time to decompose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sym typeface="Geller Text Regular"/>
              </a:rPr>
              <a:t>There are many website which give timings for decomposition of different materials. They include https://www.down2earthmaterials.ie/2013/02/14/decompose/ </a:t>
            </a:r>
          </a:p>
          <a:p>
            <a:endParaRPr dirty="0"/>
          </a:p>
        </p:txBody>
      </p:sp>
    </p:spTree>
    <p:extLst>
      <p:ext uri="{BB962C8B-B14F-4D97-AF65-F5344CB8AC3E}">
        <p14:creationId xmlns:p14="http://schemas.microsoft.com/office/powerpoint/2010/main" val="337648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Opt1">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14" name="Rectangle 6"/>
          <p:cNvSpPr/>
          <p:nvPr/>
        </p:nvSpPr>
        <p:spPr>
          <a:xfrm>
            <a:off x="4213185" y="0"/>
            <a:ext cx="493081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dirty="0"/>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dirty="0"/>
          </a:p>
        </p:txBody>
      </p:sp>
      <p:sp>
        <p:nvSpPr>
          <p:cNvPr id="1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100" name="Picture Placeholder 8"/>
          <p:cNvSpPr>
            <a:spLocks noGrp="1"/>
          </p:cNvSpPr>
          <p:nvPr>
            <p:ph type="pic" sz="half" idx="13"/>
          </p:nvPr>
        </p:nvSpPr>
        <p:spPr>
          <a:xfrm>
            <a:off x="323850" y="322263"/>
            <a:ext cx="3037189" cy="4502151"/>
          </a:xfrm>
          <a:prstGeom prst="rect">
            <a:avLst/>
          </a:prstGeom>
        </p:spPr>
        <p:txBody>
          <a:bodyPr lIns="91439" tIns="45719" rIns="91439" bIns="45719"/>
          <a:lstStyle/>
          <a:p>
            <a:endParaRPr dirty="0"/>
          </a:p>
        </p:txBody>
      </p:sp>
      <p:sp>
        <p:nvSpPr>
          <p:cNvPr id="101" name="Picture Placeholder 8"/>
          <p:cNvSpPr>
            <a:spLocks noGrp="1"/>
          </p:cNvSpPr>
          <p:nvPr>
            <p:ph type="pic" sz="half" idx="14"/>
          </p:nvPr>
        </p:nvSpPr>
        <p:spPr>
          <a:xfrm>
            <a:off x="3678709" y="322263"/>
            <a:ext cx="5139855" cy="2019343"/>
          </a:xfrm>
          <a:prstGeom prst="rect">
            <a:avLst/>
          </a:prstGeom>
        </p:spPr>
        <p:txBody>
          <a:bodyPr lIns="91439" tIns="45719" rIns="91439" bIns="45719"/>
          <a:lstStyle/>
          <a:p>
            <a:endParaRPr dirty="0"/>
          </a:p>
        </p:txBody>
      </p:sp>
      <p:sp>
        <p:nvSpPr>
          <p:cNvPr id="102" name="Picture Placeholder 8"/>
          <p:cNvSpPr>
            <a:spLocks noGrp="1"/>
          </p:cNvSpPr>
          <p:nvPr>
            <p:ph type="pic" sz="half" idx="15"/>
          </p:nvPr>
        </p:nvSpPr>
        <p:spPr>
          <a:xfrm>
            <a:off x="3678709" y="2651511"/>
            <a:ext cx="5139855" cy="2172902"/>
          </a:xfrm>
          <a:prstGeom prst="rect">
            <a:avLst/>
          </a:prstGeom>
        </p:spPr>
        <p:txBody>
          <a:bodyPr lIns="91439" tIns="45719" rIns="91439" bIns="45719"/>
          <a:lstStyle/>
          <a:p>
            <a:endParaRPr dirty="0"/>
          </a:p>
        </p:txBody>
      </p:sp>
      <p:sp>
        <p:nvSpPr>
          <p:cNvPr id="103" name="Body Level One…"/>
          <p:cNvSpPr txBox="1">
            <a:spLocks noGrp="1"/>
          </p:cNvSpPr>
          <p:nvPr>
            <p:ph type="body" sz="quarter" idx="1"/>
          </p:nvPr>
        </p:nvSpPr>
        <p:spPr>
          <a:xfrm>
            <a:off x="3740620" y="363804"/>
            <a:ext cx="1330538" cy="406107"/>
          </a:xfrm>
          <a:prstGeom prst="rect">
            <a:avLst/>
          </a:prstGeom>
        </p:spPr>
        <p:txBody>
          <a:bodyPr>
            <a:normAutofit/>
          </a:bodyPr>
          <a:lstStyle>
            <a:lvl1pPr>
              <a:lnSpc>
                <a:spcPts val="900"/>
              </a:lnSpc>
              <a:defRPr sz="800"/>
            </a:lvl1pPr>
            <a:lvl2pPr marL="57150" indent="-57150">
              <a:lnSpc>
                <a:spcPts val="900"/>
              </a:lnSpc>
              <a:defRPr sz="800"/>
            </a:lvl2pPr>
            <a:lvl3pPr>
              <a:lnSpc>
                <a:spcPts val="900"/>
              </a:lnSpc>
              <a:defRPr sz="800"/>
            </a:lvl3pPr>
            <a:lvl4pPr>
              <a:lnSpc>
                <a:spcPts val="900"/>
              </a:lnSpc>
              <a:defRPr sz="800"/>
            </a:lvl4pPr>
            <a:lvl5pPr>
              <a:lnSpc>
                <a:spcPts val="900"/>
              </a:lnSpc>
              <a:defRPr sz="800"/>
            </a:lvl5pPr>
          </a:lstStyle>
          <a:p>
            <a:r>
              <a:t>Body Level One</a:t>
            </a:r>
          </a:p>
          <a:p>
            <a:pPr lvl="1"/>
            <a:r>
              <a:t>Body Level Two</a:t>
            </a:r>
          </a:p>
          <a:p>
            <a:pPr lvl="2"/>
            <a:r>
              <a:t>Body Level Three</a:t>
            </a:r>
          </a:p>
          <a:p>
            <a:pPr lvl="3"/>
            <a:r>
              <a:t>Body Level Four</a:t>
            </a:r>
          </a:p>
          <a:p>
            <a:pPr lvl="4"/>
            <a:r>
              <a:t>Body Level Five</a:t>
            </a:r>
          </a:p>
        </p:txBody>
      </p:sp>
      <p:sp>
        <p:nvSpPr>
          <p:cNvPr id="104" name="Text Placeholder 8"/>
          <p:cNvSpPr>
            <a:spLocks noGrp="1"/>
          </p:cNvSpPr>
          <p:nvPr>
            <p:ph type="body" sz="quarter" idx="16"/>
          </p:nvPr>
        </p:nvSpPr>
        <p:spPr>
          <a:xfrm>
            <a:off x="3740620" y="2706953"/>
            <a:ext cx="1330538" cy="406108"/>
          </a:xfrm>
          <a:prstGeom prst="rect">
            <a:avLst/>
          </a:prstGeom>
        </p:spPr>
        <p:txBody>
          <a:bodyPr>
            <a:normAutofit/>
          </a:bodyPr>
          <a:lstStyle/>
          <a:p>
            <a:pPr>
              <a:lnSpc>
                <a:spcPts val="900"/>
              </a:lnSpc>
              <a:defRPr sz="800" spc="0">
                <a:solidFill>
                  <a:srgbClr val="FFFFFF"/>
                </a:solidFill>
              </a:defRPr>
            </a:pPr>
            <a:endParaRPr/>
          </a:p>
        </p:txBody>
      </p:sp>
      <p:sp>
        <p:nvSpPr>
          <p:cNvPr id="105" name="Text Placeholder 8"/>
          <p:cNvSpPr>
            <a:spLocks noGrp="1"/>
          </p:cNvSpPr>
          <p:nvPr>
            <p:ph type="body" sz="quarter" idx="17"/>
          </p:nvPr>
        </p:nvSpPr>
        <p:spPr>
          <a:xfrm>
            <a:off x="372580" y="367613"/>
            <a:ext cx="1330538" cy="406108"/>
          </a:xfrm>
          <a:prstGeom prst="rect">
            <a:avLst/>
          </a:prstGeom>
        </p:spPr>
        <p:txBody>
          <a:bodyPr>
            <a:normAutofit/>
          </a:bodyPr>
          <a:lstStyle/>
          <a:p>
            <a:pPr>
              <a:lnSpc>
                <a:spcPts val="900"/>
              </a:lnSpc>
              <a:defRPr sz="800" spc="0">
                <a:solidFill>
                  <a:srgbClr val="FFFFFF"/>
                </a:solidFill>
              </a:defRPr>
            </a:pPr>
            <a:endParaRPr/>
          </a:p>
        </p:txBody>
      </p:sp>
      <p:sp>
        <p:nvSpPr>
          <p:cNvPr id="10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113" name="Picture Placeholder 8"/>
          <p:cNvSpPr>
            <a:spLocks noGrp="1"/>
          </p:cNvSpPr>
          <p:nvPr>
            <p:ph type="pic" sz="quarter" idx="13"/>
          </p:nvPr>
        </p:nvSpPr>
        <p:spPr>
          <a:xfrm>
            <a:off x="323849" y="322263"/>
            <a:ext cx="2809876" cy="2201862"/>
          </a:xfrm>
          <a:prstGeom prst="rect">
            <a:avLst/>
          </a:prstGeom>
        </p:spPr>
        <p:txBody>
          <a:bodyPr lIns="91439" tIns="45719" rIns="91439" bIns="45719"/>
          <a:lstStyle/>
          <a:p>
            <a:endParaRPr dirty="0"/>
          </a:p>
        </p:txBody>
      </p:sp>
      <p:sp>
        <p:nvSpPr>
          <p:cNvPr id="114" name="Picture Placeholder 8"/>
          <p:cNvSpPr>
            <a:spLocks noGrp="1"/>
          </p:cNvSpPr>
          <p:nvPr>
            <p:ph type="pic" sz="quarter" idx="14"/>
          </p:nvPr>
        </p:nvSpPr>
        <p:spPr>
          <a:xfrm>
            <a:off x="323849" y="2838450"/>
            <a:ext cx="2809876" cy="1985964"/>
          </a:xfrm>
          <a:prstGeom prst="rect">
            <a:avLst/>
          </a:prstGeom>
        </p:spPr>
        <p:txBody>
          <a:bodyPr lIns="91439" tIns="45719" rIns="91439" bIns="45719"/>
          <a:lstStyle/>
          <a:p>
            <a:endParaRPr dirty="0"/>
          </a:p>
        </p:txBody>
      </p:sp>
      <p:sp>
        <p:nvSpPr>
          <p:cNvPr id="115" name="Picture Placeholder 8"/>
          <p:cNvSpPr>
            <a:spLocks noGrp="1"/>
          </p:cNvSpPr>
          <p:nvPr>
            <p:ph type="pic" sz="quarter" idx="15"/>
          </p:nvPr>
        </p:nvSpPr>
        <p:spPr>
          <a:xfrm>
            <a:off x="3438523" y="322263"/>
            <a:ext cx="2809876" cy="2201862"/>
          </a:xfrm>
          <a:prstGeom prst="rect">
            <a:avLst/>
          </a:prstGeom>
        </p:spPr>
        <p:txBody>
          <a:bodyPr lIns="91439" tIns="45719" rIns="91439" bIns="45719"/>
          <a:lstStyle/>
          <a:p>
            <a:endParaRPr dirty="0"/>
          </a:p>
        </p:txBody>
      </p:sp>
      <p:sp>
        <p:nvSpPr>
          <p:cNvPr id="116" name="Picture Placeholder 8"/>
          <p:cNvSpPr>
            <a:spLocks noGrp="1"/>
          </p:cNvSpPr>
          <p:nvPr>
            <p:ph type="pic" sz="quarter" idx="16"/>
          </p:nvPr>
        </p:nvSpPr>
        <p:spPr>
          <a:xfrm>
            <a:off x="3438523" y="2838450"/>
            <a:ext cx="2809876" cy="1985964"/>
          </a:xfrm>
          <a:prstGeom prst="rect">
            <a:avLst/>
          </a:prstGeom>
        </p:spPr>
        <p:txBody>
          <a:bodyPr lIns="91439" tIns="45719" rIns="91439" bIns="45719"/>
          <a:lstStyle/>
          <a:p>
            <a:endParaRPr dirty="0"/>
          </a:p>
        </p:txBody>
      </p:sp>
      <p:sp>
        <p:nvSpPr>
          <p:cNvPr id="117" name="Picture Placeholder 8"/>
          <p:cNvSpPr>
            <a:spLocks noGrp="1"/>
          </p:cNvSpPr>
          <p:nvPr>
            <p:ph type="pic" sz="half" idx="17"/>
          </p:nvPr>
        </p:nvSpPr>
        <p:spPr>
          <a:xfrm>
            <a:off x="6581775" y="322263"/>
            <a:ext cx="2236789" cy="4502151"/>
          </a:xfrm>
          <a:prstGeom prst="rect">
            <a:avLst/>
          </a:prstGeom>
        </p:spPr>
        <p:txBody>
          <a:bodyPr lIns="91439" tIns="45719" rIns="91439" bIns="45719"/>
          <a:lstStyle/>
          <a:p>
            <a:endParaRPr dirty="0"/>
          </a:p>
        </p:txBody>
      </p:sp>
      <p:sp>
        <p:nvSpPr>
          <p:cNvPr id="118" name="Body Level One…"/>
          <p:cNvSpPr txBox="1">
            <a:spLocks noGrp="1"/>
          </p:cNvSpPr>
          <p:nvPr>
            <p:ph type="body" sz="quarter" idx="1"/>
          </p:nvPr>
        </p:nvSpPr>
        <p:spPr>
          <a:xfrm>
            <a:off x="372580" y="2025059"/>
            <a:ext cx="1330538" cy="405906"/>
          </a:xfrm>
          <a:prstGeom prst="rect">
            <a:avLst/>
          </a:prstGeom>
        </p:spPr>
        <p:txBody>
          <a:bodyPr anchor="b">
            <a:normAutofit/>
          </a:bodyPr>
          <a:lstStyle>
            <a:lvl1pPr>
              <a:lnSpc>
                <a:spcPts val="900"/>
              </a:lnSpc>
              <a:defRPr sz="800">
                <a:solidFill>
                  <a:srgbClr val="FFFFFF"/>
                </a:solidFill>
              </a:defRPr>
            </a:lvl1pPr>
            <a:lvl2pPr marL="57150" indent="-57150">
              <a:lnSpc>
                <a:spcPts val="900"/>
              </a:lnSpc>
              <a:defRPr sz="800">
                <a:solidFill>
                  <a:srgbClr val="FFFFFF"/>
                </a:solidFill>
              </a:defRPr>
            </a:lvl2pPr>
            <a:lvl3pPr>
              <a:lnSpc>
                <a:spcPts val="900"/>
              </a:lnSpc>
              <a:defRPr sz="800">
                <a:solidFill>
                  <a:srgbClr val="FFFFFF"/>
                </a:solidFill>
              </a:defRPr>
            </a:lvl3pPr>
            <a:lvl4pPr>
              <a:lnSpc>
                <a:spcPts val="900"/>
              </a:lnSpc>
              <a:defRPr sz="800">
                <a:solidFill>
                  <a:srgbClr val="FFFFFF"/>
                </a:solidFill>
              </a:defRPr>
            </a:lvl4pPr>
            <a:lvl5pPr>
              <a:lnSpc>
                <a:spcPts val="900"/>
              </a:lnSpc>
              <a:defRPr sz="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9" name="Text Placeholder 8"/>
          <p:cNvSpPr>
            <a:spLocks noGrp="1"/>
          </p:cNvSpPr>
          <p:nvPr>
            <p:ph type="body" sz="quarter" idx="18"/>
          </p:nvPr>
        </p:nvSpPr>
        <p:spPr>
          <a:xfrm>
            <a:off x="3494921" y="2025059"/>
            <a:ext cx="1330538" cy="405906"/>
          </a:xfrm>
          <a:prstGeom prst="rect">
            <a:avLst/>
          </a:prstGeom>
        </p:spPr>
        <p:txBody>
          <a:bodyPr anchor="b">
            <a:normAutofit/>
          </a:bodyPr>
          <a:lstStyle/>
          <a:p>
            <a:pPr>
              <a:lnSpc>
                <a:spcPts val="900"/>
              </a:lnSpc>
              <a:defRPr sz="800" spc="0">
                <a:solidFill>
                  <a:srgbClr val="FFFFFF"/>
                </a:solidFill>
              </a:defRPr>
            </a:pPr>
            <a:endParaRPr/>
          </a:p>
        </p:txBody>
      </p:sp>
      <p:sp>
        <p:nvSpPr>
          <p:cNvPr id="120" name="Text Placeholder 8"/>
          <p:cNvSpPr>
            <a:spLocks noGrp="1"/>
          </p:cNvSpPr>
          <p:nvPr>
            <p:ph type="body" sz="quarter" idx="19"/>
          </p:nvPr>
        </p:nvSpPr>
        <p:spPr>
          <a:xfrm>
            <a:off x="372580" y="4340056"/>
            <a:ext cx="1330538" cy="405906"/>
          </a:xfrm>
          <a:prstGeom prst="rect">
            <a:avLst/>
          </a:prstGeom>
        </p:spPr>
        <p:txBody>
          <a:bodyPr anchor="b">
            <a:normAutofit/>
          </a:bodyPr>
          <a:lstStyle/>
          <a:p>
            <a:pPr>
              <a:lnSpc>
                <a:spcPts val="900"/>
              </a:lnSpc>
              <a:defRPr sz="800" spc="0">
                <a:solidFill>
                  <a:srgbClr val="FFFFFF"/>
                </a:solidFill>
              </a:defRPr>
            </a:pPr>
            <a:endParaRPr/>
          </a:p>
        </p:txBody>
      </p:sp>
      <p:sp>
        <p:nvSpPr>
          <p:cNvPr id="121" name="Text Placeholder 8"/>
          <p:cNvSpPr>
            <a:spLocks noGrp="1"/>
          </p:cNvSpPr>
          <p:nvPr>
            <p:ph type="body" sz="quarter" idx="20"/>
          </p:nvPr>
        </p:nvSpPr>
        <p:spPr>
          <a:xfrm>
            <a:off x="3494921" y="4322214"/>
            <a:ext cx="1330538" cy="405906"/>
          </a:xfrm>
          <a:prstGeom prst="rect">
            <a:avLst/>
          </a:prstGeom>
        </p:spPr>
        <p:txBody>
          <a:bodyPr anchor="b">
            <a:normAutofit/>
          </a:bodyPr>
          <a:lstStyle/>
          <a:p>
            <a:pPr>
              <a:lnSpc>
                <a:spcPts val="900"/>
              </a:lnSpc>
              <a:defRPr sz="800" spc="0"/>
            </a:pPr>
            <a:endParaRPr/>
          </a:p>
        </p:txBody>
      </p:sp>
      <p:sp>
        <p:nvSpPr>
          <p:cNvPr id="122" name="Text Placeholder 8"/>
          <p:cNvSpPr>
            <a:spLocks noGrp="1"/>
          </p:cNvSpPr>
          <p:nvPr>
            <p:ph type="body" sz="quarter" idx="21"/>
          </p:nvPr>
        </p:nvSpPr>
        <p:spPr>
          <a:xfrm>
            <a:off x="6644023" y="365761"/>
            <a:ext cx="1496367" cy="428206"/>
          </a:xfrm>
          <a:prstGeom prst="rect">
            <a:avLst/>
          </a:prstGeom>
        </p:spPr>
        <p:txBody>
          <a:bodyPr>
            <a:normAutofit/>
          </a:bodyPr>
          <a:lstStyle/>
          <a:p>
            <a:pPr>
              <a:lnSpc>
                <a:spcPts val="900"/>
              </a:lnSpc>
              <a:defRPr sz="800" spc="0">
                <a:solidFill>
                  <a:srgbClr val="FFFFFF"/>
                </a:solidFill>
              </a:defRPr>
            </a:pPr>
            <a:endParaRPr/>
          </a:p>
        </p:txBody>
      </p:sp>
      <p:sp>
        <p:nvSpPr>
          <p:cNvPr id="12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31" name="Body Level One…"/>
          <p:cNvSpPr txBox="1">
            <a:spLocks noGrp="1"/>
          </p:cNvSpPr>
          <p:nvPr>
            <p:ph type="body" sz="quarter" idx="1"/>
          </p:nvPr>
        </p:nvSpPr>
        <p:spPr>
          <a:xfrm>
            <a:off x="268286" y="252107"/>
            <a:ext cx="6026496" cy="936626"/>
          </a:xfrm>
          <a:prstGeom prst="rect">
            <a:avLst/>
          </a:prstGeom>
        </p:spPr>
        <p:txBody>
          <a:bodyPr>
            <a:normAutofit/>
          </a:bodyPr>
          <a:lstStyle>
            <a:lvl1pPr>
              <a:lnSpc>
                <a:spcPts val="3300"/>
              </a:lnSpc>
              <a:defRPr sz="3000">
                <a:latin typeface="Geller Headline"/>
                <a:ea typeface="Geller Headline"/>
                <a:cs typeface="Geller Headline"/>
                <a:sym typeface="Geller Headline"/>
              </a:defRPr>
            </a:lvl1pPr>
            <a:lvl2pPr marL="214313" indent="-214313">
              <a:lnSpc>
                <a:spcPts val="3300"/>
              </a:lnSpc>
              <a:defRPr sz="3000">
                <a:latin typeface="Geller Headline"/>
                <a:ea typeface="Geller Headline"/>
                <a:cs typeface="Geller Headline"/>
                <a:sym typeface="Geller Headline"/>
              </a:defRPr>
            </a:lvl2pPr>
            <a:lvl3pPr>
              <a:lnSpc>
                <a:spcPts val="3300"/>
              </a:lnSpc>
              <a:defRPr sz="3000">
                <a:latin typeface="Geller Headline"/>
                <a:ea typeface="Geller Headline"/>
                <a:cs typeface="Geller Headline"/>
                <a:sym typeface="Geller Headline"/>
              </a:defRPr>
            </a:lvl3pPr>
            <a:lvl4pPr>
              <a:lnSpc>
                <a:spcPts val="3300"/>
              </a:lnSpc>
              <a:defRPr sz="3000">
                <a:latin typeface="Geller Headline"/>
                <a:ea typeface="Geller Headline"/>
                <a:cs typeface="Geller Headline"/>
                <a:sym typeface="Geller Headline"/>
              </a:defRPr>
            </a:lvl4pPr>
            <a:lvl5pPr>
              <a:lnSpc>
                <a:spcPts val="3300"/>
              </a:lnSpc>
              <a:defRPr sz="3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132" name="Text Placeholder 6"/>
          <p:cNvSpPr>
            <a:spLocks noGrp="1"/>
          </p:cNvSpPr>
          <p:nvPr>
            <p:ph type="body" sz="quarter" idx="13"/>
          </p:nvPr>
        </p:nvSpPr>
        <p:spPr>
          <a:xfrm>
            <a:off x="519112" y="1264055"/>
            <a:ext cx="5788924" cy="428626"/>
          </a:xfrm>
          <a:prstGeom prst="rect">
            <a:avLst/>
          </a:prstGeom>
        </p:spPr>
        <p:txBody>
          <a:bodyPr>
            <a:normAutofit/>
          </a:bodyPr>
          <a:lstStyle/>
          <a:p>
            <a:pPr>
              <a:lnSpc>
                <a:spcPts val="2200"/>
              </a:lnSpc>
              <a:defRPr sz="1900"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322263" y="275491"/>
            <a:ext cx="2773362" cy="248476"/>
          </a:xfrm>
          <a:prstGeom prst="rect">
            <a:avLst/>
          </a:prstGeom>
        </p:spPr>
        <p:txBody>
          <a:bodyPr>
            <a:normAutofit/>
          </a:bodyPr>
          <a:lstStyle/>
          <a:p>
            <a:r>
              <a:t>Title Text</a:t>
            </a:r>
          </a:p>
        </p:txBody>
      </p:sp>
      <p:sp>
        <p:nvSpPr>
          <p:cNvPr id="140"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42" name="Text Placeholder 6"/>
          <p:cNvSpPr>
            <a:spLocks noGrp="1"/>
          </p:cNvSpPr>
          <p:nvPr>
            <p:ph type="body" sz="half" idx="13"/>
          </p:nvPr>
        </p:nvSpPr>
        <p:spPr>
          <a:xfrm>
            <a:off x="3432507" y="266700"/>
            <a:ext cx="4333876" cy="3714750"/>
          </a:xfrm>
          <a:prstGeom prst="rect">
            <a:avLst/>
          </a:prstGeom>
        </p:spPr>
        <p:txBody>
          <a:bodyPr>
            <a:normAutofit/>
          </a:bodyPr>
          <a:lstStyle/>
          <a:p>
            <a:pPr>
              <a:lnSpc>
                <a:spcPts val="1800"/>
              </a:lnSpc>
              <a:spcBef>
                <a:spcPts val="2200"/>
              </a:spcBef>
              <a:defRPr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50" name="Rectangle 4"/>
          <p:cNvSpPr/>
          <p:nvPr/>
        </p:nvSpPr>
        <p:spPr>
          <a:xfrm>
            <a:off x="3438525"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dirty="0"/>
          </a:p>
        </p:txBody>
      </p:sp>
      <p:sp>
        <p:nvSpPr>
          <p:cNvPr id="151"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dirty="0"/>
          </a:p>
        </p:txBody>
      </p:sp>
      <p:sp>
        <p:nvSpPr>
          <p:cNvPr id="152" name="Body Level One…"/>
          <p:cNvSpPr txBox="1">
            <a:spLocks noGrp="1"/>
          </p:cNvSpPr>
          <p:nvPr>
            <p:ph type="body" sz="quarter" idx="1"/>
          </p:nvPr>
        </p:nvSpPr>
        <p:spPr>
          <a:xfrm>
            <a:off x="268289" y="287770"/>
            <a:ext cx="2722562"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3" name="Text Placeholder 8"/>
          <p:cNvSpPr>
            <a:spLocks noGrp="1"/>
          </p:cNvSpPr>
          <p:nvPr>
            <p:ph type="body" sz="quarter" idx="14"/>
          </p:nvPr>
        </p:nvSpPr>
        <p:spPr>
          <a:xfrm>
            <a:off x="312744" y="4229100"/>
            <a:ext cx="1355932" cy="406107"/>
          </a:xfrm>
          <a:prstGeom prst="rect">
            <a:avLst/>
          </a:prstGeom>
        </p:spPr>
        <p:txBody>
          <a:bodyPr>
            <a:normAutofit/>
          </a:bodyPr>
          <a:lstStyle/>
          <a:p>
            <a:pPr>
              <a:lnSpc>
                <a:spcPts val="900"/>
              </a:lnSpc>
              <a:defRPr sz="800" spc="0"/>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with image">
    <p:spTree>
      <p:nvGrpSpPr>
        <p:cNvPr id="1" name=""/>
        <p:cNvGrpSpPr/>
        <p:nvPr/>
      </p:nvGrpSpPr>
      <p:grpSpPr>
        <a:xfrm>
          <a:off x="0" y="0"/>
          <a:ext cx="0" cy="0"/>
          <a:chOff x="0" y="0"/>
          <a:chExt cx="0" cy="0"/>
        </a:xfrm>
      </p:grpSpPr>
      <p:sp>
        <p:nvSpPr>
          <p:cNvPr id="160" name="Rectangle 4"/>
          <p:cNvSpPr/>
          <p:nvPr/>
        </p:nvSpPr>
        <p:spPr>
          <a:xfrm>
            <a:off x="0"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dirty="0"/>
          </a:p>
        </p:txBody>
      </p:sp>
      <p:sp>
        <p:nvSpPr>
          <p:cNvPr id="161" name="Picture Placeholder 8"/>
          <p:cNvSpPr>
            <a:spLocks noGrp="1"/>
          </p:cNvSpPr>
          <p:nvPr>
            <p:ph type="pic" idx="13"/>
          </p:nvPr>
        </p:nvSpPr>
        <p:spPr>
          <a:xfrm>
            <a:off x="304800" y="266700"/>
            <a:ext cx="5130800" cy="4613275"/>
          </a:xfrm>
          <a:prstGeom prst="rect">
            <a:avLst/>
          </a:prstGeom>
        </p:spPr>
        <p:txBody>
          <a:bodyPr lIns="91439" tIns="45719" rIns="91439" bIns="45719"/>
          <a:lstStyle/>
          <a:p>
            <a:endParaRPr dirty="0"/>
          </a:p>
        </p:txBody>
      </p:sp>
      <p:sp>
        <p:nvSpPr>
          <p:cNvPr id="162" name="Body Level One…"/>
          <p:cNvSpPr txBox="1">
            <a:spLocks noGrp="1"/>
          </p:cNvSpPr>
          <p:nvPr>
            <p:ph type="body" sz="quarter" idx="1"/>
          </p:nvPr>
        </p:nvSpPr>
        <p:spPr>
          <a:xfrm>
            <a:off x="5986257" y="266700"/>
            <a:ext cx="2887868" cy="2038016"/>
          </a:xfrm>
          <a:prstGeom prst="rect">
            <a:avLst/>
          </a:prstGeom>
        </p:spPr>
        <p:txBody>
          <a:bodyPr>
            <a:normAutofit/>
          </a:bodyPr>
          <a:lstStyle>
            <a:lvl1pPr>
              <a:lnSpc>
                <a:spcPts val="3400"/>
              </a:lnSpc>
              <a:defRPr sz="3000">
                <a:latin typeface="Geller Headline"/>
                <a:ea typeface="Geller Headline"/>
                <a:cs typeface="Geller Headline"/>
                <a:sym typeface="Geller Headline"/>
              </a:defRPr>
            </a:lvl1pPr>
            <a:lvl2pPr marL="214313" indent="-214313">
              <a:lnSpc>
                <a:spcPts val="3400"/>
              </a:lnSpc>
              <a:defRPr sz="3000">
                <a:latin typeface="Geller Headline"/>
                <a:ea typeface="Geller Headline"/>
                <a:cs typeface="Geller Headline"/>
                <a:sym typeface="Geller Headline"/>
              </a:defRPr>
            </a:lvl2pPr>
            <a:lvl3pPr>
              <a:lnSpc>
                <a:spcPts val="3400"/>
              </a:lnSpc>
              <a:defRPr sz="3000">
                <a:latin typeface="Geller Headline"/>
                <a:ea typeface="Geller Headline"/>
                <a:cs typeface="Geller Headline"/>
                <a:sym typeface="Geller Headline"/>
              </a:defRPr>
            </a:lvl3pPr>
            <a:lvl4pPr>
              <a:lnSpc>
                <a:spcPts val="3400"/>
              </a:lnSpc>
              <a:defRPr sz="3000">
                <a:latin typeface="Geller Headline"/>
                <a:ea typeface="Geller Headline"/>
                <a:cs typeface="Geller Headline"/>
                <a:sym typeface="Geller Headline"/>
              </a:defRPr>
            </a:lvl4pPr>
            <a:lvl5pPr>
              <a:lnSpc>
                <a:spcPts val="3400"/>
              </a:lnSpc>
              <a:defRPr sz="3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163" name="Text Placeholder 8"/>
          <p:cNvSpPr>
            <a:spLocks noGrp="1"/>
          </p:cNvSpPr>
          <p:nvPr>
            <p:ph type="body" sz="quarter" idx="14"/>
          </p:nvPr>
        </p:nvSpPr>
        <p:spPr>
          <a:xfrm>
            <a:off x="6096256" y="2512595"/>
            <a:ext cx="2777869" cy="792581"/>
          </a:xfrm>
          <a:prstGeom prst="rect">
            <a:avLst/>
          </a:prstGeom>
        </p:spPr>
        <p:txBody>
          <a:bodyPr>
            <a:normAutofit/>
          </a:bodyPr>
          <a:lstStyle/>
          <a:p>
            <a:pPr>
              <a:lnSpc>
                <a:spcPts val="2200"/>
              </a:lnSpc>
              <a:defRPr sz="1900" spc="0"/>
            </a:pPr>
            <a:endParaRPr/>
          </a:p>
        </p:txBody>
      </p:sp>
      <p:sp>
        <p:nvSpPr>
          <p:cNvPr id="164" name="Text Placeholder 8"/>
          <p:cNvSpPr>
            <a:spLocks noGrp="1"/>
          </p:cNvSpPr>
          <p:nvPr>
            <p:ph type="body" sz="quarter" idx="15"/>
          </p:nvPr>
        </p:nvSpPr>
        <p:spPr>
          <a:xfrm>
            <a:off x="6100762" y="4473868"/>
            <a:ext cx="1330538" cy="406107"/>
          </a:xfrm>
          <a:prstGeom prst="rect">
            <a:avLst/>
          </a:prstGeom>
        </p:spPr>
        <p:txBody>
          <a:bodyPr>
            <a:normAutofit/>
          </a:bodyPr>
          <a:lstStyle/>
          <a:p>
            <a:pPr>
              <a:lnSpc>
                <a:spcPts val="900"/>
              </a:lnSpc>
              <a:defRPr sz="800" spc="0"/>
            </a:pPr>
            <a:endParaRPr/>
          </a:p>
        </p:txBody>
      </p:sp>
      <p:sp>
        <p:nvSpPr>
          <p:cNvPr id="16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Content and image">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173" name="Body Level One…"/>
          <p:cNvSpPr txBox="1">
            <a:spLocks noGrp="1"/>
          </p:cNvSpPr>
          <p:nvPr>
            <p:ph type="body" sz="half" idx="1"/>
          </p:nvPr>
        </p:nvSpPr>
        <p:spPr>
          <a:xfrm>
            <a:off x="322263" y="707617"/>
            <a:ext cx="27784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75" name="Rectangle 6"/>
          <p:cNvSpPr/>
          <p:nvPr/>
        </p:nvSpPr>
        <p:spPr>
          <a:xfrm>
            <a:off x="3438525" y="0"/>
            <a:ext cx="5705475"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176"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184"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193" name="Body Level One…"/>
          <p:cNvSpPr txBox="1">
            <a:spLocks noGrp="1"/>
          </p:cNvSpPr>
          <p:nvPr>
            <p:ph type="body" sz="half" idx="1"/>
          </p:nvPr>
        </p:nvSpPr>
        <p:spPr>
          <a:xfrm>
            <a:off x="322263" y="889754"/>
            <a:ext cx="2811081"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95" name="Rectangle 6"/>
          <p:cNvSpPr/>
          <p:nvPr/>
        </p:nvSpPr>
        <p:spPr>
          <a:xfrm>
            <a:off x="4226423" y="318745"/>
            <a:ext cx="1168592" cy="1165609"/>
          </a:xfrm>
          <a:prstGeom prst="rect">
            <a:avLst/>
          </a:prstGeom>
          <a:solidFill>
            <a:srgbClr val="FFA600"/>
          </a:solidFill>
          <a:ln w="12700">
            <a:miter lim="400000"/>
          </a:ln>
        </p:spPr>
        <p:txBody>
          <a:bodyPr lIns="45719" rIns="45719" anchor="ctr"/>
          <a:lstStyle/>
          <a:p>
            <a:pPr algn="ctr">
              <a:defRPr>
                <a:solidFill>
                  <a:srgbClr val="FFFFFF"/>
                </a:solidFill>
              </a:defRPr>
            </a:pPr>
            <a:endParaRPr dirty="0"/>
          </a:p>
        </p:txBody>
      </p:sp>
      <p:sp>
        <p:nvSpPr>
          <p:cNvPr id="196" name="Picture Placeholder 8"/>
          <p:cNvSpPr>
            <a:spLocks noGrp="1"/>
          </p:cNvSpPr>
          <p:nvPr>
            <p:ph type="pic" sz="quarter" idx="13"/>
          </p:nvPr>
        </p:nvSpPr>
        <p:spPr>
          <a:xfrm>
            <a:off x="4333421" y="425518"/>
            <a:ext cx="954595" cy="952062"/>
          </a:xfrm>
          <a:prstGeom prst="rect">
            <a:avLst/>
          </a:prstGeom>
        </p:spPr>
        <p:txBody>
          <a:bodyPr lIns="91439" tIns="45719" rIns="91439" bIns="45719"/>
          <a:lstStyle/>
          <a:p>
            <a:endParaRPr dirty="0"/>
          </a:p>
        </p:txBody>
      </p:sp>
      <p:sp>
        <p:nvSpPr>
          <p:cNvPr id="197" name="Text Placeholder 7"/>
          <p:cNvSpPr>
            <a:spLocks noGrp="1"/>
          </p:cNvSpPr>
          <p:nvPr>
            <p:ph type="body" sz="quarter" idx="14"/>
          </p:nvPr>
        </p:nvSpPr>
        <p:spPr>
          <a:xfrm>
            <a:off x="4230932" y="1587965"/>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198" name="Rectangle 9"/>
          <p:cNvSpPr/>
          <p:nvPr/>
        </p:nvSpPr>
        <p:spPr>
          <a:xfrm>
            <a:off x="4226423" y="2321716"/>
            <a:ext cx="1168592"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199" name="Picture Placeholder 8"/>
          <p:cNvSpPr>
            <a:spLocks noGrp="1"/>
          </p:cNvSpPr>
          <p:nvPr>
            <p:ph type="pic" sz="quarter" idx="15"/>
          </p:nvPr>
        </p:nvSpPr>
        <p:spPr>
          <a:xfrm>
            <a:off x="4333421" y="2428489"/>
            <a:ext cx="954595" cy="952062"/>
          </a:xfrm>
          <a:prstGeom prst="rect">
            <a:avLst/>
          </a:prstGeom>
        </p:spPr>
        <p:txBody>
          <a:bodyPr lIns="91439" tIns="45719" rIns="91439" bIns="45719"/>
          <a:lstStyle/>
          <a:p>
            <a:endParaRPr dirty="0"/>
          </a:p>
        </p:txBody>
      </p:sp>
      <p:sp>
        <p:nvSpPr>
          <p:cNvPr id="200" name="Text Placeholder 7"/>
          <p:cNvSpPr>
            <a:spLocks noGrp="1"/>
          </p:cNvSpPr>
          <p:nvPr>
            <p:ph type="body" sz="quarter" idx="16"/>
          </p:nvPr>
        </p:nvSpPr>
        <p:spPr>
          <a:xfrm>
            <a:off x="4230932" y="3590937"/>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01" name="Rectangle 12"/>
          <p:cNvSpPr/>
          <p:nvPr/>
        </p:nvSpPr>
        <p:spPr>
          <a:xfrm>
            <a:off x="5910081" y="318745"/>
            <a:ext cx="1168592" cy="1165609"/>
          </a:xfrm>
          <a:prstGeom prst="rect">
            <a:avLst/>
          </a:prstGeom>
          <a:solidFill>
            <a:schemeClr val="accent3"/>
          </a:solidFill>
          <a:ln w="12700">
            <a:miter lim="400000"/>
          </a:ln>
        </p:spPr>
        <p:txBody>
          <a:bodyPr lIns="45719" rIns="45719" anchor="ctr"/>
          <a:lstStyle/>
          <a:p>
            <a:pPr algn="ctr">
              <a:defRPr>
                <a:solidFill>
                  <a:srgbClr val="FFFFFF"/>
                </a:solidFill>
              </a:defRPr>
            </a:pPr>
            <a:endParaRPr dirty="0"/>
          </a:p>
        </p:txBody>
      </p:sp>
      <p:sp>
        <p:nvSpPr>
          <p:cNvPr id="202" name="Picture Placeholder 8"/>
          <p:cNvSpPr>
            <a:spLocks noGrp="1"/>
          </p:cNvSpPr>
          <p:nvPr>
            <p:ph type="pic" sz="quarter" idx="17"/>
          </p:nvPr>
        </p:nvSpPr>
        <p:spPr>
          <a:xfrm>
            <a:off x="6017078" y="425518"/>
            <a:ext cx="954595" cy="952062"/>
          </a:xfrm>
          <a:prstGeom prst="rect">
            <a:avLst/>
          </a:prstGeom>
        </p:spPr>
        <p:txBody>
          <a:bodyPr lIns="91439" tIns="45719" rIns="91439" bIns="45719"/>
          <a:lstStyle/>
          <a:p>
            <a:endParaRPr dirty="0"/>
          </a:p>
        </p:txBody>
      </p:sp>
      <p:sp>
        <p:nvSpPr>
          <p:cNvPr id="203" name="Text Placeholder 7"/>
          <p:cNvSpPr>
            <a:spLocks noGrp="1"/>
          </p:cNvSpPr>
          <p:nvPr>
            <p:ph type="body" sz="quarter" idx="18"/>
          </p:nvPr>
        </p:nvSpPr>
        <p:spPr>
          <a:xfrm>
            <a:off x="5914588" y="1587965"/>
            <a:ext cx="1364327"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04" name="Rectangle 15"/>
          <p:cNvSpPr/>
          <p:nvPr/>
        </p:nvSpPr>
        <p:spPr>
          <a:xfrm>
            <a:off x="5910081" y="2321716"/>
            <a:ext cx="1168592" cy="1165610"/>
          </a:xfrm>
          <a:prstGeom prst="rect">
            <a:avLst/>
          </a:prstGeom>
          <a:solidFill>
            <a:schemeClr val="accent6"/>
          </a:solidFill>
          <a:ln w="12700">
            <a:miter lim="400000"/>
          </a:ln>
        </p:spPr>
        <p:txBody>
          <a:bodyPr lIns="45719" rIns="45719" anchor="ctr"/>
          <a:lstStyle/>
          <a:p>
            <a:pPr algn="ctr">
              <a:defRPr>
                <a:solidFill>
                  <a:srgbClr val="FFFFFF"/>
                </a:solidFill>
              </a:defRPr>
            </a:pPr>
            <a:endParaRPr dirty="0"/>
          </a:p>
        </p:txBody>
      </p:sp>
      <p:sp>
        <p:nvSpPr>
          <p:cNvPr id="205" name="Picture Placeholder 8"/>
          <p:cNvSpPr>
            <a:spLocks noGrp="1"/>
          </p:cNvSpPr>
          <p:nvPr>
            <p:ph type="pic" sz="quarter" idx="19"/>
          </p:nvPr>
        </p:nvSpPr>
        <p:spPr>
          <a:xfrm>
            <a:off x="6017078" y="2428489"/>
            <a:ext cx="954595" cy="952062"/>
          </a:xfrm>
          <a:prstGeom prst="rect">
            <a:avLst/>
          </a:prstGeom>
        </p:spPr>
        <p:txBody>
          <a:bodyPr lIns="91439" tIns="45719" rIns="91439" bIns="45719"/>
          <a:lstStyle/>
          <a:p>
            <a:endParaRPr dirty="0"/>
          </a:p>
        </p:txBody>
      </p:sp>
      <p:sp>
        <p:nvSpPr>
          <p:cNvPr id="206" name="Text Placeholder 7"/>
          <p:cNvSpPr>
            <a:spLocks noGrp="1"/>
          </p:cNvSpPr>
          <p:nvPr>
            <p:ph type="body" sz="quarter" idx="20"/>
          </p:nvPr>
        </p:nvSpPr>
        <p:spPr>
          <a:xfrm>
            <a:off x="5914588" y="3590937"/>
            <a:ext cx="1364327"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07" name="Rectangle 18"/>
          <p:cNvSpPr/>
          <p:nvPr/>
        </p:nvSpPr>
        <p:spPr>
          <a:xfrm>
            <a:off x="7648167" y="318745"/>
            <a:ext cx="1168592" cy="1165609"/>
          </a:xfrm>
          <a:prstGeom prst="rect">
            <a:avLst/>
          </a:prstGeom>
          <a:solidFill>
            <a:schemeClr val="accent5"/>
          </a:solidFill>
          <a:ln w="12700">
            <a:miter lim="400000"/>
          </a:ln>
        </p:spPr>
        <p:txBody>
          <a:bodyPr lIns="45719" rIns="45719" anchor="ctr"/>
          <a:lstStyle/>
          <a:p>
            <a:pPr algn="ctr">
              <a:defRPr>
                <a:solidFill>
                  <a:srgbClr val="FFFFFF"/>
                </a:solidFill>
              </a:defRPr>
            </a:pPr>
            <a:endParaRPr dirty="0"/>
          </a:p>
        </p:txBody>
      </p:sp>
      <p:sp>
        <p:nvSpPr>
          <p:cNvPr id="208" name="Picture Placeholder 8"/>
          <p:cNvSpPr>
            <a:spLocks noGrp="1"/>
          </p:cNvSpPr>
          <p:nvPr>
            <p:ph type="pic" sz="quarter" idx="21"/>
          </p:nvPr>
        </p:nvSpPr>
        <p:spPr>
          <a:xfrm>
            <a:off x="7755164" y="425518"/>
            <a:ext cx="954595" cy="952062"/>
          </a:xfrm>
          <a:prstGeom prst="rect">
            <a:avLst/>
          </a:prstGeom>
        </p:spPr>
        <p:txBody>
          <a:bodyPr lIns="91439" tIns="45719" rIns="91439" bIns="45719"/>
          <a:lstStyle/>
          <a:p>
            <a:endParaRPr dirty="0"/>
          </a:p>
        </p:txBody>
      </p:sp>
      <p:sp>
        <p:nvSpPr>
          <p:cNvPr id="209" name="Text Placeholder 7"/>
          <p:cNvSpPr>
            <a:spLocks noGrp="1"/>
          </p:cNvSpPr>
          <p:nvPr>
            <p:ph type="body" sz="quarter" idx="22"/>
          </p:nvPr>
        </p:nvSpPr>
        <p:spPr>
          <a:xfrm>
            <a:off x="7652674" y="1587965"/>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10" name="Rectangle 21"/>
          <p:cNvSpPr/>
          <p:nvPr/>
        </p:nvSpPr>
        <p:spPr>
          <a:xfrm>
            <a:off x="7648167" y="2321716"/>
            <a:ext cx="1168592" cy="1165610"/>
          </a:xfrm>
          <a:prstGeom prst="rect">
            <a:avLst/>
          </a:prstGeom>
          <a:solidFill>
            <a:schemeClr val="accent4"/>
          </a:solidFill>
          <a:ln w="12700">
            <a:miter lim="400000"/>
          </a:ln>
        </p:spPr>
        <p:txBody>
          <a:bodyPr lIns="45719" rIns="45719" anchor="ctr"/>
          <a:lstStyle/>
          <a:p>
            <a:pPr algn="ctr">
              <a:defRPr>
                <a:solidFill>
                  <a:srgbClr val="FFFFFF"/>
                </a:solidFill>
              </a:defRPr>
            </a:pPr>
            <a:endParaRPr dirty="0"/>
          </a:p>
        </p:txBody>
      </p:sp>
      <p:sp>
        <p:nvSpPr>
          <p:cNvPr id="211" name="Picture Placeholder 8"/>
          <p:cNvSpPr>
            <a:spLocks noGrp="1"/>
          </p:cNvSpPr>
          <p:nvPr>
            <p:ph type="pic" sz="quarter" idx="23"/>
          </p:nvPr>
        </p:nvSpPr>
        <p:spPr>
          <a:xfrm>
            <a:off x="7755164" y="2428489"/>
            <a:ext cx="954595" cy="952062"/>
          </a:xfrm>
          <a:prstGeom prst="rect">
            <a:avLst/>
          </a:prstGeom>
        </p:spPr>
        <p:txBody>
          <a:bodyPr lIns="91439" tIns="45719" rIns="91439" bIns="45719"/>
          <a:lstStyle/>
          <a:p>
            <a:endParaRPr dirty="0"/>
          </a:p>
        </p:txBody>
      </p:sp>
      <p:sp>
        <p:nvSpPr>
          <p:cNvPr id="212" name="Text Placeholder 7"/>
          <p:cNvSpPr>
            <a:spLocks noGrp="1"/>
          </p:cNvSpPr>
          <p:nvPr>
            <p:ph type="body" sz="quarter" idx="24"/>
          </p:nvPr>
        </p:nvSpPr>
        <p:spPr>
          <a:xfrm>
            <a:off x="7652674" y="3590937"/>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328613" y="275491"/>
            <a:ext cx="2662237" cy="248476"/>
          </a:xfrm>
          <a:prstGeom prst="rect">
            <a:avLst/>
          </a:prstGeom>
        </p:spPr>
        <p:txBody>
          <a:bodyPr>
            <a:normAutofit/>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21" name="Rectangle 3"/>
          <p:cNvSpPr/>
          <p:nvPr/>
        </p:nvSpPr>
        <p:spPr>
          <a:xfrm>
            <a:off x="328613" y="939521"/>
            <a:ext cx="1168591" cy="1165610"/>
          </a:xfrm>
          <a:prstGeom prst="rect">
            <a:avLst/>
          </a:prstGeom>
          <a:solidFill>
            <a:srgbClr val="FFA600"/>
          </a:solidFill>
          <a:ln w="12700">
            <a:miter lim="400000"/>
          </a:ln>
        </p:spPr>
        <p:txBody>
          <a:bodyPr lIns="45719" rIns="45719" anchor="ctr"/>
          <a:lstStyle/>
          <a:p>
            <a:pPr algn="ctr">
              <a:defRPr>
                <a:solidFill>
                  <a:srgbClr val="FFFFFF"/>
                </a:solidFill>
              </a:defRPr>
            </a:pPr>
            <a:endParaRPr dirty="0"/>
          </a:p>
        </p:txBody>
      </p:sp>
      <p:sp>
        <p:nvSpPr>
          <p:cNvPr id="222" name="Picture Placeholder 8"/>
          <p:cNvSpPr>
            <a:spLocks noGrp="1"/>
          </p:cNvSpPr>
          <p:nvPr>
            <p:ph type="pic" sz="quarter" idx="13"/>
          </p:nvPr>
        </p:nvSpPr>
        <p:spPr>
          <a:xfrm>
            <a:off x="435611" y="1046294"/>
            <a:ext cx="954594" cy="952062"/>
          </a:xfrm>
          <a:prstGeom prst="rect">
            <a:avLst/>
          </a:prstGeom>
        </p:spPr>
        <p:txBody>
          <a:bodyPr lIns="91439" tIns="45719" rIns="91439" bIns="45719"/>
          <a:lstStyle/>
          <a:p>
            <a:endParaRPr dirty="0"/>
          </a:p>
        </p:txBody>
      </p:sp>
      <p:sp>
        <p:nvSpPr>
          <p:cNvPr id="223" name="Body Level One…"/>
          <p:cNvSpPr txBox="1">
            <a:spLocks noGrp="1"/>
          </p:cNvSpPr>
          <p:nvPr>
            <p:ph type="body" sz="quarter" idx="1"/>
          </p:nvPr>
        </p:nvSpPr>
        <p:spPr>
          <a:xfrm>
            <a:off x="1632149" y="1040342"/>
            <a:ext cx="1431228" cy="1181101"/>
          </a:xfrm>
          <a:prstGeom prst="rect">
            <a:avLst/>
          </a:prstGeom>
        </p:spPr>
        <p:txBody>
          <a:bodyPr>
            <a:normAutofit/>
          </a:bodyPr>
          <a:lstStyle>
            <a:lvl1pPr>
              <a:lnSpc>
                <a:spcPts val="1300"/>
              </a:lnSpc>
              <a:spcBef>
                <a:spcPts val="800"/>
              </a:spcBef>
              <a:defRPr sz="1200" spc="20">
                <a:latin typeface="Geller Headline"/>
                <a:ea typeface="Geller Headline"/>
                <a:cs typeface="Geller Headline"/>
                <a:sym typeface="Geller Headline"/>
              </a:defRPr>
            </a:lvl1pPr>
            <a:lvl2pPr marL="0" indent="0">
              <a:lnSpc>
                <a:spcPts val="1300"/>
              </a:lnSpc>
              <a:spcBef>
                <a:spcPts val="800"/>
              </a:spcBef>
              <a:buSzTx/>
              <a:buNone/>
              <a:defRPr sz="1200" spc="20">
                <a:latin typeface="Geller Headline"/>
                <a:ea typeface="Geller Headline"/>
                <a:cs typeface="Geller Headline"/>
                <a:sym typeface="Geller Headline"/>
              </a:defRPr>
            </a:lvl2pPr>
            <a:lvl3pPr>
              <a:lnSpc>
                <a:spcPts val="1300"/>
              </a:lnSpc>
              <a:spcBef>
                <a:spcPts val="800"/>
              </a:spcBef>
              <a:defRPr sz="1200" spc="20">
                <a:latin typeface="Geller Headline"/>
                <a:ea typeface="Geller Headline"/>
                <a:cs typeface="Geller Headline"/>
                <a:sym typeface="Geller Headline"/>
              </a:defRPr>
            </a:lvl3pPr>
            <a:lvl4pPr>
              <a:lnSpc>
                <a:spcPts val="1300"/>
              </a:lnSpc>
              <a:spcBef>
                <a:spcPts val="800"/>
              </a:spcBef>
              <a:defRPr sz="1200" spc="20">
                <a:latin typeface="Geller Headline"/>
                <a:ea typeface="Geller Headline"/>
                <a:cs typeface="Geller Headline"/>
                <a:sym typeface="Geller Headline"/>
              </a:defRPr>
            </a:lvl4pPr>
            <a:lvl5pPr>
              <a:lnSpc>
                <a:spcPts val="1300"/>
              </a:lnSpc>
              <a:spcBef>
                <a:spcPts val="8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24" name="Rectangle 8"/>
          <p:cNvSpPr/>
          <p:nvPr/>
        </p:nvSpPr>
        <p:spPr>
          <a:xfrm>
            <a:off x="328613" y="2723245"/>
            <a:ext cx="1168591" cy="1165610"/>
          </a:xfrm>
          <a:prstGeom prst="rect">
            <a:avLst/>
          </a:prstGeom>
          <a:solidFill>
            <a:schemeClr val="accent2"/>
          </a:solidFill>
          <a:ln w="12700">
            <a:miter lim="400000"/>
          </a:ln>
        </p:spPr>
        <p:txBody>
          <a:bodyPr lIns="45719" rIns="45719" anchor="ctr"/>
          <a:lstStyle/>
          <a:p>
            <a:pPr algn="ctr">
              <a:defRPr>
                <a:solidFill>
                  <a:srgbClr val="FFFFFF"/>
                </a:solidFill>
              </a:defRPr>
            </a:pPr>
            <a:endParaRPr dirty="0"/>
          </a:p>
        </p:txBody>
      </p:sp>
      <p:sp>
        <p:nvSpPr>
          <p:cNvPr id="225" name="Picture Placeholder 8"/>
          <p:cNvSpPr>
            <a:spLocks noGrp="1"/>
          </p:cNvSpPr>
          <p:nvPr>
            <p:ph type="pic" sz="quarter" idx="14"/>
          </p:nvPr>
        </p:nvSpPr>
        <p:spPr>
          <a:xfrm>
            <a:off x="435611" y="2830018"/>
            <a:ext cx="954594" cy="952062"/>
          </a:xfrm>
          <a:prstGeom prst="rect">
            <a:avLst/>
          </a:prstGeom>
        </p:spPr>
        <p:txBody>
          <a:bodyPr lIns="91439" tIns="45719" rIns="91439" bIns="45719"/>
          <a:lstStyle/>
          <a:p>
            <a:endParaRPr dirty="0"/>
          </a:p>
        </p:txBody>
      </p:sp>
      <p:sp>
        <p:nvSpPr>
          <p:cNvPr id="226" name="Text Placeholder 7"/>
          <p:cNvSpPr>
            <a:spLocks noGrp="1"/>
          </p:cNvSpPr>
          <p:nvPr>
            <p:ph type="body" sz="quarter" idx="15"/>
          </p:nvPr>
        </p:nvSpPr>
        <p:spPr>
          <a:xfrm>
            <a:off x="1632149"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27" name="Rectangle 11"/>
          <p:cNvSpPr/>
          <p:nvPr/>
        </p:nvSpPr>
        <p:spPr>
          <a:xfrm>
            <a:off x="3257550" y="939521"/>
            <a:ext cx="1168591"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228" name="Picture Placeholder 8"/>
          <p:cNvSpPr>
            <a:spLocks noGrp="1"/>
          </p:cNvSpPr>
          <p:nvPr>
            <p:ph type="pic" sz="quarter" idx="16"/>
          </p:nvPr>
        </p:nvSpPr>
        <p:spPr>
          <a:xfrm>
            <a:off x="3364548" y="1046294"/>
            <a:ext cx="954595" cy="952062"/>
          </a:xfrm>
          <a:prstGeom prst="rect">
            <a:avLst/>
          </a:prstGeom>
        </p:spPr>
        <p:txBody>
          <a:bodyPr lIns="91439" tIns="45719" rIns="91439" bIns="45719"/>
          <a:lstStyle/>
          <a:p>
            <a:endParaRPr dirty="0"/>
          </a:p>
        </p:txBody>
      </p:sp>
      <p:sp>
        <p:nvSpPr>
          <p:cNvPr id="229" name="Text Placeholder 7"/>
          <p:cNvSpPr>
            <a:spLocks noGrp="1"/>
          </p:cNvSpPr>
          <p:nvPr>
            <p:ph type="body" sz="quarter" idx="17"/>
          </p:nvPr>
        </p:nvSpPr>
        <p:spPr>
          <a:xfrm>
            <a:off x="4561087" y="1040342"/>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30" name="Rectangle 14"/>
          <p:cNvSpPr/>
          <p:nvPr/>
        </p:nvSpPr>
        <p:spPr>
          <a:xfrm>
            <a:off x="3257550" y="2723245"/>
            <a:ext cx="1168591" cy="1165610"/>
          </a:xfrm>
          <a:prstGeom prst="rect">
            <a:avLst/>
          </a:prstGeom>
          <a:solidFill>
            <a:srgbClr val="FFA600"/>
          </a:solidFill>
          <a:ln w="12700">
            <a:miter lim="400000"/>
          </a:ln>
        </p:spPr>
        <p:txBody>
          <a:bodyPr lIns="45719" rIns="45719" anchor="ctr"/>
          <a:lstStyle/>
          <a:p>
            <a:pPr algn="ctr">
              <a:defRPr>
                <a:solidFill>
                  <a:srgbClr val="FFFFFF"/>
                </a:solidFill>
              </a:defRPr>
            </a:pPr>
            <a:endParaRPr dirty="0"/>
          </a:p>
        </p:txBody>
      </p:sp>
      <p:sp>
        <p:nvSpPr>
          <p:cNvPr id="231" name="Picture Placeholder 8"/>
          <p:cNvSpPr>
            <a:spLocks noGrp="1"/>
          </p:cNvSpPr>
          <p:nvPr>
            <p:ph type="pic" sz="quarter" idx="18"/>
          </p:nvPr>
        </p:nvSpPr>
        <p:spPr>
          <a:xfrm>
            <a:off x="3364548" y="2830018"/>
            <a:ext cx="954595" cy="952062"/>
          </a:xfrm>
          <a:prstGeom prst="rect">
            <a:avLst/>
          </a:prstGeom>
        </p:spPr>
        <p:txBody>
          <a:bodyPr lIns="91439" tIns="45719" rIns="91439" bIns="45719"/>
          <a:lstStyle/>
          <a:p>
            <a:endParaRPr dirty="0"/>
          </a:p>
        </p:txBody>
      </p:sp>
      <p:sp>
        <p:nvSpPr>
          <p:cNvPr id="232" name="Text Placeholder 7"/>
          <p:cNvSpPr>
            <a:spLocks noGrp="1"/>
          </p:cNvSpPr>
          <p:nvPr>
            <p:ph type="body" sz="quarter" idx="19"/>
          </p:nvPr>
        </p:nvSpPr>
        <p:spPr>
          <a:xfrm>
            <a:off x="4561087"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33" name="Rectangle 17"/>
          <p:cNvSpPr/>
          <p:nvPr/>
        </p:nvSpPr>
        <p:spPr>
          <a:xfrm>
            <a:off x="6181725" y="939521"/>
            <a:ext cx="1168591" cy="1165610"/>
          </a:xfrm>
          <a:prstGeom prst="rect">
            <a:avLst/>
          </a:prstGeom>
          <a:solidFill>
            <a:schemeClr val="accent2"/>
          </a:solidFill>
          <a:ln w="12700">
            <a:miter lim="400000"/>
          </a:ln>
        </p:spPr>
        <p:txBody>
          <a:bodyPr lIns="45719" rIns="45719" anchor="ctr"/>
          <a:lstStyle/>
          <a:p>
            <a:pPr algn="ctr">
              <a:defRPr>
                <a:solidFill>
                  <a:srgbClr val="FFFFFF"/>
                </a:solidFill>
              </a:defRPr>
            </a:pPr>
            <a:endParaRPr dirty="0"/>
          </a:p>
        </p:txBody>
      </p:sp>
      <p:sp>
        <p:nvSpPr>
          <p:cNvPr id="234" name="Picture Placeholder 8"/>
          <p:cNvSpPr>
            <a:spLocks noGrp="1"/>
          </p:cNvSpPr>
          <p:nvPr>
            <p:ph type="pic" sz="quarter" idx="20"/>
          </p:nvPr>
        </p:nvSpPr>
        <p:spPr>
          <a:xfrm>
            <a:off x="6288723" y="1046294"/>
            <a:ext cx="954595" cy="952062"/>
          </a:xfrm>
          <a:prstGeom prst="rect">
            <a:avLst/>
          </a:prstGeom>
        </p:spPr>
        <p:txBody>
          <a:bodyPr lIns="91439" tIns="45719" rIns="91439" bIns="45719"/>
          <a:lstStyle/>
          <a:p>
            <a:endParaRPr dirty="0"/>
          </a:p>
        </p:txBody>
      </p:sp>
      <p:sp>
        <p:nvSpPr>
          <p:cNvPr id="235" name="Text Placeholder 7"/>
          <p:cNvSpPr>
            <a:spLocks noGrp="1"/>
          </p:cNvSpPr>
          <p:nvPr>
            <p:ph type="body" sz="quarter" idx="21"/>
          </p:nvPr>
        </p:nvSpPr>
        <p:spPr>
          <a:xfrm>
            <a:off x="7485261" y="1040342"/>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36" name="Rectangle 20"/>
          <p:cNvSpPr/>
          <p:nvPr/>
        </p:nvSpPr>
        <p:spPr>
          <a:xfrm>
            <a:off x="6181725" y="2723245"/>
            <a:ext cx="1168591"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dirty="0"/>
          </a:p>
        </p:txBody>
      </p:sp>
      <p:sp>
        <p:nvSpPr>
          <p:cNvPr id="237" name="Picture Placeholder 8"/>
          <p:cNvSpPr>
            <a:spLocks noGrp="1"/>
          </p:cNvSpPr>
          <p:nvPr>
            <p:ph type="pic" sz="quarter" idx="22"/>
          </p:nvPr>
        </p:nvSpPr>
        <p:spPr>
          <a:xfrm>
            <a:off x="6288723" y="2830018"/>
            <a:ext cx="954595" cy="952062"/>
          </a:xfrm>
          <a:prstGeom prst="rect">
            <a:avLst/>
          </a:prstGeom>
        </p:spPr>
        <p:txBody>
          <a:bodyPr lIns="91439" tIns="45719" rIns="91439" bIns="45719"/>
          <a:lstStyle/>
          <a:p>
            <a:endParaRPr dirty="0"/>
          </a:p>
        </p:txBody>
      </p:sp>
      <p:sp>
        <p:nvSpPr>
          <p:cNvPr id="238" name="Text Placeholder 7"/>
          <p:cNvSpPr>
            <a:spLocks noGrp="1"/>
          </p:cNvSpPr>
          <p:nvPr>
            <p:ph type="body" sz="quarter" idx="23"/>
          </p:nvPr>
        </p:nvSpPr>
        <p:spPr>
          <a:xfrm>
            <a:off x="7485261"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26"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dirty="0"/>
          </a:p>
        </p:txBody>
      </p:sp>
      <p:sp>
        <p:nvSpPr>
          <p:cNvPr id="2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5"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246"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255" name="Body Level One…"/>
          <p:cNvSpPr txBox="1">
            <a:spLocks noGrp="1"/>
          </p:cNvSpPr>
          <p:nvPr>
            <p:ph type="body" sz="quarter" idx="1"/>
          </p:nvPr>
        </p:nvSpPr>
        <p:spPr>
          <a:xfrm>
            <a:off x="322263" y="707617"/>
            <a:ext cx="2668587"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57" name="Picture Placeholder 8"/>
          <p:cNvSpPr>
            <a:spLocks noGrp="1"/>
          </p:cNvSpPr>
          <p:nvPr>
            <p:ph type="pic" idx="13"/>
          </p:nvPr>
        </p:nvSpPr>
        <p:spPr>
          <a:xfrm>
            <a:off x="3442446" y="0"/>
            <a:ext cx="5701554" cy="5143500"/>
          </a:xfrm>
          <a:prstGeom prst="rect">
            <a:avLst/>
          </a:prstGeom>
        </p:spPr>
        <p:txBody>
          <a:bodyPr lIns="91439" tIns="45719" rIns="91439" bIns="45719"/>
          <a:lstStyle/>
          <a:p>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26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65" name="Body Level One…"/>
          <p:cNvSpPr txBox="1">
            <a:spLocks noGrp="1"/>
          </p:cNvSpPr>
          <p:nvPr>
            <p:ph type="body" sz="quarter" idx="1"/>
          </p:nvPr>
        </p:nvSpPr>
        <p:spPr>
          <a:xfrm>
            <a:off x="2647882" y="288620"/>
            <a:ext cx="2271900" cy="642939"/>
          </a:xfrm>
          <a:prstGeom prst="rect">
            <a:avLst/>
          </a:prstGeom>
        </p:spPr>
        <p:txBody>
          <a:bodyPr>
            <a:normAutofit/>
          </a:bodyPr>
          <a:lstStyle>
            <a:lvl1pPr>
              <a:lnSpc>
                <a:spcPts val="1300"/>
              </a:lnSpc>
              <a:spcBef>
                <a:spcPts val="300"/>
              </a:spcBef>
              <a:defRPr sz="1200" spc="20">
                <a:latin typeface="Geller Headline"/>
                <a:ea typeface="Geller Headline"/>
                <a:cs typeface="Geller Headline"/>
                <a:sym typeface="Geller Headline"/>
              </a:defRPr>
            </a:lvl1pPr>
            <a:lvl2pPr marL="0" indent="0">
              <a:lnSpc>
                <a:spcPts val="1300"/>
              </a:lnSpc>
              <a:spcBef>
                <a:spcPts val="300"/>
              </a:spcBef>
              <a:buSzTx/>
              <a:buNone/>
              <a:defRPr sz="1200" spc="20">
                <a:latin typeface="Geller Headline"/>
                <a:ea typeface="Geller Headline"/>
                <a:cs typeface="Geller Headline"/>
                <a:sym typeface="Geller Headline"/>
              </a:defRPr>
            </a:lvl2pPr>
            <a:lvl3pPr>
              <a:lnSpc>
                <a:spcPts val="1300"/>
              </a:lnSpc>
              <a:spcBef>
                <a:spcPts val="300"/>
              </a:spcBef>
              <a:defRPr sz="1200" spc="20">
                <a:latin typeface="Geller Headline"/>
                <a:ea typeface="Geller Headline"/>
                <a:cs typeface="Geller Headline"/>
                <a:sym typeface="Geller Headline"/>
              </a:defRPr>
            </a:lvl3pPr>
            <a:lvl4pPr>
              <a:lnSpc>
                <a:spcPts val="1300"/>
              </a:lnSpc>
              <a:spcBef>
                <a:spcPts val="300"/>
              </a:spcBef>
              <a:defRPr sz="1200" spc="20">
                <a:latin typeface="Geller Headline"/>
                <a:ea typeface="Geller Headline"/>
                <a:cs typeface="Geller Headline"/>
                <a:sym typeface="Geller Headline"/>
              </a:defRPr>
            </a:lvl4pPr>
            <a:lvl5pPr>
              <a:lnSpc>
                <a:spcPts val="1300"/>
              </a:lnSpc>
              <a:spcBef>
                <a:spcPts val="3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66" name="Text Placeholder 4"/>
          <p:cNvSpPr>
            <a:spLocks noGrp="1"/>
          </p:cNvSpPr>
          <p:nvPr>
            <p:ph type="body" sz="quarter" idx="13"/>
          </p:nvPr>
        </p:nvSpPr>
        <p:spPr>
          <a:xfrm>
            <a:off x="2647883" y="1094005"/>
            <a:ext cx="2271899"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67" name="Text Placeholder 4"/>
          <p:cNvSpPr>
            <a:spLocks noGrp="1"/>
          </p:cNvSpPr>
          <p:nvPr>
            <p:ph type="body" sz="quarter" idx="14"/>
          </p:nvPr>
        </p:nvSpPr>
        <p:spPr>
          <a:xfrm>
            <a:off x="5785651" y="288620"/>
            <a:ext cx="2271900"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68" name="Text Placeholder 4"/>
          <p:cNvSpPr>
            <a:spLocks noGrp="1"/>
          </p:cNvSpPr>
          <p:nvPr>
            <p:ph type="body" sz="quarter" idx="15"/>
          </p:nvPr>
        </p:nvSpPr>
        <p:spPr>
          <a:xfrm>
            <a:off x="5785651" y="1094005"/>
            <a:ext cx="2271900"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69" name="TextBox 8"/>
          <p:cNvSpPr txBox="1"/>
          <p:nvPr/>
        </p:nvSpPr>
        <p:spPr>
          <a:xfrm>
            <a:off x="322348" y="225984"/>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rPr dirty="0"/>
              <a:t>Thank</a:t>
            </a:r>
          </a:p>
        </p:txBody>
      </p:sp>
      <p:sp>
        <p:nvSpPr>
          <p:cNvPr id="270" name="TextBox 9"/>
          <p:cNvSpPr txBox="1"/>
          <p:nvPr/>
        </p:nvSpPr>
        <p:spPr>
          <a:xfrm>
            <a:off x="319220" y="423252"/>
            <a:ext cx="906196"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rPr dirty="0"/>
              <a:t>YOU</a:t>
            </a:r>
          </a:p>
        </p:txBody>
      </p:sp>
      <p:pic>
        <p:nvPicPr>
          <p:cNvPr id="271" name="Picture 10" descr="Picture 10"/>
          <p:cNvPicPr>
            <a:picLocks noChangeAspect="1"/>
          </p:cNvPicPr>
          <p:nvPr/>
        </p:nvPicPr>
        <p:blipFill>
          <a:blip r:embed="rId2">
            <a:extLst/>
          </a:blip>
          <a:stretch>
            <a:fillRect/>
          </a:stretch>
        </p:blipFill>
        <p:spPr>
          <a:xfrm>
            <a:off x="6995831" y="4593044"/>
            <a:ext cx="231649" cy="234697"/>
          </a:xfrm>
          <a:prstGeom prst="rect">
            <a:avLst/>
          </a:prstGeom>
          <a:ln w="12700">
            <a:miter lim="400000"/>
          </a:ln>
        </p:spPr>
      </p:pic>
      <p:pic>
        <p:nvPicPr>
          <p:cNvPr id="272" name="Picture 11" descr="Picture 11"/>
          <p:cNvPicPr>
            <a:picLocks noChangeAspect="1"/>
          </p:cNvPicPr>
          <p:nvPr/>
        </p:nvPicPr>
        <p:blipFill>
          <a:blip r:embed="rId3">
            <a:extLst/>
          </a:blip>
          <a:stretch>
            <a:fillRect/>
          </a:stretch>
        </p:blipFill>
        <p:spPr>
          <a:xfrm>
            <a:off x="7313324" y="4593044"/>
            <a:ext cx="231649" cy="234697"/>
          </a:xfrm>
          <a:prstGeom prst="rect">
            <a:avLst/>
          </a:prstGeom>
          <a:ln w="12700">
            <a:miter lim="400000"/>
          </a:ln>
        </p:spPr>
      </p:pic>
      <p:pic>
        <p:nvPicPr>
          <p:cNvPr id="273" name="Picture 13" descr="Picture 13"/>
          <p:cNvPicPr>
            <a:picLocks noChangeAspect="1"/>
          </p:cNvPicPr>
          <p:nvPr/>
        </p:nvPicPr>
        <p:blipFill>
          <a:blip r:embed="rId4">
            <a:extLst/>
          </a:blip>
          <a:stretch>
            <a:fillRect/>
          </a:stretch>
        </p:blipFill>
        <p:spPr>
          <a:xfrm>
            <a:off x="7953885" y="4593044"/>
            <a:ext cx="231649" cy="234697"/>
          </a:xfrm>
          <a:prstGeom prst="rect">
            <a:avLst/>
          </a:prstGeom>
          <a:ln w="12700">
            <a:miter lim="400000"/>
          </a:ln>
        </p:spPr>
      </p:pic>
      <p:pic>
        <p:nvPicPr>
          <p:cNvPr id="274" name="Picture 15" descr="Picture 15"/>
          <p:cNvPicPr>
            <a:picLocks noChangeAspect="1"/>
          </p:cNvPicPr>
          <p:nvPr/>
        </p:nvPicPr>
        <p:blipFill>
          <a:blip r:embed="rId5">
            <a:extLst/>
          </a:blip>
          <a:stretch>
            <a:fillRect/>
          </a:stretch>
        </p:blipFill>
        <p:spPr>
          <a:xfrm>
            <a:off x="8583293" y="4593044"/>
            <a:ext cx="231649" cy="234697"/>
          </a:xfrm>
          <a:prstGeom prst="rect">
            <a:avLst/>
          </a:prstGeom>
          <a:ln w="12700">
            <a:miter lim="400000"/>
          </a:ln>
        </p:spPr>
      </p:pic>
      <p:pic>
        <p:nvPicPr>
          <p:cNvPr id="275" name="Picture 16" descr="Picture 16"/>
          <p:cNvPicPr>
            <a:picLocks noChangeAspect="1"/>
          </p:cNvPicPr>
          <p:nvPr/>
        </p:nvPicPr>
        <p:blipFill>
          <a:blip r:embed="rId6">
            <a:extLst/>
          </a:blip>
          <a:stretch>
            <a:fillRect/>
          </a:stretch>
        </p:blipFill>
        <p:spPr>
          <a:xfrm>
            <a:off x="7630815" y="4593044"/>
            <a:ext cx="231649" cy="234697"/>
          </a:xfrm>
          <a:prstGeom prst="rect">
            <a:avLst/>
          </a:prstGeom>
          <a:ln w="12700">
            <a:miter lim="400000"/>
          </a:ln>
        </p:spPr>
      </p:pic>
      <p:pic>
        <p:nvPicPr>
          <p:cNvPr id="276" name="Picture 17" descr="Picture 17"/>
          <p:cNvPicPr>
            <a:picLocks noChangeAspect="1"/>
          </p:cNvPicPr>
          <p:nvPr/>
        </p:nvPicPr>
        <p:blipFill>
          <a:blip r:embed="rId4">
            <a:extLst/>
          </a:blip>
          <a:stretch>
            <a:fillRect/>
          </a:stretch>
        </p:blipFill>
        <p:spPr>
          <a:xfrm>
            <a:off x="7948307" y="4593044"/>
            <a:ext cx="231649" cy="234697"/>
          </a:xfrm>
          <a:prstGeom prst="rect">
            <a:avLst/>
          </a:prstGeom>
          <a:ln w="12700">
            <a:miter lim="400000"/>
          </a:ln>
        </p:spPr>
      </p:pic>
      <p:pic>
        <p:nvPicPr>
          <p:cNvPr id="277" name="Picture 18" descr="Picture 18"/>
          <p:cNvPicPr>
            <a:picLocks noChangeAspect="1"/>
          </p:cNvPicPr>
          <p:nvPr/>
        </p:nvPicPr>
        <p:blipFill>
          <a:blip r:embed="rId7">
            <a:extLst/>
          </a:blip>
          <a:stretch>
            <a:fillRect/>
          </a:stretch>
        </p:blipFill>
        <p:spPr>
          <a:xfrm>
            <a:off x="8265800" y="4593044"/>
            <a:ext cx="231649" cy="234697"/>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hank YOU Opt2">
    <p:spTree>
      <p:nvGrpSpPr>
        <p:cNvPr id="1" name=""/>
        <p:cNvGrpSpPr/>
        <p:nvPr/>
      </p:nvGrpSpPr>
      <p:grpSpPr>
        <a:xfrm>
          <a:off x="0" y="0"/>
          <a:ext cx="0" cy="0"/>
          <a:chOff x="0" y="0"/>
          <a:chExt cx="0" cy="0"/>
        </a:xfrm>
      </p:grpSpPr>
      <p:sp>
        <p:nvSpPr>
          <p:cNvPr id="284" name="Rectangle 12"/>
          <p:cNvSpPr/>
          <p:nvPr/>
        </p:nvSpPr>
        <p:spPr>
          <a:xfrm>
            <a:off x="3800819" y="319489"/>
            <a:ext cx="5023692" cy="4494882"/>
          </a:xfrm>
          <a:prstGeom prst="rect">
            <a:avLst/>
          </a:prstGeom>
          <a:solidFill>
            <a:schemeClr val="accent3"/>
          </a:solidFill>
          <a:ln w="12700">
            <a:miter lim="400000"/>
          </a:ln>
        </p:spPr>
        <p:txBody>
          <a:bodyPr lIns="45719" rIns="45719" anchor="ctr"/>
          <a:lstStyle/>
          <a:p>
            <a:pPr algn="ctr">
              <a:defRPr>
                <a:solidFill>
                  <a:srgbClr val="FFFFFF"/>
                </a:solidFill>
              </a:defRPr>
            </a:pPr>
            <a:endParaRPr dirty="0"/>
          </a:p>
        </p:txBody>
      </p:sp>
      <p:sp>
        <p:nvSpPr>
          <p:cNvPr id="285" name="Body Level One…"/>
          <p:cNvSpPr txBox="1">
            <a:spLocks noGrp="1"/>
          </p:cNvSpPr>
          <p:nvPr>
            <p:ph type="body" sz="quarter" idx="1"/>
          </p:nvPr>
        </p:nvSpPr>
        <p:spPr>
          <a:xfrm>
            <a:off x="328613" y="1185612"/>
            <a:ext cx="2271899" cy="3191003"/>
          </a:xfrm>
          <a:prstGeom prst="rect">
            <a:avLst/>
          </a:prstGeom>
        </p:spPr>
        <p:txBody>
          <a:bodyPr>
            <a:normAutofit/>
          </a:bodyPr>
          <a:lstStyle>
            <a:lvl1pPr>
              <a:lnSpc>
                <a:spcPts val="1300"/>
              </a:lnSpc>
              <a:spcBef>
                <a:spcPts val="1100"/>
              </a:spcBef>
              <a:defRPr sz="1200" spc="20">
                <a:latin typeface="Geller Headline"/>
                <a:ea typeface="Geller Headline"/>
                <a:cs typeface="Geller Headline"/>
                <a:sym typeface="Geller Headline"/>
              </a:defRPr>
            </a:lvl1pPr>
            <a:lvl2pPr marL="0" indent="0">
              <a:lnSpc>
                <a:spcPts val="1300"/>
              </a:lnSpc>
              <a:spcBef>
                <a:spcPts val="1100"/>
              </a:spcBef>
              <a:buSzTx/>
              <a:buNone/>
              <a:defRPr sz="1200" spc="20">
                <a:latin typeface="Geller Headline"/>
                <a:ea typeface="Geller Headline"/>
                <a:cs typeface="Geller Headline"/>
                <a:sym typeface="Geller Headline"/>
              </a:defRPr>
            </a:lvl2pPr>
            <a:lvl3pPr>
              <a:lnSpc>
                <a:spcPts val="1300"/>
              </a:lnSpc>
              <a:spcBef>
                <a:spcPts val="1100"/>
              </a:spcBef>
              <a:defRPr sz="1200" spc="20">
                <a:latin typeface="Geller Headline"/>
                <a:ea typeface="Geller Headline"/>
                <a:cs typeface="Geller Headline"/>
                <a:sym typeface="Geller Headline"/>
              </a:defRPr>
            </a:lvl3pPr>
            <a:lvl4pPr>
              <a:lnSpc>
                <a:spcPts val="1300"/>
              </a:lnSpc>
              <a:spcBef>
                <a:spcPts val="1100"/>
              </a:spcBef>
              <a:defRPr sz="1200" spc="20">
                <a:latin typeface="Geller Headline"/>
                <a:ea typeface="Geller Headline"/>
                <a:cs typeface="Geller Headline"/>
                <a:sym typeface="Geller Headline"/>
              </a:defRPr>
            </a:lvl4pPr>
            <a:lvl5pPr>
              <a:lnSpc>
                <a:spcPts val="1300"/>
              </a:lnSpc>
              <a:spcBef>
                <a:spcPts val="11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6" name="TextBox 8"/>
          <p:cNvSpPr txBox="1"/>
          <p:nvPr/>
        </p:nvSpPr>
        <p:spPr>
          <a:xfrm>
            <a:off x="5414310" y="1485578"/>
            <a:ext cx="1733551" cy="7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000" spc="-170">
                <a:solidFill>
                  <a:srgbClr val="FFFFFF"/>
                </a:solidFill>
                <a:latin typeface="Geller Headline"/>
                <a:ea typeface="Geller Headline"/>
                <a:cs typeface="Geller Headline"/>
                <a:sym typeface="Geller Headline"/>
              </a:defRPr>
            </a:lvl1pPr>
          </a:lstStyle>
          <a:p>
            <a:r>
              <a:rPr dirty="0"/>
              <a:t>Thank</a:t>
            </a:r>
          </a:p>
        </p:txBody>
      </p:sp>
      <p:sp>
        <p:nvSpPr>
          <p:cNvPr id="287" name="TextBox 9"/>
          <p:cNvSpPr txBox="1"/>
          <p:nvPr/>
        </p:nvSpPr>
        <p:spPr>
          <a:xfrm>
            <a:off x="5543384" y="2068438"/>
            <a:ext cx="1460781" cy="1196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400">
                <a:solidFill>
                  <a:srgbClr val="FFFFFF"/>
                </a:solidFill>
                <a:latin typeface="Druk"/>
                <a:ea typeface="Druk"/>
                <a:cs typeface="Druk"/>
                <a:sym typeface="Druk"/>
              </a:defRPr>
            </a:lvl1pPr>
          </a:lstStyle>
          <a:p>
            <a:r>
              <a:rPr dirty="0"/>
              <a:t>YOU</a:t>
            </a:r>
          </a:p>
        </p:txBody>
      </p:sp>
      <p:pic>
        <p:nvPicPr>
          <p:cNvPr id="288" name="Picture 10" descr="Picture 10"/>
          <p:cNvPicPr>
            <a:picLocks noChangeAspect="1"/>
          </p:cNvPicPr>
          <p:nvPr/>
        </p:nvPicPr>
        <p:blipFill>
          <a:blip r:embed="rId2">
            <a:extLst/>
          </a:blip>
          <a:stretch>
            <a:fillRect/>
          </a:stretch>
        </p:blipFill>
        <p:spPr>
          <a:xfrm>
            <a:off x="328613" y="4593044"/>
            <a:ext cx="231649" cy="234697"/>
          </a:xfrm>
          <a:prstGeom prst="rect">
            <a:avLst/>
          </a:prstGeom>
          <a:ln w="12700">
            <a:miter lim="400000"/>
          </a:ln>
        </p:spPr>
      </p:pic>
      <p:pic>
        <p:nvPicPr>
          <p:cNvPr id="289" name="Picture 11" descr="Picture 11"/>
          <p:cNvPicPr>
            <a:picLocks noChangeAspect="1"/>
          </p:cNvPicPr>
          <p:nvPr/>
        </p:nvPicPr>
        <p:blipFill>
          <a:blip r:embed="rId3">
            <a:extLst/>
          </a:blip>
          <a:stretch>
            <a:fillRect/>
          </a:stretch>
        </p:blipFill>
        <p:spPr>
          <a:xfrm>
            <a:off x="646104" y="4593044"/>
            <a:ext cx="231649" cy="234697"/>
          </a:xfrm>
          <a:prstGeom prst="rect">
            <a:avLst/>
          </a:prstGeom>
          <a:ln w="12700">
            <a:miter lim="400000"/>
          </a:ln>
        </p:spPr>
      </p:pic>
      <p:pic>
        <p:nvPicPr>
          <p:cNvPr id="290" name="Picture 13" descr="Picture 13"/>
          <p:cNvPicPr>
            <a:picLocks noChangeAspect="1"/>
          </p:cNvPicPr>
          <p:nvPr/>
        </p:nvPicPr>
        <p:blipFill>
          <a:blip r:embed="rId4">
            <a:extLst/>
          </a:blip>
          <a:stretch>
            <a:fillRect/>
          </a:stretch>
        </p:blipFill>
        <p:spPr>
          <a:xfrm>
            <a:off x="1286667" y="4593044"/>
            <a:ext cx="231649" cy="234697"/>
          </a:xfrm>
          <a:prstGeom prst="rect">
            <a:avLst/>
          </a:prstGeom>
          <a:ln w="12700">
            <a:miter lim="400000"/>
          </a:ln>
        </p:spPr>
      </p:pic>
      <p:pic>
        <p:nvPicPr>
          <p:cNvPr id="291" name="Picture 15" descr="Picture 15"/>
          <p:cNvPicPr>
            <a:picLocks noChangeAspect="1"/>
          </p:cNvPicPr>
          <p:nvPr/>
        </p:nvPicPr>
        <p:blipFill>
          <a:blip r:embed="rId5">
            <a:extLst/>
          </a:blip>
          <a:stretch>
            <a:fillRect/>
          </a:stretch>
        </p:blipFill>
        <p:spPr>
          <a:xfrm>
            <a:off x="1916073" y="4593044"/>
            <a:ext cx="231649" cy="234697"/>
          </a:xfrm>
          <a:prstGeom prst="rect">
            <a:avLst/>
          </a:prstGeom>
          <a:ln w="12700">
            <a:miter lim="400000"/>
          </a:ln>
        </p:spPr>
      </p:pic>
      <p:pic>
        <p:nvPicPr>
          <p:cNvPr id="292" name="Picture 16" descr="Picture 16"/>
          <p:cNvPicPr>
            <a:picLocks noChangeAspect="1"/>
          </p:cNvPicPr>
          <p:nvPr/>
        </p:nvPicPr>
        <p:blipFill>
          <a:blip r:embed="rId6">
            <a:extLst/>
          </a:blip>
          <a:stretch>
            <a:fillRect/>
          </a:stretch>
        </p:blipFill>
        <p:spPr>
          <a:xfrm>
            <a:off x="963596" y="4593044"/>
            <a:ext cx="231649" cy="234697"/>
          </a:xfrm>
          <a:prstGeom prst="rect">
            <a:avLst/>
          </a:prstGeom>
          <a:ln w="12700">
            <a:miter lim="400000"/>
          </a:ln>
        </p:spPr>
      </p:pic>
      <p:pic>
        <p:nvPicPr>
          <p:cNvPr id="293" name="Picture 17" descr="Picture 17"/>
          <p:cNvPicPr>
            <a:picLocks noChangeAspect="1"/>
          </p:cNvPicPr>
          <p:nvPr/>
        </p:nvPicPr>
        <p:blipFill>
          <a:blip r:embed="rId4">
            <a:extLst/>
          </a:blip>
          <a:stretch>
            <a:fillRect/>
          </a:stretch>
        </p:blipFill>
        <p:spPr>
          <a:xfrm>
            <a:off x="1281088" y="4593044"/>
            <a:ext cx="231649" cy="234697"/>
          </a:xfrm>
          <a:prstGeom prst="rect">
            <a:avLst/>
          </a:prstGeom>
          <a:ln w="12700">
            <a:miter lim="400000"/>
          </a:ln>
        </p:spPr>
      </p:pic>
      <p:pic>
        <p:nvPicPr>
          <p:cNvPr id="294" name="Picture 18" descr="Picture 18"/>
          <p:cNvPicPr>
            <a:picLocks noChangeAspect="1"/>
          </p:cNvPicPr>
          <p:nvPr/>
        </p:nvPicPr>
        <p:blipFill>
          <a:blip r:embed="rId7">
            <a:extLst/>
          </a:blip>
          <a:stretch>
            <a:fillRect/>
          </a:stretch>
        </p:blipFill>
        <p:spPr>
          <a:xfrm>
            <a:off x="1598581" y="4593044"/>
            <a:ext cx="231649" cy="234697"/>
          </a:xfrm>
          <a:prstGeom prst="rect">
            <a:avLst/>
          </a:prstGeom>
          <a:ln w="12700">
            <a:miter lim="400000"/>
          </a:ln>
        </p:spPr>
      </p:pic>
      <p:pic>
        <p:nvPicPr>
          <p:cNvPr id="295" name="Picture 1" descr="Picture 1"/>
          <p:cNvPicPr>
            <a:picLocks noChangeAspect="1"/>
          </p:cNvPicPr>
          <p:nvPr/>
        </p:nvPicPr>
        <p:blipFill>
          <a:blip r:embed="rId8">
            <a:extLst/>
          </a:blip>
          <a:stretch>
            <a:fillRect/>
          </a:stretch>
        </p:blipFill>
        <p:spPr>
          <a:xfrm>
            <a:off x="328613" y="316278"/>
            <a:ext cx="972000" cy="562933"/>
          </a:xfrm>
          <a:prstGeom prst="rect">
            <a:avLst/>
          </a:prstGeom>
          <a:ln w="12700">
            <a:miter lim="400000"/>
          </a:ln>
        </p:spPr>
      </p:pic>
      <p:sp>
        <p:nvSpPr>
          <p:cNvPr id="29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304" name="Body Level One…"/>
          <p:cNvSpPr txBox="1">
            <a:spLocks noGrp="1"/>
          </p:cNvSpPr>
          <p:nvPr>
            <p:ph type="body" sz="quarter" idx="1"/>
          </p:nvPr>
        </p:nvSpPr>
        <p:spPr>
          <a:xfrm>
            <a:off x="2647882" y="288620"/>
            <a:ext cx="2271900" cy="3457116"/>
          </a:xfrm>
          <a:prstGeom prst="rect">
            <a:avLst/>
          </a:prstGeom>
        </p:spPr>
        <p:txBody>
          <a:bodyPr>
            <a:normAutofit/>
          </a:bodyPr>
          <a:lstStyle>
            <a:lvl1pPr>
              <a:lnSpc>
                <a:spcPts val="1300"/>
              </a:lnSpc>
              <a:spcBef>
                <a:spcPts val="1100"/>
              </a:spcBef>
              <a:defRPr sz="1200" spc="20">
                <a:latin typeface="Geller Headline"/>
                <a:ea typeface="Geller Headline"/>
                <a:cs typeface="Geller Headline"/>
                <a:sym typeface="Geller Headline"/>
              </a:defRPr>
            </a:lvl1pPr>
            <a:lvl2pPr marL="0" indent="0">
              <a:lnSpc>
                <a:spcPts val="1300"/>
              </a:lnSpc>
              <a:spcBef>
                <a:spcPts val="1100"/>
              </a:spcBef>
              <a:buSzTx/>
              <a:buNone/>
              <a:defRPr sz="1200" spc="20">
                <a:latin typeface="Geller Headline"/>
                <a:ea typeface="Geller Headline"/>
                <a:cs typeface="Geller Headline"/>
                <a:sym typeface="Geller Headline"/>
              </a:defRPr>
            </a:lvl2pPr>
            <a:lvl3pPr>
              <a:lnSpc>
                <a:spcPts val="1300"/>
              </a:lnSpc>
              <a:spcBef>
                <a:spcPts val="1100"/>
              </a:spcBef>
              <a:defRPr sz="1200" spc="20">
                <a:latin typeface="Geller Headline"/>
                <a:ea typeface="Geller Headline"/>
                <a:cs typeface="Geller Headline"/>
                <a:sym typeface="Geller Headline"/>
              </a:defRPr>
            </a:lvl3pPr>
            <a:lvl4pPr>
              <a:lnSpc>
                <a:spcPts val="1300"/>
              </a:lnSpc>
              <a:spcBef>
                <a:spcPts val="1100"/>
              </a:spcBef>
              <a:defRPr sz="1200" spc="20">
                <a:latin typeface="Geller Headline"/>
                <a:ea typeface="Geller Headline"/>
                <a:cs typeface="Geller Headline"/>
                <a:sym typeface="Geller Headline"/>
              </a:defRPr>
            </a:lvl4pPr>
            <a:lvl5pPr>
              <a:lnSpc>
                <a:spcPts val="1300"/>
              </a:lnSpc>
              <a:spcBef>
                <a:spcPts val="11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Box 8"/>
          <p:cNvSpPr txBox="1"/>
          <p:nvPr/>
        </p:nvSpPr>
        <p:spPr>
          <a:xfrm>
            <a:off x="322348" y="225984"/>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rPr dirty="0"/>
              <a:t>Thank</a:t>
            </a:r>
          </a:p>
        </p:txBody>
      </p:sp>
      <p:sp>
        <p:nvSpPr>
          <p:cNvPr id="306" name="TextBox 9"/>
          <p:cNvSpPr txBox="1"/>
          <p:nvPr/>
        </p:nvSpPr>
        <p:spPr>
          <a:xfrm>
            <a:off x="319220" y="423252"/>
            <a:ext cx="906196"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rPr dirty="0"/>
              <a:t>YOU</a:t>
            </a:r>
          </a:p>
        </p:txBody>
      </p:sp>
      <p:pic>
        <p:nvPicPr>
          <p:cNvPr id="307" name="Picture 10" descr="Picture 10"/>
          <p:cNvPicPr>
            <a:picLocks noChangeAspect="1"/>
          </p:cNvPicPr>
          <p:nvPr/>
        </p:nvPicPr>
        <p:blipFill>
          <a:blip r:embed="rId2">
            <a:extLst/>
          </a:blip>
          <a:stretch>
            <a:fillRect/>
          </a:stretch>
        </p:blipFill>
        <p:spPr>
          <a:xfrm>
            <a:off x="2644169" y="4594568"/>
            <a:ext cx="231649" cy="231648"/>
          </a:xfrm>
          <a:prstGeom prst="rect">
            <a:avLst/>
          </a:prstGeom>
          <a:ln w="12700">
            <a:miter lim="400000"/>
          </a:ln>
        </p:spPr>
      </p:pic>
      <p:pic>
        <p:nvPicPr>
          <p:cNvPr id="308" name="Picture 11" descr="Picture 11"/>
          <p:cNvPicPr>
            <a:picLocks noChangeAspect="1"/>
          </p:cNvPicPr>
          <p:nvPr/>
        </p:nvPicPr>
        <p:blipFill>
          <a:blip r:embed="rId3">
            <a:extLst/>
          </a:blip>
          <a:stretch>
            <a:fillRect/>
          </a:stretch>
        </p:blipFill>
        <p:spPr>
          <a:xfrm>
            <a:off x="2961661" y="4594568"/>
            <a:ext cx="231649" cy="231648"/>
          </a:xfrm>
          <a:prstGeom prst="rect">
            <a:avLst/>
          </a:prstGeom>
          <a:ln w="12700">
            <a:miter lim="400000"/>
          </a:ln>
        </p:spPr>
      </p:pic>
      <p:pic>
        <p:nvPicPr>
          <p:cNvPr id="309" name="Picture 13" descr="Picture 13"/>
          <p:cNvPicPr>
            <a:picLocks noChangeAspect="1"/>
          </p:cNvPicPr>
          <p:nvPr/>
        </p:nvPicPr>
        <p:blipFill>
          <a:blip r:embed="rId4">
            <a:extLst/>
          </a:blip>
          <a:stretch>
            <a:fillRect/>
          </a:stretch>
        </p:blipFill>
        <p:spPr>
          <a:xfrm>
            <a:off x="3602223" y="4594568"/>
            <a:ext cx="231649" cy="231648"/>
          </a:xfrm>
          <a:prstGeom prst="rect">
            <a:avLst/>
          </a:prstGeom>
          <a:ln w="12700">
            <a:miter lim="400000"/>
          </a:ln>
        </p:spPr>
      </p:pic>
      <p:pic>
        <p:nvPicPr>
          <p:cNvPr id="310" name="Picture 15" descr="Picture 15"/>
          <p:cNvPicPr>
            <a:picLocks noChangeAspect="1"/>
          </p:cNvPicPr>
          <p:nvPr/>
        </p:nvPicPr>
        <p:blipFill>
          <a:blip r:embed="rId5">
            <a:extLst/>
          </a:blip>
          <a:stretch>
            <a:fillRect/>
          </a:stretch>
        </p:blipFill>
        <p:spPr>
          <a:xfrm>
            <a:off x="4231630" y="4594568"/>
            <a:ext cx="231649" cy="231648"/>
          </a:xfrm>
          <a:prstGeom prst="rect">
            <a:avLst/>
          </a:prstGeom>
          <a:ln w="12700">
            <a:miter lim="400000"/>
          </a:ln>
        </p:spPr>
      </p:pic>
      <p:pic>
        <p:nvPicPr>
          <p:cNvPr id="311" name="Picture 16" descr="Picture 16"/>
          <p:cNvPicPr>
            <a:picLocks noChangeAspect="1"/>
          </p:cNvPicPr>
          <p:nvPr/>
        </p:nvPicPr>
        <p:blipFill>
          <a:blip r:embed="rId6">
            <a:extLst/>
          </a:blip>
          <a:stretch>
            <a:fillRect/>
          </a:stretch>
        </p:blipFill>
        <p:spPr>
          <a:xfrm>
            <a:off x="3279152" y="4594568"/>
            <a:ext cx="231649" cy="231648"/>
          </a:xfrm>
          <a:prstGeom prst="rect">
            <a:avLst/>
          </a:prstGeom>
          <a:ln w="12700">
            <a:miter lim="400000"/>
          </a:ln>
        </p:spPr>
      </p:pic>
      <p:pic>
        <p:nvPicPr>
          <p:cNvPr id="312" name="Picture 18" descr="Picture 18"/>
          <p:cNvPicPr>
            <a:picLocks noChangeAspect="1"/>
          </p:cNvPicPr>
          <p:nvPr/>
        </p:nvPicPr>
        <p:blipFill>
          <a:blip r:embed="rId7">
            <a:extLst/>
          </a:blip>
          <a:stretch>
            <a:fillRect/>
          </a:stretch>
        </p:blipFill>
        <p:spPr>
          <a:xfrm>
            <a:off x="3914137" y="4594568"/>
            <a:ext cx="231649" cy="231648"/>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19" name="Title Text"/>
          <p:cNvSpPr txBox="1">
            <a:spLocks noGrp="1"/>
          </p:cNvSpPr>
          <p:nvPr>
            <p:ph type="title"/>
          </p:nvPr>
        </p:nvSpPr>
        <p:spPr>
          <a:xfrm>
            <a:off x="268288" y="275491"/>
            <a:ext cx="8229601" cy="248476"/>
          </a:xfrm>
          <a:prstGeom prst="rect">
            <a:avLst/>
          </a:prstGeom>
        </p:spPr>
        <p:txBody>
          <a:bodyPr>
            <a:normAutofit/>
          </a:bodyPr>
          <a:lstStyle/>
          <a:p>
            <a:r>
              <a:t>Title Text</a:t>
            </a:r>
          </a:p>
        </p:txBody>
      </p:sp>
      <p:sp>
        <p:nvSpPr>
          <p:cNvPr id="3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2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Opt3">
    <p:spTree>
      <p:nvGrpSpPr>
        <p:cNvPr id="1" name=""/>
        <p:cNvGrpSpPr/>
        <p:nvPr/>
      </p:nvGrpSpPr>
      <p:grpSpPr>
        <a:xfrm>
          <a:off x="0" y="0"/>
          <a:ext cx="0" cy="0"/>
          <a:chOff x="0" y="0"/>
          <a:chExt cx="0" cy="0"/>
        </a:xfrm>
      </p:grpSpPr>
      <p:sp>
        <p:nvSpPr>
          <p:cNvPr id="34" name="Rectangle 6"/>
          <p:cNvSpPr/>
          <p:nvPr/>
        </p:nvSpPr>
        <p:spPr>
          <a:xfrm>
            <a:off x="1" y="0"/>
            <a:ext cx="9144001"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dirty="0"/>
          </a:p>
        </p:txBody>
      </p:sp>
      <p:sp>
        <p:nvSpPr>
          <p:cNvPr id="35"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dirty="0"/>
          </a:p>
        </p:txBody>
      </p:sp>
      <p:sp>
        <p:nvSpPr>
          <p:cNvPr id="36"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37"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8"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3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46"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solidFill>
                  <a:srgbClr val="FFFFFF"/>
                </a:solidFill>
                <a:latin typeface="Geller Headline"/>
                <a:ea typeface="Geller Headline"/>
                <a:cs typeface="Geller Headline"/>
                <a:sym typeface="Geller Headline"/>
              </a:defRPr>
            </a:lvl1pPr>
            <a:lvl2pPr marL="0" indent="0" algn="ctr">
              <a:lnSpc>
                <a:spcPct val="100000"/>
              </a:lnSpc>
              <a:buSzTx/>
              <a:buNone/>
              <a:defRPr sz="5000">
                <a:solidFill>
                  <a:srgbClr val="FFFFFF"/>
                </a:solidFill>
                <a:latin typeface="Geller Headline"/>
                <a:ea typeface="Geller Headline"/>
                <a:cs typeface="Geller Headline"/>
                <a:sym typeface="Geller Headline"/>
              </a:defRPr>
            </a:lvl2pPr>
            <a:lvl3pPr algn="ctr">
              <a:lnSpc>
                <a:spcPct val="100000"/>
              </a:lnSpc>
              <a:defRPr sz="5000">
                <a:solidFill>
                  <a:srgbClr val="FFFFFF"/>
                </a:solidFill>
                <a:latin typeface="Geller Headline"/>
                <a:ea typeface="Geller Headline"/>
                <a:cs typeface="Geller Headline"/>
                <a:sym typeface="Geller Headline"/>
              </a:defRPr>
            </a:lvl3pPr>
            <a:lvl4pPr algn="ctr">
              <a:lnSpc>
                <a:spcPct val="100000"/>
              </a:lnSpc>
              <a:defRPr sz="5000">
                <a:solidFill>
                  <a:srgbClr val="FFFFFF"/>
                </a:solidFill>
                <a:latin typeface="Geller Headline"/>
                <a:ea typeface="Geller Headline"/>
                <a:cs typeface="Geller Headline"/>
                <a:sym typeface="Geller Headline"/>
              </a:defRPr>
            </a:lvl4pPr>
            <a:lvl5pPr algn="ctr">
              <a:lnSpc>
                <a:spcPct val="100000"/>
              </a:lnSpc>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7"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4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55"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dirty="0"/>
          </a:p>
        </p:txBody>
      </p:sp>
      <p:sp>
        <p:nvSpPr>
          <p:cNvPr id="56"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latin typeface="Geller Headline"/>
                <a:ea typeface="Geller Headline"/>
                <a:cs typeface="Geller Headline"/>
                <a:sym typeface="Geller Headline"/>
              </a:defRPr>
            </a:lvl1pPr>
            <a:lvl2pPr marL="0" indent="0" algn="ctr">
              <a:lnSpc>
                <a:spcPct val="100000"/>
              </a:lnSpc>
              <a:buSzTx/>
              <a:buNone/>
              <a:defRPr sz="5000">
                <a:latin typeface="Geller Headline"/>
                <a:ea typeface="Geller Headline"/>
                <a:cs typeface="Geller Headline"/>
                <a:sym typeface="Geller Headline"/>
              </a:defRPr>
            </a:lvl2pPr>
            <a:lvl3pPr algn="ctr">
              <a:lnSpc>
                <a:spcPct val="100000"/>
              </a:lnSpc>
              <a:defRPr sz="5000">
                <a:latin typeface="Geller Headline"/>
                <a:ea typeface="Geller Headline"/>
                <a:cs typeface="Geller Headline"/>
                <a:sym typeface="Geller Headline"/>
              </a:defRPr>
            </a:lvl3pPr>
            <a:lvl4pPr algn="ctr">
              <a:lnSpc>
                <a:spcPct val="100000"/>
              </a:lnSpc>
              <a:defRPr sz="5000">
                <a:latin typeface="Geller Headline"/>
                <a:ea typeface="Geller Headline"/>
                <a:cs typeface="Geller Headline"/>
                <a:sym typeface="Geller Headline"/>
              </a:defRPr>
            </a:lvl4pPr>
            <a:lvl5pPr algn="ctr">
              <a:lnSpc>
                <a:spcPct val="100000"/>
              </a:lnSpc>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65"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solidFill>
                  <a:srgbClr val="FFFFFF"/>
                </a:solidFill>
                <a:latin typeface="Geller Headline"/>
                <a:ea typeface="Geller Headline"/>
                <a:cs typeface="Geller Headline"/>
                <a:sym typeface="Geller Headline"/>
              </a:defRPr>
            </a:lvl1pPr>
            <a:lvl2pPr marL="0" indent="0" algn="ctr">
              <a:lnSpc>
                <a:spcPct val="100000"/>
              </a:lnSpc>
              <a:buSzTx/>
              <a:buNone/>
              <a:defRPr sz="5000">
                <a:solidFill>
                  <a:srgbClr val="FFFFFF"/>
                </a:solidFill>
                <a:latin typeface="Geller Headline"/>
                <a:ea typeface="Geller Headline"/>
                <a:cs typeface="Geller Headline"/>
                <a:sym typeface="Geller Headline"/>
              </a:defRPr>
            </a:lvl2pPr>
            <a:lvl3pPr algn="ctr">
              <a:lnSpc>
                <a:spcPct val="100000"/>
              </a:lnSpc>
              <a:defRPr sz="5000">
                <a:solidFill>
                  <a:srgbClr val="FFFFFF"/>
                </a:solidFill>
                <a:latin typeface="Geller Headline"/>
                <a:ea typeface="Geller Headline"/>
                <a:cs typeface="Geller Headline"/>
                <a:sym typeface="Geller Headline"/>
              </a:defRPr>
            </a:lvl3pPr>
            <a:lvl4pPr algn="ctr">
              <a:lnSpc>
                <a:spcPct val="100000"/>
              </a:lnSpc>
              <a:defRPr sz="5000">
                <a:solidFill>
                  <a:srgbClr val="FFFFFF"/>
                </a:solidFill>
                <a:latin typeface="Geller Headline"/>
                <a:ea typeface="Geller Headline"/>
                <a:cs typeface="Geller Headline"/>
                <a:sym typeface="Geller Headline"/>
              </a:defRPr>
            </a:lvl4pPr>
            <a:lvl5pPr algn="ctr">
              <a:lnSpc>
                <a:spcPct val="100000"/>
              </a:lnSpc>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6"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6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74"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dirty="0"/>
          </a:p>
        </p:txBody>
      </p:sp>
      <p:sp>
        <p:nvSpPr>
          <p:cNvPr id="75"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latin typeface="Geller Headline"/>
                <a:ea typeface="Geller Headline"/>
                <a:cs typeface="Geller Headline"/>
                <a:sym typeface="Geller Headline"/>
              </a:defRPr>
            </a:lvl1pPr>
            <a:lvl2pPr marL="0" indent="0" algn="ctr">
              <a:lnSpc>
                <a:spcPct val="100000"/>
              </a:lnSpc>
              <a:buSzTx/>
              <a:buNone/>
              <a:defRPr sz="5000">
                <a:latin typeface="Geller Headline"/>
                <a:ea typeface="Geller Headline"/>
                <a:cs typeface="Geller Headline"/>
                <a:sym typeface="Geller Headline"/>
              </a:defRPr>
            </a:lvl2pPr>
            <a:lvl3pPr algn="ctr">
              <a:lnSpc>
                <a:spcPct val="100000"/>
              </a:lnSpc>
              <a:defRPr sz="5000">
                <a:latin typeface="Geller Headline"/>
                <a:ea typeface="Geller Headline"/>
                <a:cs typeface="Geller Headline"/>
                <a:sym typeface="Geller Headline"/>
              </a:defRPr>
            </a:lvl3pPr>
            <a:lvl4pPr algn="ctr">
              <a:lnSpc>
                <a:spcPct val="100000"/>
              </a:lnSpc>
              <a:defRPr sz="5000">
                <a:latin typeface="Geller Headline"/>
                <a:ea typeface="Geller Headline"/>
                <a:cs typeface="Geller Headline"/>
                <a:sym typeface="Geller Headline"/>
              </a:defRPr>
            </a:lvl4pPr>
            <a:lvl5pPr algn="ctr">
              <a:lnSpc>
                <a:spcPct val="100000"/>
              </a:lnSpc>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6"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85" name="Picture Placeholder 2"/>
          <p:cNvSpPr>
            <a:spLocks noGrp="1"/>
          </p:cNvSpPr>
          <p:nvPr>
            <p:ph type="pic" idx="13"/>
          </p:nvPr>
        </p:nvSpPr>
        <p:spPr>
          <a:xfrm>
            <a:off x="268288" y="266700"/>
            <a:ext cx="8605837" cy="4613275"/>
          </a:xfrm>
          <a:prstGeom prst="rect">
            <a:avLst/>
          </a:prstGeom>
        </p:spPr>
        <p:txBody>
          <a:bodyPr lIns="91439" tIns="45719" rIns="91439" bIns="45719"/>
          <a:lstStyle/>
          <a:p>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93" name="Picture Placeholder 2"/>
          <p:cNvSpPr>
            <a:spLocks noGrp="1"/>
          </p:cNvSpPr>
          <p:nvPr>
            <p:ph type="pic" idx="13"/>
          </p:nvPr>
        </p:nvSpPr>
        <p:spPr>
          <a:xfrm>
            <a:off x="268288" y="266700"/>
            <a:ext cx="8605837" cy="4613275"/>
          </a:xfrm>
          <a:prstGeom prst="rect">
            <a:avLst/>
          </a:prstGeom>
        </p:spPr>
        <p:txBody>
          <a:bodyPr lIns="91439" tIns="45719" rIns="91439" bIns="45719"/>
          <a:lstStyle/>
          <a:p>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322263" y="4657043"/>
            <a:ext cx="175565" cy="215901"/>
          </a:xfrm>
          <a:prstGeom prst="rect">
            <a:avLst/>
          </a:prstGeom>
          <a:ln w="12700">
            <a:miter lim="400000"/>
          </a:ln>
        </p:spPr>
        <p:txBody>
          <a:bodyPr wrap="none" lIns="0" tIns="0" rIns="0" bIns="0" anchor="b">
            <a:spAutoFit/>
          </a:bodyPr>
          <a:lstStyle>
            <a:lvl1pPr>
              <a:defRPr sz="1400"/>
            </a:lvl1pPr>
          </a:lstStyle>
          <a:p>
            <a:fld id="{86CB4B4D-7CA3-9044-876B-883B54F8677D}" type="slidenum">
              <a:t>‹#›</a:t>
            </a:fld>
            <a:endParaRPr dirty="0"/>
          </a:p>
        </p:txBody>
      </p:sp>
      <p:sp>
        <p:nvSpPr>
          <p:cNvPr id="3"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4"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p:titleStyle>
    <p:bodyStyle>
      <a:lvl1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1pPr>
      <a:lvl2pPr marL="100012" marR="0" indent="-100012"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2pPr>
      <a:lvl3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3pPr>
      <a:lvl4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4pPr>
      <a:lvl5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5pPr>
      <a:lvl6pPr marL="24460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6pPr>
      <a:lvl7pPr marL="29032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7pPr>
      <a:lvl8pPr marL="33604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8pPr>
      <a:lvl9pPr marL="38176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42.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49.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50.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51.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53.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gif"/><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9.png"/><Relationship Id="rId10"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1.jpeg"/><Relationship Id="rId11" Type="http://schemas.openxmlformats.org/officeDocument/2006/relationships/image" Target="../media/image35.png"/><Relationship Id="rId5" Type="http://schemas.openxmlformats.org/officeDocument/2006/relationships/image" Target="../media/image19.png"/><Relationship Id="rId10"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Rectangle 5"/>
          <p:cNvSpPr/>
          <p:nvPr/>
        </p:nvSpPr>
        <p:spPr>
          <a:xfrm>
            <a:off x="4212235" y="0"/>
            <a:ext cx="4931765" cy="5143500"/>
          </a:xfrm>
          <a:prstGeom prst="rect">
            <a:avLst/>
          </a:prstGeom>
          <a:solidFill>
            <a:srgbClr val="F0638C"/>
          </a:solidFill>
          <a:ln w="12700">
            <a:miter lim="400000"/>
          </a:ln>
        </p:spPr>
        <p:txBody>
          <a:bodyPr lIns="45719" rIns="45719" anchor="ctr"/>
          <a:lstStyle/>
          <a:p>
            <a:pPr algn="ctr">
              <a:defRPr>
                <a:solidFill>
                  <a:srgbClr val="FFFFFF"/>
                </a:solidFill>
              </a:defRPr>
            </a:pPr>
            <a:endParaRPr dirty="0"/>
          </a:p>
        </p:txBody>
      </p:sp>
      <p:sp>
        <p:nvSpPr>
          <p:cNvPr id="337" name="Title 3"/>
          <p:cNvSpPr txBox="1">
            <a:spLocks noGrp="1"/>
          </p:cNvSpPr>
          <p:nvPr>
            <p:ph type="title"/>
          </p:nvPr>
        </p:nvSpPr>
        <p:spPr>
          <a:xfrm>
            <a:off x="322263" y="342263"/>
            <a:ext cx="3460028" cy="1234721"/>
          </a:xfrm>
          <a:prstGeom prst="rect">
            <a:avLst/>
          </a:prstGeom>
        </p:spPr>
        <p:txBody>
          <a:bodyPr/>
          <a:lstStyle/>
          <a:p>
            <a:pPr defTabSz="877823">
              <a:lnSpc>
                <a:spcPts val="4700"/>
              </a:lnSpc>
              <a:defRPr sz="4800">
                <a:latin typeface="Impact"/>
                <a:ea typeface="Impact"/>
                <a:cs typeface="Impact"/>
                <a:sym typeface="Impact"/>
              </a:defRPr>
            </a:pPr>
            <a:r>
              <a:rPr dirty="0"/>
              <a:t>PLASTICS</a:t>
            </a:r>
          </a:p>
          <a:p>
            <a:pPr defTabSz="877823">
              <a:lnSpc>
                <a:spcPts val="4700"/>
              </a:lnSpc>
              <a:defRPr sz="4800">
                <a:latin typeface="Impact"/>
                <a:ea typeface="Impact"/>
                <a:cs typeface="Impact"/>
                <a:sym typeface="Impact"/>
              </a:defRPr>
            </a:pPr>
            <a:r>
              <a:rPr dirty="0"/>
              <a:t>CHALLENGE</a:t>
            </a:r>
          </a:p>
        </p:txBody>
      </p:sp>
      <p:sp>
        <p:nvSpPr>
          <p:cNvPr id="338" name="Subtitle 4"/>
          <p:cNvSpPr txBox="1">
            <a:spLocks noGrp="1"/>
          </p:cNvSpPr>
          <p:nvPr>
            <p:ph type="body" sz="quarter" idx="1"/>
          </p:nvPr>
        </p:nvSpPr>
        <p:spPr>
          <a:xfrm>
            <a:off x="232474" y="2253013"/>
            <a:ext cx="3738028" cy="1658210"/>
          </a:xfrm>
          <a:prstGeom prst="rect">
            <a:avLst/>
          </a:prstGeom>
        </p:spPr>
        <p:txBody>
          <a:bodyPr/>
          <a:lstStyle>
            <a:lvl1pPr>
              <a:lnSpc>
                <a:spcPct val="100000"/>
              </a:lnSpc>
              <a:defRPr sz="2200" b="1" spc="0">
                <a:latin typeface="Georgia"/>
                <a:ea typeface="Georgia"/>
                <a:cs typeface="Georgia"/>
                <a:sym typeface="Georgia"/>
              </a:defRPr>
            </a:lvl1pPr>
          </a:lstStyle>
          <a:p>
            <a:r>
              <a:rPr dirty="0"/>
              <a:t>A STEM and enterprise </a:t>
            </a:r>
            <a:r>
              <a:rPr dirty="0" smtClean="0"/>
              <a:t>challenge</a:t>
            </a:r>
            <a:r>
              <a:rPr lang="en-GB" dirty="0" smtClean="0"/>
              <a:t> to reduce the impact of waste plastic.</a:t>
            </a:r>
            <a:endParaRPr dirty="0"/>
          </a:p>
        </p:txBody>
      </p:sp>
      <p:pic>
        <p:nvPicPr>
          <p:cNvPr id="339" name="Picture 9" descr="Picture 9"/>
          <p:cNvPicPr>
            <a:picLocks noChangeAspect="1"/>
          </p:cNvPicPr>
          <p:nvPr/>
        </p:nvPicPr>
        <p:blipFill>
          <a:blip r:embed="rId3">
            <a:extLst/>
          </a:blip>
          <a:stretch>
            <a:fillRect/>
          </a:stretch>
        </p:blipFill>
        <p:spPr>
          <a:xfrm>
            <a:off x="3109920" y="4457970"/>
            <a:ext cx="672372" cy="515816"/>
          </a:xfrm>
          <a:prstGeom prst="rect">
            <a:avLst/>
          </a:prstGeom>
          <a:ln w="12700">
            <a:miter lim="400000"/>
          </a:ln>
        </p:spPr>
      </p:pic>
      <p:pic>
        <p:nvPicPr>
          <p:cNvPr id="340" name="Image" descr="Image"/>
          <p:cNvPicPr>
            <a:picLocks noChangeAspect="1"/>
          </p:cNvPicPr>
          <p:nvPr/>
        </p:nvPicPr>
        <p:blipFill>
          <a:blip r:embed="rId4">
            <a:extLst/>
          </a:blip>
          <a:stretch>
            <a:fillRect/>
          </a:stretch>
        </p:blipFill>
        <p:spPr>
          <a:xfrm>
            <a:off x="4085692" y="-1922982"/>
            <a:ext cx="5682817" cy="722299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413" y="1007335"/>
            <a:ext cx="4114800" cy="1923604"/>
          </a:xfrm>
          <a:prstGeom prst="rect">
            <a:avLst/>
          </a:prstGeom>
        </p:spPr>
        <p:txBody>
          <a:bodyPr wrap="square">
            <a:spAutoFit/>
          </a:bodyPr>
          <a:lstStyle/>
          <a:p>
            <a:pPr lvl="0">
              <a:defRPr>
                <a:solidFill>
                  <a:srgbClr val="000000"/>
                </a:solidFill>
              </a:defRPr>
            </a:pPr>
            <a:r>
              <a:rPr lang="en-US" sz="1700" dirty="0">
                <a:solidFill>
                  <a:srgbClr val="000000"/>
                </a:solidFill>
              </a:rPr>
              <a:t>A lifecycle analysis (LCA) is used to work out the environmental impact of a product throughout its whole life. </a:t>
            </a:r>
          </a:p>
          <a:p>
            <a:pPr lvl="0">
              <a:defRPr>
                <a:solidFill>
                  <a:srgbClr val="000000"/>
                </a:solidFill>
              </a:defRPr>
            </a:pPr>
            <a:endParaRPr lang="en-US" sz="1700" dirty="0">
              <a:solidFill>
                <a:srgbClr val="000000"/>
              </a:solidFill>
            </a:endParaRPr>
          </a:p>
          <a:p>
            <a:pPr lvl="0">
              <a:defRPr>
                <a:solidFill>
                  <a:srgbClr val="000000"/>
                </a:solidFill>
              </a:defRPr>
            </a:pPr>
            <a:r>
              <a:rPr lang="en-US" sz="1700" dirty="0">
                <a:solidFill>
                  <a:srgbClr val="000000"/>
                </a:solidFill>
              </a:rPr>
              <a:t>Why might a designer, engineer or scientist be interested in the LCA of a plastic bottle?</a:t>
            </a:r>
          </a:p>
        </p:txBody>
      </p:sp>
      <p:sp>
        <p:nvSpPr>
          <p:cNvPr id="7" name="Title 1"/>
          <p:cNvSpPr txBox="1">
            <a:spLocks/>
          </p:cNvSpPr>
          <p:nvPr/>
        </p:nvSpPr>
        <p:spPr>
          <a:xfrm>
            <a:off x="376518" y="363071"/>
            <a:ext cx="8402116" cy="576728"/>
          </a:xfrm>
          <a:prstGeom prst="rect">
            <a:avLst/>
          </a:prstGeom>
        </p:spPr>
        <p:txBody>
          <a:bodyPr/>
          <a:lstStyle>
            <a:lvl1pPr marL="0" marR="0" indent="0" algn="l" defTabSz="914400" rtl="0" latinLnBrk="0">
              <a:lnSpc>
                <a:spcPct val="100000"/>
              </a:lnSpc>
              <a:spcBef>
                <a:spcPts val="0"/>
              </a:spcBef>
              <a:spcAft>
                <a:spcPts val="0"/>
              </a:spcAft>
              <a:buClrTx/>
              <a:buSzTx/>
              <a:buFontTx/>
              <a:buNone/>
              <a:tabLst/>
              <a:defRPr sz="2500" b="1" i="0" u="none" strike="noStrike" cap="none" spc="0" baseline="0">
                <a:solidFill>
                  <a:srgbClr val="F0638C"/>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a:lstStyle>
          <a:p>
            <a:pPr hangingPunct="1"/>
            <a:r>
              <a:rPr lang="en-GB" dirty="0" smtClean="0"/>
              <a:t>Lifecycle of plastic</a:t>
            </a:r>
            <a:endParaRPr lang="en-GB" dirty="0"/>
          </a:p>
        </p:txBody>
      </p:sp>
      <p:grpSp>
        <p:nvGrpSpPr>
          <p:cNvPr id="8" name="Group 3"/>
          <p:cNvGrpSpPr/>
          <p:nvPr/>
        </p:nvGrpSpPr>
        <p:grpSpPr>
          <a:xfrm>
            <a:off x="4873463" y="845669"/>
            <a:ext cx="3682199" cy="3632201"/>
            <a:chOff x="0" y="0"/>
            <a:chExt cx="3853001" cy="4054729"/>
          </a:xfrm>
        </p:grpSpPr>
        <p:pic>
          <p:nvPicPr>
            <p:cNvPr id="9" name="Picture 2" descr="Picture 2"/>
            <p:cNvPicPr>
              <a:picLocks noChangeAspect="1"/>
            </p:cNvPicPr>
            <p:nvPr/>
          </p:nvPicPr>
          <p:blipFill>
            <a:blip r:embed="rId3">
              <a:extLst/>
            </a:blip>
            <a:stretch>
              <a:fillRect/>
            </a:stretch>
          </p:blipFill>
          <p:spPr>
            <a:xfrm>
              <a:off x="0" y="0"/>
              <a:ext cx="3853002" cy="4054730"/>
            </a:xfrm>
            <a:prstGeom prst="rect">
              <a:avLst/>
            </a:prstGeom>
            <a:ln w="12700" cap="flat">
              <a:noFill/>
              <a:miter lim="400000"/>
            </a:ln>
            <a:effectLst/>
          </p:spPr>
        </p:pic>
        <p:pic>
          <p:nvPicPr>
            <p:cNvPr id="10" name="Picture 4" descr="Picture 4"/>
            <p:cNvPicPr>
              <a:picLocks noChangeAspect="1"/>
            </p:cNvPicPr>
            <p:nvPr/>
          </p:nvPicPr>
          <p:blipFill>
            <a:blip r:embed="rId4">
              <a:extLst/>
            </a:blip>
            <a:stretch>
              <a:fillRect/>
            </a:stretch>
          </p:blipFill>
          <p:spPr>
            <a:xfrm>
              <a:off x="1412969" y="1314286"/>
              <a:ext cx="1027063" cy="1127850"/>
            </a:xfrm>
            <a:prstGeom prst="rect">
              <a:avLst/>
            </a:prstGeom>
            <a:ln w="12700" cap="flat">
              <a:noFill/>
              <a:miter lim="400000"/>
            </a:ln>
            <a:effectLst/>
          </p:spPr>
        </p:pic>
      </p:grpSp>
      <p:pic>
        <p:nvPicPr>
          <p:cNvPr id="11" name="Image" descr="Image"/>
          <p:cNvPicPr>
            <a:picLocks noChangeAspect="1"/>
          </p:cNvPicPr>
          <p:nvPr/>
        </p:nvPicPr>
        <p:blipFill>
          <a:blip r:embed="rId5">
            <a:extLst/>
          </a:blip>
          <a:stretch>
            <a:fillRect/>
          </a:stretch>
        </p:blipFill>
        <p:spPr>
          <a:xfrm>
            <a:off x="403412" y="4022256"/>
            <a:ext cx="632772" cy="1471022"/>
          </a:xfrm>
          <a:prstGeom prst="rect">
            <a:avLst/>
          </a:prstGeom>
          <a:ln w="12700">
            <a:miter lim="400000"/>
          </a:ln>
        </p:spPr>
      </p:pic>
      <p:sp>
        <p:nvSpPr>
          <p:cNvPr id="12" name="Rectangle 11"/>
          <p:cNvSpPr/>
          <p:nvPr/>
        </p:nvSpPr>
        <p:spPr>
          <a:xfrm>
            <a:off x="577772" y="4477871"/>
            <a:ext cx="284052" cy="307777"/>
          </a:xfrm>
          <a:prstGeom prst="rect">
            <a:avLst/>
          </a:prstGeom>
        </p:spPr>
        <p:txBody>
          <a:bodyPr wrap="none">
            <a:spAutoFit/>
          </a:bodyPr>
          <a:lstStyle/>
          <a:p>
            <a:r>
              <a:rPr lang="en-GB" sz="1400" b="1" dirty="0" smtClean="0">
                <a:solidFill>
                  <a:schemeClr val="bg1"/>
                </a:solidFill>
              </a:rPr>
              <a:t>9</a:t>
            </a:r>
            <a:endParaRPr lang="en-GB" b="1" dirty="0">
              <a:solidFill>
                <a:schemeClr val="bg1"/>
              </a:solidFill>
            </a:endParaRPr>
          </a:p>
        </p:txBody>
      </p:sp>
    </p:spTree>
    <p:extLst>
      <p:ext uri="{BB962C8B-B14F-4D97-AF65-F5344CB8AC3E}">
        <p14:creationId xmlns:p14="http://schemas.microsoft.com/office/powerpoint/2010/main" val="34708724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Image" descr="Image"/>
          <p:cNvPicPr>
            <a:picLocks noChangeAspect="1"/>
          </p:cNvPicPr>
          <p:nvPr/>
        </p:nvPicPr>
        <p:blipFill>
          <a:blip r:embed="rId3">
            <a:extLst/>
          </a:blip>
          <a:stretch>
            <a:fillRect/>
          </a:stretch>
        </p:blipFill>
        <p:spPr>
          <a:xfrm>
            <a:off x="147944" y="4190989"/>
            <a:ext cx="632772" cy="1471022"/>
          </a:xfrm>
          <a:prstGeom prst="rect">
            <a:avLst/>
          </a:prstGeom>
          <a:ln w="12700">
            <a:miter lim="400000"/>
          </a:ln>
        </p:spPr>
      </p:pic>
      <p:sp>
        <p:nvSpPr>
          <p:cNvPr id="558" name="Slide Number Placeholder 3"/>
          <p:cNvSpPr txBox="1">
            <a:spLocks noGrp="1"/>
          </p:cNvSpPr>
          <p:nvPr>
            <p:ph type="sldNum" sz="quarter" idx="2"/>
          </p:nvPr>
        </p:nvSpPr>
        <p:spPr>
          <a:xfrm>
            <a:off x="356929" y="4711056"/>
            <a:ext cx="214802"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11</a:t>
            </a:fld>
            <a:endParaRPr b="1" dirty="0"/>
          </a:p>
        </p:txBody>
      </p:sp>
      <p:pic>
        <p:nvPicPr>
          <p:cNvPr id="559"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560"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561"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562" name="Title 1"/>
          <p:cNvSpPr txBox="1">
            <a:spLocks noGrp="1"/>
          </p:cNvSpPr>
          <p:nvPr>
            <p:ph type="title"/>
          </p:nvPr>
        </p:nvSpPr>
        <p:spPr>
          <a:xfrm>
            <a:off x="449264" y="235491"/>
            <a:ext cx="8329370" cy="704308"/>
          </a:xfrm>
          <a:prstGeom prst="rect">
            <a:avLst/>
          </a:prstGeom>
        </p:spPr>
        <p:txBody>
          <a:bodyPr/>
          <a:lstStyle>
            <a:lvl1pPr>
              <a:defRPr sz="2500" b="1">
                <a:solidFill>
                  <a:srgbClr val="F0638C"/>
                </a:solidFill>
                <a:latin typeface="Georgia"/>
                <a:ea typeface="Georgia"/>
                <a:cs typeface="Georgia"/>
                <a:sym typeface="Georgia"/>
              </a:defRPr>
            </a:lvl1pPr>
          </a:lstStyle>
          <a:p>
            <a:r>
              <a:rPr dirty="0"/>
              <a:t>4Rs</a:t>
            </a:r>
          </a:p>
        </p:txBody>
      </p:sp>
      <p:sp>
        <p:nvSpPr>
          <p:cNvPr id="563" name="Title 1"/>
          <p:cNvSpPr txBox="1"/>
          <p:nvPr/>
        </p:nvSpPr>
        <p:spPr>
          <a:xfrm>
            <a:off x="603461" y="1024535"/>
            <a:ext cx="3651809" cy="3561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400"/>
              </a:spcBef>
              <a:buClr>
                <a:srgbClr val="FE9915"/>
              </a:buClr>
              <a:buFont typeface="Wingdings"/>
              <a:defRPr>
                <a:solidFill>
                  <a:srgbClr val="000000"/>
                </a:solidFill>
              </a:defRPr>
            </a:pPr>
            <a:r>
              <a:rPr sz="1700" dirty="0"/>
              <a:t>The </a:t>
            </a:r>
            <a:r>
              <a:rPr sz="1700" dirty="0">
                <a:latin typeface="Geller Text Bold"/>
                <a:ea typeface="Geller Text Bold"/>
                <a:cs typeface="Geller Text Bold"/>
                <a:sym typeface="Geller Text Bold"/>
              </a:rPr>
              <a:t>4Rs</a:t>
            </a:r>
            <a:r>
              <a:rPr sz="1700" dirty="0"/>
              <a:t> (</a:t>
            </a:r>
            <a:r>
              <a:rPr sz="1700" dirty="0">
                <a:latin typeface="Geller Text Bold"/>
                <a:ea typeface="Geller Text Bold"/>
                <a:cs typeface="Geller Text Bold"/>
                <a:sym typeface="Geller Text Bold"/>
              </a:rPr>
              <a:t>Rethink, Reduce, Reuse and Recycle</a:t>
            </a:r>
            <a:r>
              <a:rPr sz="1700" dirty="0"/>
              <a:t>)</a:t>
            </a:r>
          </a:p>
          <a:p>
            <a:pPr>
              <a:spcBef>
                <a:spcPts val="400"/>
              </a:spcBef>
              <a:buClr>
                <a:srgbClr val="FE9915"/>
              </a:buClr>
              <a:buFont typeface="Wingdings"/>
              <a:defRPr>
                <a:solidFill>
                  <a:srgbClr val="000000"/>
                </a:solidFill>
              </a:defRPr>
            </a:pPr>
            <a:r>
              <a:rPr sz="1700" dirty="0"/>
              <a:t>can be used to develop ideas to reduce the negative impact a product has on the environment.</a:t>
            </a:r>
          </a:p>
          <a:p>
            <a:pPr>
              <a:spcBef>
                <a:spcPts val="400"/>
              </a:spcBef>
              <a:buClr>
                <a:srgbClr val="FE9915"/>
              </a:buClr>
              <a:buFont typeface="Wingdings"/>
              <a:defRPr>
                <a:solidFill>
                  <a:srgbClr val="000000"/>
                </a:solidFill>
              </a:defRPr>
            </a:pPr>
            <a:endParaRPr sz="1700" dirty="0"/>
          </a:p>
          <a:p>
            <a:pPr>
              <a:spcBef>
                <a:spcPts val="400"/>
              </a:spcBef>
              <a:buClr>
                <a:srgbClr val="FE9915"/>
              </a:buClr>
              <a:buFont typeface="Wingdings"/>
              <a:defRPr>
                <a:solidFill>
                  <a:srgbClr val="000000"/>
                </a:solidFill>
              </a:defRPr>
            </a:pPr>
            <a:r>
              <a:rPr sz="1700" dirty="0"/>
              <a:t>What ideas do you have to make plastic better for people and the environment? </a:t>
            </a:r>
          </a:p>
          <a:p>
            <a:pPr marL="342900" indent="-342900">
              <a:buSzPct val="100000"/>
              <a:buFont typeface="Arial"/>
              <a:buChar char="•"/>
              <a:defRPr>
                <a:solidFill>
                  <a:srgbClr val="808080"/>
                </a:solidFill>
                <a:latin typeface="Arial"/>
                <a:ea typeface="Arial"/>
                <a:cs typeface="Arial"/>
                <a:sym typeface="Arial"/>
              </a:defRPr>
            </a:pPr>
            <a:endParaRPr dirty="0"/>
          </a:p>
        </p:txBody>
      </p:sp>
      <p:pic>
        <p:nvPicPr>
          <p:cNvPr id="564" name="Picture 3" descr="Picture 3"/>
          <p:cNvPicPr>
            <a:picLocks noChangeAspect="1"/>
          </p:cNvPicPr>
          <p:nvPr/>
        </p:nvPicPr>
        <p:blipFill>
          <a:blip r:embed="rId6">
            <a:extLst/>
          </a:blip>
          <a:srcRect l="25340" r="19755" b="41848"/>
          <a:stretch>
            <a:fillRect/>
          </a:stretch>
        </p:blipFill>
        <p:spPr>
          <a:xfrm>
            <a:off x="5152101" y="1310897"/>
            <a:ext cx="3363051" cy="3562047"/>
          </a:xfrm>
          <a:prstGeom prst="rect">
            <a:avLst/>
          </a:prstGeom>
          <a:ln w="12700">
            <a:miter lim="400000"/>
          </a:ln>
        </p:spPr>
      </p:pic>
      <p:grpSp>
        <p:nvGrpSpPr>
          <p:cNvPr id="571" name="Cloud Callout 4"/>
          <p:cNvGrpSpPr/>
          <p:nvPr/>
        </p:nvGrpSpPr>
        <p:grpSpPr>
          <a:xfrm>
            <a:off x="6877617" y="726366"/>
            <a:ext cx="2072428" cy="1258670"/>
            <a:chOff x="0" y="0"/>
            <a:chExt cx="2072426" cy="1258668"/>
          </a:xfrm>
        </p:grpSpPr>
        <p:grpSp>
          <p:nvGrpSpPr>
            <p:cNvPr id="569" name="Group"/>
            <p:cNvGrpSpPr/>
            <p:nvPr/>
          </p:nvGrpSpPr>
          <p:grpSpPr>
            <a:xfrm>
              <a:off x="-1" y="0"/>
              <a:ext cx="2072428" cy="1258669"/>
              <a:chOff x="0" y="0"/>
              <a:chExt cx="2072426" cy="1258668"/>
            </a:xfrm>
          </p:grpSpPr>
          <p:sp>
            <p:nvSpPr>
              <p:cNvPr id="565" name="Shape"/>
              <p:cNvSpPr/>
              <p:nvPr/>
            </p:nvSpPr>
            <p:spPr>
              <a:xfrm>
                <a:off x="43853" y="0"/>
                <a:ext cx="2028574" cy="1258669"/>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66" name="Circle"/>
              <p:cNvSpPr/>
              <p:nvPr/>
            </p:nvSpPr>
            <p:spPr>
              <a:xfrm>
                <a:off x="117851" y="958290"/>
                <a:ext cx="209372" cy="209373"/>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67" name="Circle"/>
              <p:cNvSpPr/>
              <p:nvPr/>
            </p:nvSpPr>
            <p:spPr>
              <a:xfrm>
                <a:off x="28028" y="1058666"/>
                <a:ext cx="139583" cy="139582"/>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68" name="Circle"/>
              <p:cNvSpPr/>
              <p:nvPr/>
            </p:nvSpPr>
            <p:spPr>
              <a:xfrm>
                <a:off x="0" y="1126600"/>
                <a:ext cx="69790" cy="69790"/>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grpSp>
        <p:sp>
          <p:nvSpPr>
            <p:cNvPr id="570" name="?"/>
            <p:cNvSpPr txBox="1"/>
            <p:nvPr/>
          </p:nvSpPr>
          <p:spPr>
            <a:xfrm>
              <a:off x="374517" y="210002"/>
              <a:ext cx="1323393" cy="838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4000">
                  <a:solidFill>
                    <a:srgbClr val="FFFFFF"/>
                  </a:solidFill>
                  <a:latin typeface="Arial Black"/>
                  <a:ea typeface="Arial Black"/>
                  <a:cs typeface="Arial Black"/>
                  <a:sym typeface="Arial Black"/>
                </a:defRPr>
              </a:lvl1pPr>
            </a:lstStyle>
            <a:p>
              <a:r>
                <a:rPr dirty="0"/>
                <a:t>?</a:t>
              </a:r>
            </a:p>
          </p:txBody>
        </p:sp>
      </p:grpSp>
      <p:grpSp>
        <p:nvGrpSpPr>
          <p:cNvPr id="578" name="Cloud Callout 6"/>
          <p:cNvGrpSpPr/>
          <p:nvPr/>
        </p:nvGrpSpPr>
        <p:grpSpPr>
          <a:xfrm>
            <a:off x="4710787" y="865771"/>
            <a:ext cx="1311407" cy="1193295"/>
            <a:chOff x="0" y="0"/>
            <a:chExt cx="1311405" cy="1193294"/>
          </a:xfrm>
        </p:grpSpPr>
        <p:grpSp>
          <p:nvGrpSpPr>
            <p:cNvPr id="576" name="Group"/>
            <p:cNvGrpSpPr/>
            <p:nvPr/>
          </p:nvGrpSpPr>
          <p:grpSpPr>
            <a:xfrm>
              <a:off x="0" y="59890"/>
              <a:ext cx="1311407" cy="1133405"/>
              <a:chOff x="0" y="0"/>
              <a:chExt cx="1311405" cy="1133404"/>
            </a:xfrm>
          </p:grpSpPr>
          <p:sp>
            <p:nvSpPr>
              <p:cNvPr id="572" name="Shape"/>
              <p:cNvSpPr/>
              <p:nvPr/>
            </p:nvSpPr>
            <p:spPr>
              <a:xfrm flipH="1">
                <a:off x="0" y="0"/>
                <a:ext cx="1311407" cy="1012689"/>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73" name="Circle"/>
              <p:cNvSpPr/>
              <p:nvPr/>
            </p:nvSpPr>
            <p:spPr>
              <a:xfrm flipH="1">
                <a:off x="878513" y="906166"/>
                <a:ext cx="168455" cy="168455"/>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74" name="Circle"/>
              <p:cNvSpPr/>
              <p:nvPr/>
            </p:nvSpPr>
            <p:spPr>
              <a:xfrm flipH="1">
                <a:off x="957706" y="1015472"/>
                <a:ext cx="112302" cy="112303"/>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75" name="Circle"/>
              <p:cNvSpPr/>
              <p:nvPr/>
            </p:nvSpPr>
            <p:spPr>
              <a:xfrm flipH="1">
                <a:off x="1006992" y="1077252"/>
                <a:ext cx="56153" cy="56153"/>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grpSp>
        <p:sp>
          <p:nvSpPr>
            <p:cNvPr id="577" name="?"/>
            <p:cNvSpPr txBox="1"/>
            <p:nvPr/>
          </p:nvSpPr>
          <p:spPr>
            <a:xfrm>
              <a:off x="227938" y="0"/>
              <a:ext cx="855530" cy="10094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4000">
                  <a:solidFill>
                    <a:srgbClr val="FFFFFF"/>
                  </a:solidFill>
                  <a:latin typeface="Arial Black"/>
                  <a:ea typeface="Arial Black"/>
                  <a:cs typeface="Arial Black"/>
                  <a:sym typeface="Arial Black"/>
                </a:defRPr>
              </a:lvl1pPr>
            </a:lstStyle>
            <a:p>
              <a:r>
                <a:rPr dirty="0"/>
                <a:t>?</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 name="Image" descr="Image"/>
          <p:cNvPicPr>
            <a:picLocks noChangeAspect="1"/>
          </p:cNvPicPr>
          <p:nvPr/>
        </p:nvPicPr>
        <p:blipFill>
          <a:blip r:embed="rId3">
            <a:extLst/>
          </a:blip>
          <a:stretch>
            <a:fillRect/>
          </a:stretch>
        </p:blipFill>
        <p:spPr>
          <a:xfrm>
            <a:off x="144107" y="4255593"/>
            <a:ext cx="632772" cy="1471022"/>
          </a:xfrm>
          <a:prstGeom prst="rect">
            <a:avLst/>
          </a:prstGeom>
          <a:ln w="12700">
            <a:miter lim="400000"/>
          </a:ln>
        </p:spPr>
      </p:pic>
      <p:sp>
        <p:nvSpPr>
          <p:cNvPr id="583" name="Slide Number Placeholder 3"/>
          <p:cNvSpPr txBox="1">
            <a:spLocks noGrp="1"/>
          </p:cNvSpPr>
          <p:nvPr>
            <p:ph type="sldNum" sz="quarter" idx="2"/>
          </p:nvPr>
        </p:nvSpPr>
        <p:spPr>
          <a:xfrm>
            <a:off x="365366" y="4682562"/>
            <a:ext cx="176330"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12</a:t>
            </a:fld>
            <a:endParaRPr b="1" dirty="0"/>
          </a:p>
        </p:txBody>
      </p:sp>
      <p:pic>
        <p:nvPicPr>
          <p:cNvPr id="584"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585"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586"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587"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Recycling </a:t>
            </a:r>
            <a:r>
              <a:rPr dirty="0" smtClean="0"/>
              <a:t>plastics</a:t>
            </a:r>
            <a:r>
              <a:rPr lang="en-US" dirty="0" smtClean="0"/>
              <a:t>: True or false?</a:t>
            </a:r>
            <a:endParaRPr dirty="0"/>
          </a:p>
        </p:txBody>
      </p:sp>
      <p:sp>
        <p:nvSpPr>
          <p:cNvPr id="588" name="Title 1"/>
          <p:cNvSpPr txBox="1"/>
          <p:nvPr/>
        </p:nvSpPr>
        <p:spPr>
          <a:xfrm>
            <a:off x="365366" y="736345"/>
            <a:ext cx="8413268" cy="1210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400"/>
              </a:spcBef>
              <a:buClr>
                <a:srgbClr val="FE9915"/>
              </a:buClr>
              <a:buFont typeface="Wingdings"/>
              <a:defRPr>
                <a:solidFill>
                  <a:srgbClr val="000000"/>
                </a:solidFill>
              </a:defRPr>
            </a:pPr>
            <a:r>
              <a:rPr dirty="0">
                <a:latin typeface="Geller Text Regular"/>
              </a:rPr>
              <a:t>Read the statements on each of the </a:t>
            </a:r>
            <a:r>
              <a:rPr b="1" dirty="0">
                <a:solidFill>
                  <a:schemeClr val="accent3"/>
                </a:solidFill>
                <a:latin typeface="Geller Text Regular"/>
                <a:ea typeface="Geller Text Bold"/>
                <a:cs typeface="Geller Text Bold"/>
                <a:sym typeface="Geller Text Bold"/>
              </a:rPr>
              <a:t>True or false </a:t>
            </a:r>
            <a:r>
              <a:rPr dirty="0">
                <a:latin typeface="Geller Text Regular"/>
              </a:rPr>
              <a:t>cards. Then decide whether you think the fact is true or false. Make two piles</a:t>
            </a:r>
          </a:p>
          <a:p>
            <a:pPr marL="342900" indent="-342900">
              <a:buSzPct val="100000"/>
              <a:buFont typeface="Arial"/>
              <a:buChar char="•"/>
              <a:defRPr>
                <a:solidFill>
                  <a:srgbClr val="808080"/>
                </a:solidFill>
                <a:latin typeface="Arial"/>
                <a:ea typeface="Arial"/>
                <a:cs typeface="Arial"/>
                <a:sym typeface="Arial"/>
              </a:defRPr>
            </a:pPr>
            <a:endParaRPr dirty="0"/>
          </a:p>
        </p:txBody>
      </p:sp>
      <p:pic>
        <p:nvPicPr>
          <p:cNvPr id="589" name="Screen Shot 2020-10-07 at 11.58.12.png" descr="Screen Shot 2020-10-07 at 11.58.12.png"/>
          <p:cNvPicPr>
            <a:picLocks noChangeAspect="1"/>
          </p:cNvPicPr>
          <p:nvPr/>
        </p:nvPicPr>
        <p:blipFill>
          <a:blip r:embed="rId6">
            <a:extLst/>
          </a:blip>
          <a:stretch>
            <a:fillRect/>
          </a:stretch>
        </p:blipFill>
        <p:spPr>
          <a:xfrm rot="16200000">
            <a:off x="3494780" y="2606418"/>
            <a:ext cx="2154440" cy="2614931"/>
          </a:xfrm>
          <a:prstGeom prst="rect">
            <a:avLst/>
          </a:prstGeom>
          <a:ln w="12700">
            <a:miter lim="400000"/>
          </a:ln>
        </p:spPr>
      </p:pic>
      <p:grpSp>
        <p:nvGrpSpPr>
          <p:cNvPr id="596" name="Cloud Callout 4"/>
          <p:cNvGrpSpPr/>
          <p:nvPr/>
        </p:nvGrpSpPr>
        <p:grpSpPr>
          <a:xfrm>
            <a:off x="5727082" y="1728723"/>
            <a:ext cx="1935591" cy="1118342"/>
            <a:chOff x="0" y="0"/>
            <a:chExt cx="1935589" cy="1118340"/>
          </a:xfrm>
        </p:grpSpPr>
        <p:grpSp>
          <p:nvGrpSpPr>
            <p:cNvPr id="594" name="Group"/>
            <p:cNvGrpSpPr/>
            <p:nvPr/>
          </p:nvGrpSpPr>
          <p:grpSpPr>
            <a:xfrm>
              <a:off x="0" y="0"/>
              <a:ext cx="1935590" cy="1118341"/>
              <a:chOff x="0" y="0"/>
              <a:chExt cx="1935589" cy="1118340"/>
            </a:xfrm>
          </p:grpSpPr>
          <p:sp>
            <p:nvSpPr>
              <p:cNvPr id="590" name="Shape"/>
              <p:cNvSpPr/>
              <p:nvPr/>
            </p:nvSpPr>
            <p:spPr>
              <a:xfrm>
                <a:off x="39379" y="-1"/>
                <a:ext cx="1896211" cy="1118342"/>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91" name="Circle"/>
              <p:cNvSpPr/>
              <p:nvPr/>
            </p:nvSpPr>
            <p:spPr>
              <a:xfrm>
                <a:off x="112630" y="851830"/>
                <a:ext cx="186029" cy="186030"/>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92" name="Circle"/>
              <p:cNvSpPr/>
              <p:nvPr/>
            </p:nvSpPr>
            <p:spPr>
              <a:xfrm>
                <a:off x="28573" y="940259"/>
                <a:ext cx="124020" cy="124019"/>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sp>
            <p:nvSpPr>
              <p:cNvPr id="593" name="Circle"/>
              <p:cNvSpPr/>
              <p:nvPr/>
            </p:nvSpPr>
            <p:spPr>
              <a:xfrm>
                <a:off x="0" y="1000996"/>
                <a:ext cx="62010" cy="62011"/>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latin typeface="Arial Black"/>
                    <a:ea typeface="Arial Black"/>
                    <a:cs typeface="Arial Black"/>
                    <a:sym typeface="Arial Black"/>
                  </a:defRPr>
                </a:pPr>
                <a:endParaRPr dirty="0"/>
              </a:p>
            </p:txBody>
          </p:sp>
        </p:grpSp>
        <p:sp>
          <p:nvSpPr>
            <p:cNvPr id="595" name="False?"/>
            <p:cNvSpPr txBox="1"/>
            <p:nvPr/>
          </p:nvSpPr>
          <p:spPr>
            <a:xfrm>
              <a:off x="349274" y="309677"/>
              <a:ext cx="1237042" cy="4989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700">
                  <a:solidFill>
                    <a:srgbClr val="FFFFFF"/>
                  </a:solidFill>
                  <a:latin typeface="Arial Black"/>
                  <a:ea typeface="Arial Black"/>
                  <a:cs typeface="Arial Black"/>
                  <a:sym typeface="Arial Black"/>
                </a:defRPr>
              </a:lvl1pPr>
            </a:lstStyle>
            <a:p>
              <a:r>
                <a:rPr b="1" dirty="0">
                  <a:latin typeface="Geller Text Regular"/>
                </a:rPr>
                <a:t>False?</a:t>
              </a:r>
            </a:p>
          </p:txBody>
        </p:sp>
      </p:grpSp>
      <p:grpSp>
        <p:nvGrpSpPr>
          <p:cNvPr id="603" name="Cloud Callout 6"/>
          <p:cNvGrpSpPr/>
          <p:nvPr/>
        </p:nvGrpSpPr>
        <p:grpSpPr>
          <a:xfrm>
            <a:off x="1728338" y="1551888"/>
            <a:ext cx="1831821" cy="1380044"/>
            <a:chOff x="0" y="0"/>
            <a:chExt cx="1831820" cy="1380043"/>
          </a:xfrm>
        </p:grpSpPr>
        <p:grpSp>
          <p:nvGrpSpPr>
            <p:cNvPr id="601" name="Group"/>
            <p:cNvGrpSpPr/>
            <p:nvPr/>
          </p:nvGrpSpPr>
          <p:grpSpPr>
            <a:xfrm>
              <a:off x="-1" y="-1"/>
              <a:ext cx="1831822" cy="1380045"/>
              <a:chOff x="0" y="0"/>
              <a:chExt cx="1831820" cy="1380043"/>
            </a:xfrm>
          </p:grpSpPr>
          <p:sp>
            <p:nvSpPr>
              <p:cNvPr id="597" name="Shape"/>
              <p:cNvSpPr/>
              <p:nvPr/>
            </p:nvSpPr>
            <p:spPr>
              <a:xfrm flipH="1">
                <a:off x="-1" y="-1"/>
                <a:ext cx="1831822" cy="1233059"/>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3600">
                    <a:solidFill>
                      <a:srgbClr val="FFFFFF"/>
                    </a:solidFill>
                    <a:latin typeface="Arial Black"/>
                    <a:ea typeface="Arial Black"/>
                    <a:cs typeface="Arial Black"/>
                    <a:sym typeface="Arial Black"/>
                  </a:defRPr>
                </a:pPr>
                <a:endParaRPr dirty="0"/>
              </a:p>
            </p:txBody>
          </p:sp>
          <p:sp>
            <p:nvSpPr>
              <p:cNvPr id="598" name="Circle"/>
              <p:cNvSpPr/>
              <p:nvPr/>
            </p:nvSpPr>
            <p:spPr>
              <a:xfrm flipH="1">
                <a:off x="1242821" y="1104166"/>
                <a:ext cx="205112" cy="205112"/>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3600">
                    <a:solidFill>
                      <a:srgbClr val="FFFFFF"/>
                    </a:solidFill>
                    <a:latin typeface="Arial Black"/>
                    <a:ea typeface="Arial Black"/>
                    <a:cs typeface="Arial Black"/>
                    <a:sym typeface="Arial Black"/>
                  </a:defRPr>
                </a:pPr>
                <a:endParaRPr dirty="0"/>
              </a:p>
            </p:txBody>
          </p:sp>
          <p:sp>
            <p:nvSpPr>
              <p:cNvPr id="599" name="Circle"/>
              <p:cNvSpPr/>
              <p:nvPr/>
            </p:nvSpPr>
            <p:spPr>
              <a:xfrm flipH="1">
                <a:off x="1347239" y="1235636"/>
                <a:ext cx="136741" cy="136741"/>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3600">
                    <a:solidFill>
                      <a:srgbClr val="FFFFFF"/>
                    </a:solidFill>
                    <a:latin typeface="Arial Black"/>
                    <a:ea typeface="Arial Black"/>
                    <a:cs typeface="Arial Black"/>
                    <a:sym typeface="Arial Black"/>
                  </a:defRPr>
                </a:pPr>
                <a:endParaRPr dirty="0"/>
              </a:p>
            </p:txBody>
          </p:sp>
          <p:sp>
            <p:nvSpPr>
              <p:cNvPr id="600" name="Circle"/>
              <p:cNvSpPr/>
              <p:nvPr/>
            </p:nvSpPr>
            <p:spPr>
              <a:xfrm flipH="1">
                <a:off x="1411637" y="1311672"/>
                <a:ext cx="68371" cy="68372"/>
              </a:xfrm>
              <a:prstGeom prst="ellipse">
                <a:avLst/>
              </a:prstGeom>
              <a:solidFill>
                <a:srgbClr val="EE658D"/>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3600">
                    <a:solidFill>
                      <a:srgbClr val="FFFFFF"/>
                    </a:solidFill>
                    <a:latin typeface="Arial Black"/>
                    <a:ea typeface="Arial Black"/>
                    <a:cs typeface="Arial Black"/>
                    <a:sym typeface="Arial Black"/>
                  </a:defRPr>
                </a:pPr>
                <a:endParaRPr dirty="0"/>
              </a:p>
            </p:txBody>
          </p:sp>
        </p:grpSp>
        <p:sp>
          <p:nvSpPr>
            <p:cNvPr id="602" name="True?"/>
            <p:cNvSpPr txBox="1"/>
            <p:nvPr/>
          </p:nvSpPr>
          <p:spPr>
            <a:xfrm>
              <a:off x="318392" y="363387"/>
              <a:ext cx="1195036" cy="506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700">
                  <a:solidFill>
                    <a:srgbClr val="FFFFFF"/>
                  </a:solidFill>
                  <a:latin typeface="Arial Black"/>
                  <a:ea typeface="Arial Black"/>
                  <a:cs typeface="Arial Black"/>
                  <a:sym typeface="Arial Black"/>
                </a:defRPr>
              </a:lvl1pPr>
            </a:lstStyle>
            <a:p>
              <a:r>
                <a:rPr b="1" dirty="0">
                  <a:latin typeface="Geller Text Regular"/>
                </a:rPr>
                <a:t>True?</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Image" descr="Image"/>
          <p:cNvPicPr>
            <a:picLocks noChangeAspect="1"/>
          </p:cNvPicPr>
          <p:nvPr/>
        </p:nvPicPr>
        <p:blipFill>
          <a:blip r:embed="rId3">
            <a:extLst/>
          </a:blip>
          <a:stretch>
            <a:fillRect/>
          </a:stretch>
        </p:blipFill>
        <p:spPr>
          <a:xfrm>
            <a:off x="56677" y="4407989"/>
            <a:ext cx="632772" cy="1471022"/>
          </a:xfrm>
          <a:prstGeom prst="rect">
            <a:avLst/>
          </a:prstGeom>
          <a:ln w="12700">
            <a:miter lim="400000"/>
          </a:ln>
        </p:spPr>
      </p:pic>
      <p:sp>
        <p:nvSpPr>
          <p:cNvPr id="628" name="Rectangle 13"/>
          <p:cNvSpPr/>
          <p:nvPr/>
        </p:nvSpPr>
        <p:spPr>
          <a:xfrm>
            <a:off x="4894262" y="0"/>
            <a:ext cx="4249738" cy="5143500"/>
          </a:xfrm>
          <a:prstGeom prst="rect">
            <a:avLst/>
          </a:prstGeom>
          <a:solidFill>
            <a:srgbClr val="F0638C"/>
          </a:solidFill>
          <a:ln w="12700">
            <a:miter lim="400000"/>
          </a:ln>
        </p:spPr>
        <p:txBody>
          <a:bodyPr lIns="45719" rIns="45719" anchor="ctr"/>
          <a:lstStyle/>
          <a:p>
            <a:pPr algn="ctr">
              <a:defRPr>
                <a:solidFill>
                  <a:srgbClr val="FFFFFF"/>
                </a:solidFill>
              </a:defRPr>
            </a:pPr>
            <a:endParaRPr dirty="0"/>
          </a:p>
        </p:txBody>
      </p:sp>
      <p:sp>
        <p:nvSpPr>
          <p:cNvPr id="629" name="Title 6"/>
          <p:cNvSpPr txBox="1">
            <a:spLocks noGrp="1"/>
          </p:cNvSpPr>
          <p:nvPr>
            <p:ph type="title"/>
          </p:nvPr>
        </p:nvSpPr>
        <p:spPr>
          <a:xfrm>
            <a:off x="256800" y="423412"/>
            <a:ext cx="4266867" cy="3827444"/>
          </a:xfrm>
          <a:prstGeom prst="rect">
            <a:avLst/>
          </a:prstGeom>
        </p:spPr>
        <p:txBody>
          <a:bodyPr>
            <a:normAutofit fontScale="90000"/>
          </a:bodyPr>
          <a:lstStyle/>
          <a:p>
            <a:pPr defTabSz="457200">
              <a:defRPr sz="1200">
                <a:solidFill>
                  <a:srgbClr val="000000"/>
                </a:solidFill>
                <a:latin typeface="+mj-lt"/>
                <a:ea typeface="+mj-ea"/>
                <a:cs typeface="+mj-cs"/>
                <a:sym typeface="Helvetica"/>
              </a:defRPr>
            </a:pPr>
            <a:r>
              <a:rPr sz="2400" b="1" dirty="0">
                <a:solidFill>
                  <a:srgbClr val="F0638C"/>
                </a:solidFill>
                <a:latin typeface="Georgia" panose="02040502050405020303" pitchFamily="18" charset="0"/>
                <a:ea typeface="Geller Text Bold"/>
                <a:cs typeface="Geller Text Bold"/>
                <a:sym typeface="Geller Text Bold"/>
              </a:rPr>
              <a:t>The Sustainable Development </a:t>
            </a:r>
            <a:r>
              <a:rPr sz="2400" b="1" dirty="0" smtClean="0">
                <a:solidFill>
                  <a:srgbClr val="F0638C"/>
                </a:solidFill>
                <a:latin typeface="Georgia" panose="02040502050405020303" pitchFamily="18" charset="0"/>
                <a:ea typeface="Geller Text Bold"/>
                <a:cs typeface="Geller Text Bold"/>
                <a:sym typeface="Geller Text Bold"/>
              </a:rPr>
              <a:t>Goals</a:t>
            </a:r>
            <a:r>
              <a:rPr lang="en-US" sz="2400" b="1" dirty="0" smtClean="0">
                <a:solidFill>
                  <a:srgbClr val="F0638C"/>
                </a:solidFill>
                <a:latin typeface="Georgia" panose="02040502050405020303" pitchFamily="18" charset="0"/>
                <a:ea typeface="Geller Text Bold"/>
                <a:cs typeface="Geller Text Bold"/>
                <a:sym typeface="Geller Text Bold"/>
              </a:rPr>
              <a:t/>
            </a:r>
            <a:br>
              <a:rPr lang="en-US" sz="2400" b="1" dirty="0" smtClean="0">
                <a:solidFill>
                  <a:srgbClr val="F0638C"/>
                </a:solidFill>
                <a:latin typeface="Georgia" panose="02040502050405020303" pitchFamily="18" charset="0"/>
                <a:ea typeface="Geller Text Bold"/>
                <a:cs typeface="Geller Text Bold"/>
                <a:sym typeface="Geller Text Bold"/>
              </a:rPr>
            </a:br>
            <a:r>
              <a:rPr sz="1700" dirty="0">
                <a:latin typeface="Geller Text Regular"/>
              </a:rPr>
              <a:t/>
            </a:r>
            <a:br>
              <a:rPr sz="1700" dirty="0">
                <a:latin typeface="Geller Text Regular"/>
              </a:rPr>
            </a:br>
            <a:r>
              <a:rPr sz="1900" dirty="0">
                <a:latin typeface="Geller Text Regular"/>
              </a:rPr>
              <a:t>So many people around the world are affected by climate change and living in poverty that the United Nations (UN) called a meeting with leaders from over 30 countries to form an action plan to address these big issues.</a:t>
            </a:r>
            <a:endParaRPr sz="1900" dirty="0">
              <a:solidFill>
                <a:srgbClr val="606060"/>
              </a:solidFill>
              <a:latin typeface="Geller Text Regular"/>
              <a:ea typeface="Trade Gothic"/>
              <a:cs typeface="Trade Gothic"/>
              <a:sym typeface="Trade Gothic"/>
            </a:endParaRPr>
          </a:p>
          <a:p>
            <a:pPr marL="342900" indent="-342900">
              <a:spcBef>
                <a:spcPts val="300"/>
              </a:spcBef>
              <a:buClr>
                <a:srgbClr val="FE9915"/>
              </a:buClr>
              <a:buSzPct val="100000"/>
              <a:defRPr sz="1700">
                <a:solidFill>
                  <a:srgbClr val="0D0D0D"/>
                </a:solidFill>
                <a:latin typeface="Georgia"/>
                <a:ea typeface="Georgia"/>
                <a:cs typeface="Georgia"/>
                <a:sym typeface="Georgia"/>
              </a:defRPr>
            </a:pPr>
            <a:endParaRPr sz="1900" dirty="0">
              <a:solidFill>
                <a:srgbClr val="606060"/>
              </a:solidFill>
              <a:latin typeface="Geller Text Regular"/>
              <a:ea typeface="Trade Gothic"/>
              <a:cs typeface="Trade Gothic"/>
              <a:sym typeface="Trade Gothic"/>
            </a:endParaRPr>
          </a:p>
          <a:p>
            <a:pPr>
              <a:spcBef>
                <a:spcPts val="300"/>
              </a:spcBef>
              <a:buClr>
                <a:srgbClr val="FE9915"/>
              </a:buClr>
              <a:buFont typeface="Wingdings"/>
              <a:defRPr sz="1700">
                <a:solidFill>
                  <a:srgbClr val="0D0D0D"/>
                </a:solidFill>
                <a:latin typeface="Georgia"/>
                <a:ea typeface="Georgia"/>
                <a:cs typeface="Georgia"/>
                <a:sym typeface="Georgia"/>
              </a:defRPr>
            </a:pPr>
            <a:r>
              <a:rPr sz="1900" dirty="0">
                <a:latin typeface="Geller Text Regular"/>
              </a:rPr>
              <a:t>The leaders agreed on 17 areas that needed to be sorted. They called them the Sustainable Development Goals (SDGs) or Global Goals for short.</a:t>
            </a:r>
          </a:p>
        </p:txBody>
      </p:sp>
      <p:pic>
        <p:nvPicPr>
          <p:cNvPr id="630" name="Content Placeholder 3" descr="Content Placeholder 3"/>
          <p:cNvPicPr>
            <a:picLocks noChangeAspect="1"/>
          </p:cNvPicPr>
          <p:nvPr/>
        </p:nvPicPr>
        <p:blipFill>
          <a:blip r:embed="rId4">
            <a:extLst/>
          </a:blip>
          <a:srcRect t="5115" b="11308"/>
          <a:stretch>
            <a:fillRect/>
          </a:stretch>
        </p:blipFill>
        <p:spPr>
          <a:xfrm>
            <a:off x="5176008" y="281025"/>
            <a:ext cx="3662858" cy="4591919"/>
          </a:xfrm>
          <a:prstGeom prst="rect">
            <a:avLst/>
          </a:prstGeom>
          <a:ln w="12700">
            <a:miter lim="400000"/>
          </a:ln>
        </p:spPr>
      </p:pic>
      <p:sp>
        <p:nvSpPr>
          <p:cNvPr id="631" name="Slide Number Placeholder 3"/>
          <p:cNvSpPr txBox="1">
            <a:spLocks noGrp="1"/>
          </p:cNvSpPr>
          <p:nvPr>
            <p:ph type="sldNum" sz="quarter" idx="2"/>
          </p:nvPr>
        </p:nvSpPr>
        <p:spPr>
          <a:xfrm>
            <a:off x="284163" y="4442057"/>
            <a:ext cx="234452" cy="5393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lvl1pPr>
              <a:defRPr>
                <a:solidFill>
                  <a:srgbClr val="FFFFFF"/>
                </a:solidFill>
                <a:latin typeface="Georgia"/>
                <a:ea typeface="Georgia"/>
                <a:cs typeface="Georgia"/>
                <a:sym typeface="Georgia"/>
              </a:defRPr>
            </a:lvl1pPr>
          </a:lstStyle>
          <a:p>
            <a:fld id="{86CB4B4D-7CA3-9044-876B-883B54F8677D}" type="slidenum">
              <a:rPr b="1"/>
              <a:t>13</a:t>
            </a:fld>
            <a:endParaRPr b="1"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Title 6"/>
          <p:cNvSpPr txBox="1">
            <a:spLocks noGrp="1"/>
          </p:cNvSpPr>
          <p:nvPr>
            <p:ph type="title"/>
          </p:nvPr>
        </p:nvSpPr>
        <p:spPr>
          <a:xfrm>
            <a:off x="1200149" y="169203"/>
            <a:ext cx="6374357" cy="349411"/>
          </a:xfrm>
          <a:prstGeom prst="rect">
            <a:avLst/>
          </a:prstGeom>
        </p:spPr>
        <p:txBody>
          <a:bodyPr>
            <a:noAutofit/>
          </a:bodyPr>
          <a:lstStyle>
            <a:lvl1pPr algn="r">
              <a:defRPr sz="1800" b="1">
                <a:latin typeface="Georgia"/>
                <a:ea typeface="Georgia"/>
                <a:cs typeface="Georgia"/>
                <a:sym typeface="Georgia"/>
              </a:defRPr>
            </a:lvl1pPr>
          </a:lstStyle>
          <a:p>
            <a:pPr algn="ctr"/>
            <a:r>
              <a:rPr sz="2400" dirty="0">
                <a:solidFill>
                  <a:schemeClr val="accent3"/>
                </a:solidFill>
              </a:rPr>
              <a:t>The Sustainable Development </a:t>
            </a:r>
            <a:r>
              <a:rPr sz="2400" dirty="0" smtClean="0">
                <a:solidFill>
                  <a:schemeClr val="accent3"/>
                </a:solidFill>
              </a:rPr>
              <a:t>Goals</a:t>
            </a:r>
            <a:endParaRPr sz="2400" dirty="0">
              <a:solidFill>
                <a:schemeClr val="accent3"/>
              </a:solidFill>
            </a:endParaRPr>
          </a:p>
        </p:txBody>
      </p:sp>
      <p:pic>
        <p:nvPicPr>
          <p:cNvPr id="636" name="Picture 8" descr="Picture 8"/>
          <p:cNvPicPr>
            <a:picLocks noChangeAspect="1"/>
          </p:cNvPicPr>
          <p:nvPr/>
        </p:nvPicPr>
        <p:blipFill>
          <a:blip r:embed="rId3">
            <a:extLst/>
          </a:blip>
          <a:srcRect l="422" b="832"/>
          <a:stretch>
            <a:fillRect/>
          </a:stretch>
        </p:blipFill>
        <p:spPr>
          <a:xfrm>
            <a:off x="410047" y="760029"/>
            <a:ext cx="8478378" cy="4156050"/>
          </a:xfrm>
          <a:prstGeom prst="rect">
            <a:avLst/>
          </a:prstGeom>
          <a:ln w="12700">
            <a:miter lim="400000"/>
          </a:ln>
        </p:spPr>
      </p:pic>
      <p:sp>
        <p:nvSpPr>
          <p:cNvPr id="637" name="Slide Number Placeholder 3"/>
          <p:cNvSpPr txBox="1">
            <a:spLocks noGrp="1"/>
          </p:cNvSpPr>
          <p:nvPr>
            <p:ph type="sldNum" sz="quarter" idx="2"/>
          </p:nvPr>
        </p:nvSpPr>
        <p:spPr>
          <a:xfrm>
            <a:off x="227013" y="4712878"/>
            <a:ext cx="183034"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14</a:t>
            </a:fld>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 name="Image" descr="Image"/>
          <p:cNvPicPr>
            <a:picLocks noChangeAspect="1"/>
          </p:cNvPicPr>
          <p:nvPr/>
        </p:nvPicPr>
        <p:blipFill>
          <a:blip r:embed="rId3">
            <a:extLst/>
          </a:blip>
          <a:stretch>
            <a:fillRect/>
          </a:stretch>
        </p:blipFill>
        <p:spPr>
          <a:xfrm>
            <a:off x="56677" y="4250856"/>
            <a:ext cx="632772" cy="1471022"/>
          </a:xfrm>
          <a:prstGeom prst="rect">
            <a:avLst/>
          </a:prstGeom>
          <a:ln w="12700">
            <a:miter lim="400000"/>
          </a:ln>
        </p:spPr>
      </p:pic>
      <p:pic>
        <p:nvPicPr>
          <p:cNvPr id="608"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609"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610"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611"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Mystery plastics</a:t>
            </a:r>
          </a:p>
        </p:txBody>
      </p:sp>
      <p:sp>
        <p:nvSpPr>
          <p:cNvPr id="612" name="Title 1"/>
          <p:cNvSpPr txBox="1"/>
          <p:nvPr/>
        </p:nvSpPr>
        <p:spPr>
          <a:xfrm>
            <a:off x="365366" y="736345"/>
            <a:ext cx="8413268" cy="4144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786384">
              <a:defRPr sz="1548">
                <a:solidFill>
                  <a:srgbClr val="000000"/>
                </a:solidFill>
              </a:defRPr>
            </a:pPr>
            <a:r>
              <a:rPr sz="1700" dirty="0">
                <a:latin typeface="Geller Text Regular"/>
              </a:rPr>
              <a:t>All plastics should be marked with a symbol so that they can be identified as to which type of plastic they are.</a:t>
            </a:r>
          </a:p>
          <a:p>
            <a:pPr defTabSz="786384">
              <a:defRPr sz="1548">
                <a:solidFill>
                  <a:srgbClr val="000000"/>
                </a:solidFill>
              </a:defRPr>
            </a:pPr>
            <a:endParaRPr sz="1700" dirty="0">
              <a:latin typeface="Geller Text Regular"/>
            </a:endParaRPr>
          </a:p>
          <a:p>
            <a:pPr defTabSz="786384">
              <a:defRPr sz="1548">
                <a:solidFill>
                  <a:srgbClr val="000000"/>
                </a:solidFill>
              </a:defRPr>
            </a:pPr>
            <a:r>
              <a:rPr sz="1700" dirty="0">
                <a:latin typeface="Geller Text Regular"/>
              </a:rPr>
              <a:t>But if there is no obvious symbol then tests can be carried out to identify the different plastic types.</a:t>
            </a:r>
          </a:p>
          <a:p>
            <a:pPr defTabSz="786384">
              <a:defRPr sz="1548">
                <a:solidFill>
                  <a:srgbClr val="000000"/>
                </a:solidFill>
              </a:defRPr>
            </a:pPr>
            <a:endParaRPr sz="1700" dirty="0">
              <a:latin typeface="Geller Text Regular"/>
            </a:endParaRPr>
          </a:p>
          <a:p>
            <a:pPr defTabSz="786384">
              <a:defRPr sz="1548">
                <a:solidFill>
                  <a:srgbClr val="000000"/>
                </a:solidFill>
                <a:latin typeface="Geller Text Bold"/>
                <a:ea typeface="Geller Text Bold"/>
                <a:cs typeface="Geller Text Bold"/>
                <a:sym typeface="Geller Text Bold"/>
              </a:defRPr>
            </a:pPr>
            <a:r>
              <a:rPr sz="1700" b="1" dirty="0">
                <a:latin typeface="Geller Text Regular"/>
              </a:rPr>
              <a:t>Your investigation </a:t>
            </a:r>
          </a:p>
          <a:p>
            <a:pPr defTabSz="786384">
              <a:defRPr sz="1548">
                <a:solidFill>
                  <a:srgbClr val="000000"/>
                </a:solidFill>
              </a:defRPr>
            </a:pPr>
            <a:r>
              <a:rPr sz="1700" dirty="0">
                <a:latin typeface="Geller Text Regular"/>
              </a:rPr>
              <a:t>You will be given four ‘mystery’ plastics. Carrying out the tests below and record your results on the </a:t>
            </a:r>
            <a:r>
              <a:rPr sz="1700" i="1" dirty="0">
                <a:latin typeface="Geller Text Regular"/>
              </a:rPr>
              <a:t>Identifying plastics </a:t>
            </a:r>
            <a:r>
              <a:rPr sz="1700" dirty="0">
                <a:latin typeface="Geller Text Regular"/>
              </a:rPr>
              <a:t>sheet. </a:t>
            </a:r>
          </a:p>
          <a:p>
            <a:pPr defTabSz="786384">
              <a:defRPr sz="1548">
                <a:solidFill>
                  <a:srgbClr val="000000"/>
                </a:solidFill>
              </a:defRPr>
            </a:pPr>
            <a:endParaRPr sz="1700" dirty="0">
              <a:latin typeface="Geller Text Regular"/>
            </a:endParaRPr>
          </a:p>
          <a:p>
            <a:pPr defTabSz="786384">
              <a:defRPr sz="1548">
                <a:solidFill>
                  <a:srgbClr val="000000"/>
                </a:solidFill>
                <a:latin typeface="Geller Text Bold"/>
                <a:ea typeface="Geller Text Bold"/>
                <a:cs typeface="Geller Text Bold"/>
                <a:sym typeface="Geller Text Bold"/>
              </a:defRPr>
            </a:pPr>
            <a:r>
              <a:rPr sz="1700" b="1" dirty="0" smtClean="0">
                <a:latin typeface="Geller Text Regular"/>
              </a:rPr>
              <a:t>Test </a:t>
            </a:r>
            <a:r>
              <a:rPr sz="1700" b="1" dirty="0">
                <a:latin typeface="Geller Text Regular"/>
              </a:rPr>
              <a:t>for: </a:t>
            </a:r>
          </a:p>
          <a:p>
            <a:pPr marL="245745" lvl="0" indent="-245745" defTabSz="786384">
              <a:buSzPct val="100000"/>
              <a:buFontTx/>
              <a:buChar char="-"/>
              <a:defRPr sz="1548">
                <a:solidFill>
                  <a:srgbClr val="000000"/>
                </a:solidFill>
              </a:defRPr>
            </a:pPr>
            <a:r>
              <a:rPr lang="en-US" sz="1700" dirty="0">
                <a:solidFill>
                  <a:srgbClr val="000000"/>
                </a:solidFill>
              </a:rPr>
              <a:t>Whether it floats or sinks in water</a:t>
            </a:r>
          </a:p>
          <a:p>
            <a:pPr marL="245745" indent="-245745" defTabSz="786384">
              <a:buSzPct val="100000"/>
              <a:buChar char="-"/>
              <a:defRPr sz="1548">
                <a:solidFill>
                  <a:srgbClr val="000000"/>
                </a:solidFill>
              </a:defRPr>
            </a:pPr>
            <a:r>
              <a:rPr sz="1700" dirty="0" smtClean="0">
                <a:latin typeface="Geller Text Regular"/>
              </a:rPr>
              <a:t>Flexibility </a:t>
            </a:r>
            <a:endParaRPr sz="1700" dirty="0">
              <a:latin typeface="Geller Text Regular"/>
            </a:endParaRPr>
          </a:p>
          <a:p>
            <a:pPr marL="245745" indent="-245745" defTabSz="786384">
              <a:buSzPct val="100000"/>
              <a:buChar char="-"/>
              <a:defRPr sz="1548">
                <a:solidFill>
                  <a:srgbClr val="000000"/>
                </a:solidFill>
              </a:defRPr>
            </a:pPr>
            <a:r>
              <a:rPr sz="1700" dirty="0">
                <a:latin typeface="Geller Text Regular"/>
              </a:rPr>
              <a:t>How it cuts or </a:t>
            </a:r>
            <a:r>
              <a:rPr sz="1700" dirty="0" smtClean="0">
                <a:latin typeface="Geller Text Regular"/>
              </a:rPr>
              <a:t>marks</a:t>
            </a:r>
            <a:r>
              <a:rPr lang="en-US" sz="1700" dirty="0" smtClean="0">
                <a:latin typeface="Geller Text Regular"/>
              </a:rPr>
              <a:t>.</a:t>
            </a:r>
            <a:r>
              <a:rPr sz="1700" dirty="0" smtClean="0">
                <a:latin typeface="Geller Text Regular"/>
              </a:rPr>
              <a:t> </a:t>
            </a:r>
            <a:endParaRPr sz="1700" dirty="0">
              <a:latin typeface="Geller Text Regular"/>
            </a:endParaRPr>
          </a:p>
          <a:p>
            <a:pPr marL="245745" indent="-245745" defTabSz="786384">
              <a:buSzPct val="100000"/>
              <a:buChar char="-"/>
              <a:defRPr sz="1548">
                <a:solidFill>
                  <a:srgbClr val="000000"/>
                </a:solidFill>
              </a:defRPr>
            </a:pPr>
            <a:endParaRPr sz="1700" dirty="0">
              <a:latin typeface="Geller Text Regular"/>
            </a:endParaRPr>
          </a:p>
          <a:p>
            <a:pPr defTabSz="786384">
              <a:defRPr sz="1548">
                <a:solidFill>
                  <a:srgbClr val="000000"/>
                </a:solidFill>
              </a:defRPr>
            </a:pPr>
            <a:r>
              <a:rPr sz="1700" dirty="0">
                <a:latin typeface="Geller Text Regular"/>
              </a:rPr>
              <a:t>         Now use the </a:t>
            </a:r>
            <a:r>
              <a:rPr sz="1700" i="1" dirty="0">
                <a:latin typeface="Geller Text Regular"/>
              </a:rPr>
              <a:t>Plastics</a:t>
            </a:r>
            <a:r>
              <a:rPr sz="1700" dirty="0">
                <a:latin typeface="Geller Text Regular"/>
              </a:rPr>
              <a:t> </a:t>
            </a:r>
            <a:r>
              <a:rPr sz="1700" i="1" dirty="0">
                <a:latin typeface="Geller Text Regular"/>
              </a:rPr>
              <a:t>sorting key </a:t>
            </a:r>
            <a:r>
              <a:rPr sz="1700" dirty="0">
                <a:latin typeface="Geller Text Regular"/>
              </a:rPr>
              <a:t>to identify the four plastics.</a:t>
            </a:r>
          </a:p>
          <a:p>
            <a:pPr marL="294894" indent="-294894" defTabSz="786384">
              <a:buSzPct val="100000"/>
              <a:buFont typeface="Arial"/>
              <a:buChar char="•"/>
              <a:defRPr sz="1548">
                <a:solidFill>
                  <a:srgbClr val="808080"/>
                </a:solidFill>
                <a:latin typeface="Arial"/>
                <a:ea typeface="Arial"/>
                <a:cs typeface="Arial"/>
                <a:sym typeface="Arial"/>
              </a:defRPr>
            </a:pPr>
            <a:endParaRPr dirty="0"/>
          </a:p>
        </p:txBody>
      </p:sp>
      <p:sp>
        <p:nvSpPr>
          <p:cNvPr id="613" name="Slide Number Placeholder 3"/>
          <p:cNvSpPr txBox="1">
            <a:spLocks noGrp="1"/>
          </p:cNvSpPr>
          <p:nvPr>
            <p:ph type="sldNum" sz="quarter" idx="2"/>
          </p:nvPr>
        </p:nvSpPr>
        <p:spPr>
          <a:xfrm>
            <a:off x="272875" y="4665779"/>
            <a:ext cx="200376"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15</a:t>
            </a:fld>
            <a:endParaRPr b="1"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 name="Image" descr="Image"/>
          <p:cNvPicPr>
            <a:picLocks noChangeAspect="1"/>
          </p:cNvPicPr>
          <p:nvPr/>
        </p:nvPicPr>
        <p:blipFill>
          <a:blip r:embed="rId3">
            <a:extLst/>
          </a:blip>
          <a:stretch>
            <a:fillRect/>
          </a:stretch>
        </p:blipFill>
        <p:spPr>
          <a:xfrm>
            <a:off x="172961" y="4257522"/>
            <a:ext cx="632772" cy="1471022"/>
          </a:xfrm>
          <a:prstGeom prst="rect">
            <a:avLst/>
          </a:prstGeom>
          <a:ln w="12700">
            <a:miter lim="400000"/>
          </a:ln>
        </p:spPr>
      </p:pic>
      <p:pic>
        <p:nvPicPr>
          <p:cNvPr id="618"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619"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620"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621"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Mystery </a:t>
            </a:r>
            <a:r>
              <a:rPr dirty="0" smtClean="0"/>
              <a:t>plastics</a:t>
            </a:r>
            <a:r>
              <a:rPr lang="en-GB" dirty="0" smtClean="0"/>
              <a:t> - results</a:t>
            </a:r>
            <a:endParaRPr dirty="0"/>
          </a:p>
        </p:txBody>
      </p:sp>
      <p:sp>
        <p:nvSpPr>
          <p:cNvPr id="622" name="Title 1"/>
          <p:cNvSpPr txBox="1"/>
          <p:nvPr/>
        </p:nvSpPr>
        <p:spPr>
          <a:xfrm>
            <a:off x="365366" y="736345"/>
            <a:ext cx="8413268" cy="3670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115000"/>
              </a:lnSpc>
              <a:spcBef>
                <a:spcPts val="1000"/>
              </a:spcBef>
              <a:defRPr>
                <a:solidFill>
                  <a:srgbClr val="000000"/>
                </a:solidFill>
                <a:latin typeface="Geller Text Bold"/>
                <a:ea typeface="Geller Text Bold"/>
                <a:cs typeface="Geller Text Bold"/>
                <a:sym typeface="Geller Text Bold"/>
              </a:defRPr>
            </a:pPr>
            <a:r>
              <a:rPr dirty="0"/>
              <a:t>The mystery plastics are:</a:t>
            </a:r>
          </a:p>
          <a:p>
            <a:pPr>
              <a:lnSpc>
                <a:spcPct val="115000"/>
              </a:lnSpc>
              <a:spcBef>
                <a:spcPts val="1000"/>
              </a:spcBef>
              <a:defRPr>
                <a:solidFill>
                  <a:srgbClr val="000000"/>
                </a:solidFill>
              </a:defRPr>
            </a:pPr>
            <a:r>
              <a:rPr sz="1700" dirty="0"/>
              <a:t>1: Low density polyethylene (LDPE) </a:t>
            </a:r>
          </a:p>
          <a:p>
            <a:pPr>
              <a:lnSpc>
                <a:spcPct val="115000"/>
              </a:lnSpc>
              <a:spcBef>
                <a:spcPts val="1000"/>
              </a:spcBef>
              <a:defRPr>
                <a:solidFill>
                  <a:srgbClr val="000000"/>
                </a:solidFill>
              </a:defRPr>
            </a:pPr>
            <a:r>
              <a:rPr sz="1700" dirty="0"/>
              <a:t>2: High density polyethylene (HDPE) </a:t>
            </a:r>
          </a:p>
          <a:p>
            <a:pPr>
              <a:lnSpc>
                <a:spcPct val="115000"/>
              </a:lnSpc>
              <a:spcBef>
                <a:spcPts val="1000"/>
              </a:spcBef>
              <a:defRPr>
                <a:solidFill>
                  <a:srgbClr val="000000"/>
                </a:solidFill>
              </a:defRPr>
            </a:pPr>
            <a:r>
              <a:rPr sz="1700" dirty="0"/>
              <a:t>3: Polypropylene (PP)</a:t>
            </a:r>
          </a:p>
          <a:p>
            <a:pPr>
              <a:lnSpc>
                <a:spcPct val="115000"/>
              </a:lnSpc>
              <a:spcBef>
                <a:spcPts val="1000"/>
              </a:spcBef>
              <a:defRPr>
                <a:solidFill>
                  <a:srgbClr val="000000"/>
                </a:solidFill>
              </a:defRPr>
            </a:pPr>
            <a:r>
              <a:rPr sz="1700" dirty="0"/>
              <a:t>4: </a:t>
            </a:r>
            <a:r>
              <a:rPr sz="1700" dirty="0" smtClean="0"/>
              <a:t>Un-plasticized </a:t>
            </a:r>
            <a:r>
              <a:rPr sz="1700" dirty="0"/>
              <a:t>polyvinyl chloride (UPVC).</a:t>
            </a:r>
          </a:p>
          <a:p>
            <a:pPr marL="342900" indent="-342900">
              <a:buSzPct val="100000"/>
              <a:buFont typeface="Arial"/>
              <a:buChar char="•"/>
              <a:defRPr>
                <a:solidFill>
                  <a:srgbClr val="808080"/>
                </a:solidFill>
                <a:latin typeface="Arial"/>
                <a:ea typeface="Arial"/>
                <a:cs typeface="Arial"/>
                <a:sym typeface="Arial"/>
              </a:defRPr>
            </a:pPr>
            <a:endParaRPr dirty="0"/>
          </a:p>
        </p:txBody>
      </p:sp>
      <p:sp>
        <p:nvSpPr>
          <p:cNvPr id="623" name="Slide Number Placeholder 3"/>
          <p:cNvSpPr txBox="1">
            <a:spLocks noGrp="1"/>
          </p:cNvSpPr>
          <p:nvPr>
            <p:ph type="sldNum" sz="quarter" idx="2"/>
          </p:nvPr>
        </p:nvSpPr>
        <p:spPr>
          <a:xfrm>
            <a:off x="386755" y="4682885"/>
            <a:ext cx="205184"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16</a:t>
            </a:fld>
            <a:endParaRPr b="1"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638C"/>
        </a:solidFill>
        <a:effectLst/>
      </p:bgPr>
    </p:bg>
    <p:spTree>
      <p:nvGrpSpPr>
        <p:cNvPr id="1" name=""/>
        <p:cNvGrpSpPr/>
        <p:nvPr/>
      </p:nvGrpSpPr>
      <p:grpSpPr>
        <a:xfrm>
          <a:off x="0" y="0"/>
          <a:ext cx="0" cy="0"/>
          <a:chOff x="0" y="0"/>
          <a:chExt cx="0" cy="0"/>
        </a:xfrm>
      </p:grpSpPr>
      <p:sp>
        <p:nvSpPr>
          <p:cNvPr id="641" name="Text Placeholder 1"/>
          <p:cNvSpPr txBox="1">
            <a:spLocks noGrp="1"/>
          </p:cNvSpPr>
          <p:nvPr>
            <p:ph type="body" sz="half" idx="1"/>
          </p:nvPr>
        </p:nvSpPr>
        <p:spPr>
          <a:xfrm>
            <a:off x="423081" y="327546"/>
            <a:ext cx="8199197" cy="4367139"/>
          </a:xfrm>
          <a:prstGeom prst="rect">
            <a:avLst/>
          </a:prstGeom>
        </p:spPr>
        <p:txBody>
          <a:bodyPr/>
          <a:lstStyle/>
          <a:p>
            <a:pPr>
              <a:lnSpc>
                <a:spcPts val="7500"/>
              </a:lnSpc>
              <a:defRPr sz="6000" b="1" spc="0">
                <a:latin typeface="Georgia"/>
                <a:ea typeface="Georgia"/>
                <a:cs typeface="Georgia"/>
                <a:sym typeface="Georgia"/>
              </a:defRPr>
            </a:pPr>
            <a:r>
              <a:rPr dirty="0"/>
              <a:t>Plastics</a:t>
            </a:r>
          </a:p>
          <a:p>
            <a:pPr>
              <a:lnSpc>
                <a:spcPts val="7500"/>
              </a:lnSpc>
              <a:defRPr sz="6000" b="1" spc="0">
                <a:latin typeface="Georgia"/>
                <a:ea typeface="Georgia"/>
                <a:cs typeface="Georgia"/>
                <a:sym typeface="Georgia"/>
              </a:defRPr>
            </a:pPr>
            <a:r>
              <a:rPr dirty="0"/>
              <a:t>challenge</a:t>
            </a:r>
          </a:p>
          <a:p>
            <a:pPr>
              <a:spcBef>
                <a:spcPts val="500"/>
              </a:spcBef>
              <a:buClr>
                <a:srgbClr val="FE9915"/>
              </a:buClr>
              <a:buFont typeface="Wingdings"/>
              <a:defRPr sz="1800" spc="0">
                <a:latin typeface="Arial"/>
                <a:ea typeface="Arial"/>
                <a:cs typeface="Arial"/>
                <a:sym typeface="Arial"/>
              </a:defRPr>
            </a:pPr>
            <a:endParaRPr dirty="0"/>
          </a:p>
        </p:txBody>
      </p:sp>
      <p:pic>
        <p:nvPicPr>
          <p:cNvPr id="642" name="Image" descr="Image"/>
          <p:cNvPicPr>
            <a:picLocks noChangeAspect="1"/>
          </p:cNvPicPr>
          <p:nvPr/>
        </p:nvPicPr>
        <p:blipFill rotWithShape="1">
          <a:blip r:embed="rId3">
            <a:extLst/>
          </a:blip>
          <a:srcRect l="33540" t="-1624"/>
          <a:stretch/>
        </p:blipFill>
        <p:spPr>
          <a:xfrm>
            <a:off x="0" y="3541246"/>
            <a:ext cx="2179793" cy="2936032"/>
          </a:xfrm>
          <a:prstGeom prst="rect">
            <a:avLst/>
          </a:prstGeom>
          <a:ln w="12700">
            <a:miter lim="400000"/>
          </a:ln>
        </p:spPr>
      </p:pic>
      <p:sp>
        <p:nvSpPr>
          <p:cNvPr id="2" name="Rectangle 1"/>
          <p:cNvSpPr/>
          <p:nvPr/>
        </p:nvSpPr>
        <p:spPr>
          <a:xfrm>
            <a:off x="1351127" y="2340917"/>
            <a:ext cx="6919415" cy="1200329"/>
          </a:xfrm>
          <a:prstGeom prst="rect">
            <a:avLst/>
          </a:prstGeom>
        </p:spPr>
        <p:txBody>
          <a:bodyPr wrap="square">
            <a:spAutoFit/>
          </a:bodyPr>
          <a:lstStyle/>
          <a:p>
            <a:pPr lvl="0" eaLnBrk="0" fontAlgn="base">
              <a:spcBef>
                <a:spcPct val="20000"/>
              </a:spcBef>
              <a:spcAft>
                <a:spcPct val="0"/>
              </a:spcAft>
              <a:buClr>
                <a:srgbClr val="FE9915"/>
              </a:buClr>
            </a:pPr>
            <a:r>
              <a:rPr lang="en-GB" sz="2400" dirty="0">
                <a:solidFill>
                  <a:schemeClr val="bg1"/>
                </a:solidFill>
                <a:cs typeface="Arial"/>
              </a:rPr>
              <a:t>Your Plastics challenge is to develop a solution to tackle the environmental problems caused by plastic waste either in Nepal or the UK.</a:t>
            </a:r>
          </a:p>
        </p:txBody>
      </p:sp>
      <p:sp>
        <p:nvSpPr>
          <p:cNvPr id="3" name="TextBox 2"/>
          <p:cNvSpPr txBox="1"/>
          <p:nvPr/>
        </p:nvSpPr>
        <p:spPr>
          <a:xfrm>
            <a:off x="516691" y="4380931"/>
            <a:ext cx="491319" cy="313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chemeClr val="accent3"/>
                </a:solidFill>
                <a:effectLst/>
                <a:uFillTx/>
                <a:latin typeface="Georgia" panose="02040502050405020303" pitchFamily="18" charset="0"/>
                <a:sym typeface="Geller Text Regular"/>
              </a:rPr>
              <a:t>17</a:t>
            </a:r>
            <a:endParaRPr kumimoji="0" lang="en-GB" sz="1400" b="1" i="0" u="none" strike="noStrike" cap="none" spc="0" normalizeH="0" baseline="0" dirty="0">
              <a:ln>
                <a:noFill/>
              </a:ln>
              <a:solidFill>
                <a:schemeClr val="accent3"/>
              </a:solidFill>
              <a:effectLst/>
              <a:uFillTx/>
              <a:latin typeface="Georgia" panose="02040502050405020303" pitchFamily="18" charset="0"/>
              <a:sym typeface="Geller Text Regula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 name="Image" descr="Image"/>
          <p:cNvPicPr>
            <a:picLocks noChangeAspect="1"/>
          </p:cNvPicPr>
          <p:nvPr/>
        </p:nvPicPr>
        <p:blipFill>
          <a:blip r:embed="rId3">
            <a:extLst/>
          </a:blip>
          <a:stretch>
            <a:fillRect/>
          </a:stretch>
        </p:blipFill>
        <p:spPr>
          <a:xfrm>
            <a:off x="140717" y="4399187"/>
            <a:ext cx="632772" cy="1471022"/>
          </a:xfrm>
          <a:prstGeom prst="rect">
            <a:avLst/>
          </a:prstGeom>
          <a:ln w="12700">
            <a:miter lim="400000"/>
          </a:ln>
        </p:spPr>
      </p:pic>
      <p:sp>
        <p:nvSpPr>
          <p:cNvPr id="713" name="Title 6"/>
          <p:cNvSpPr txBox="1">
            <a:spLocks noGrp="1"/>
          </p:cNvSpPr>
          <p:nvPr>
            <p:ph type="title"/>
          </p:nvPr>
        </p:nvSpPr>
        <p:spPr>
          <a:xfrm>
            <a:off x="322263" y="170909"/>
            <a:ext cx="4371974" cy="4026979"/>
          </a:xfrm>
          <a:prstGeom prst="rect">
            <a:avLst/>
          </a:prstGeom>
        </p:spPr>
        <p:txBody>
          <a:bodyPr>
            <a:normAutofit/>
          </a:bodyPr>
          <a:lstStyle/>
          <a:p>
            <a:pPr defTabSz="896111">
              <a:defRPr sz="1764" b="1">
                <a:latin typeface="Georgia"/>
                <a:ea typeface="Georgia"/>
                <a:cs typeface="Georgia"/>
                <a:sym typeface="Georgia"/>
              </a:defRPr>
            </a:pPr>
            <a:r>
              <a:rPr sz="1470" b="0" dirty="0" smtClean="0"/>
              <a:t>.</a:t>
            </a:r>
            <a:endParaRPr sz="1470" b="0" dirty="0"/>
          </a:p>
        </p:txBody>
      </p:sp>
      <p:sp>
        <p:nvSpPr>
          <p:cNvPr id="715" name="Rectangle 10"/>
          <p:cNvSpPr/>
          <p:nvPr/>
        </p:nvSpPr>
        <p:spPr>
          <a:xfrm>
            <a:off x="4345269" y="0"/>
            <a:ext cx="4798731" cy="5143500"/>
          </a:xfrm>
          <a:prstGeom prst="rect">
            <a:avLst/>
          </a:prstGeom>
          <a:solidFill>
            <a:srgbClr val="F0638C"/>
          </a:solidFill>
          <a:ln w="12700">
            <a:miter lim="400000"/>
          </a:ln>
        </p:spPr>
        <p:txBody>
          <a:bodyPr lIns="45719" rIns="45719" anchor="ctr"/>
          <a:lstStyle/>
          <a:p>
            <a:pPr algn="ctr">
              <a:defRPr>
                <a:solidFill>
                  <a:srgbClr val="FFFFFF"/>
                </a:solidFill>
              </a:defRPr>
            </a:pPr>
            <a:endParaRPr dirty="0">
              <a:solidFill>
                <a:srgbClr val="FFFFFF"/>
              </a:solidFill>
            </a:endParaRPr>
          </a:p>
        </p:txBody>
      </p:sp>
      <p:sp>
        <p:nvSpPr>
          <p:cNvPr id="719" name="Slide Number Placeholder 3"/>
          <p:cNvSpPr txBox="1">
            <a:spLocks noGrp="1"/>
          </p:cNvSpPr>
          <p:nvPr>
            <p:ph type="sldNum" sz="quarter" idx="2"/>
          </p:nvPr>
        </p:nvSpPr>
        <p:spPr>
          <a:xfrm>
            <a:off x="362138" y="4820002"/>
            <a:ext cx="209994"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pPr/>
              <a:t>18</a:t>
            </a:fld>
            <a:endParaRPr b="1" dirty="0"/>
          </a:p>
        </p:txBody>
      </p:sp>
      <p:pic>
        <p:nvPicPr>
          <p:cNvPr id="2" name="Picture 1"/>
          <p:cNvPicPr>
            <a:picLocks noChangeAspect="1"/>
          </p:cNvPicPr>
          <p:nvPr/>
        </p:nvPicPr>
        <p:blipFill rotWithShape="1">
          <a:blip r:embed="rId4"/>
          <a:srcRect l="2244" t="6185" r="31353"/>
          <a:stretch/>
        </p:blipFill>
        <p:spPr>
          <a:xfrm>
            <a:off x="4518506" y="170910"/>
            <a:ext cx="4477576" cy="4702034"/>
          </a:xfrm>
          <a:prstGeom prst="rect">
            <a:avLst/>
          </a:prstGeom>
        </p:spPr>
      </p:pic>
      <p:sp>
        <p:nvSpPr>
          <p:cNvPr id="3" name="Rectangle 2"/>
          <p:cNvSpPr/>
          <p:nvPr/>
        </p:nvSpPr>
        <p:spPr>
          <a:xfrm>
            <a:off x="138635" y="841995"/>
            <a:ext cx="4206634" cy="3505896"/>
          </a:xfrm>
          <a:prstGeom prst="rect">
            <a:avLst/>
          </a:prstGeom>
        </p:spPr>
        <p:txBody>
          <a:bodyPr wrap="square">
            <a:spAutoFit/>
          </a:bodyPr>
          <a:lstStyle/>
          <a:p>
            <a:pPr lvl="0" defTabSz="877823">
              <a:lnSpc>
                <a:spcPct val="115000"/>
              </a:lnSpc>
              <a:spcBef>
                <a:spcPts val="400"/>
              </a:spcBef>
              <a:buClr>
                <a:srgbClr val="FE9915"/>
              </a:buClr>
              <a:defRPr sz="1727">
                <a:solidFill>
                  <a:srgbClr val="000000"/>
                </a:solidFill>
                <a:latin typeface="Arial"/>
                <a:ea typeface="Arial"/>
                <a:cs typeface="Arial"/>
                <a:sym typeface="Arial"/>
              </a:defRPr>
            </a:pPr>
            <a:r>
              <a:rPr lang="en-US" sz="1727" dirty="0">
                <a:solidFill>
                  <a:srgbClr val="000000"/>
                </a:solidFill>
                <a:latin typeface="Geller Text Regular"/>
                <a:cs typeface="Arial"/>
                <a:sym typeface="Arial"/>
              </a:rPr>
              <a:t>The Hamro Mahila Women’s Group was set up to support </a:t>
            </a:r>
            <a:r>
              <a:rPr lang="en-US" sz="1727" dirty="0" smtClean="0">
                <a:solidFill>
                  <a:srgbClr val="000000"/>
                </a:solidFill>
                <a:latin typeface="Geller Text Regular"/>
                <a:cs typeface="Arial"/>
                <a:sym typeface="Arial"/>
              </a:rPr>
              <a:t>women living </a:t>
            </a:r>
            <a:r>
              <a:rPr lang="en-US" sz="1727" dirty="0">
                <a:solidFill>
                  <a:srgbClr val="000000"/>
                </a:solidFill>
                <a:latin typeface="Geller Text Regular"/>
                <a:cs typeface="Arial"/>
                <a:sym typeface="Arial"/>
              </a:rPr>
              <a:t>in </a:t>
            </a:r>
            <a:r>
              <a:rPr lang="en-US" sz="1727" dirty="0" smtClean="0">
                <a:solidFill>
                  <a:srgbClr val="000000"/>
                </a:solidFill>
                <a:latin typeface="Geller Text Regular"/>
                <a:cs typeface="Arial"/>
                <a:sym typeface="Arial"/>
              </a:rPr>
              <a:t>poverty to </a:t>
            </a:r>
            <a:r>
              <a:rPr lang="en-US" sz="1727" dirty="0">
                <a:solidFill>
                  <a:srgbClr val="000000"/>
                </a:solidFill>
                <a:latin typeface="Geller Text Regular"/>
                <a:cs typeface="Arial"/>
                <a:sym typeface="Arial"/>
              </a:rPr>
              <a:t>earn a living. The </a:t>
            </a:r>
            <a:r>
              <a:rPr lang="en-US" sz="1727" dirty="0" smtClean="0">
                <a:solidFill>
                  <a:srgbClr val="000000"/>
                </a:solidFill>
                <a:latin typeface="Geller Text Regular"/>
                <a:cs typeface="Arial"/>
                <a:sym typeface="Arial"/>
              </a:rPr>
              <a:t>group received </a:t>
            </a:r>
            <a:r>
              <a:rPr lang="en-US" sz="1727" dirty="0">
                <a:solidFill>
                  <a:srgbClr val="000000"/>
                </a:solidFill>
                <a:latin typeface="Geller Text Regular"/>
                <a:cs typeface="Arial"/>
                <a:sym typeface="Arial"/>
              </a:rPr>
              <a:t>training in making quality crafts from ‘waste’ </a:t>
            </a:r>
            <a:r>
              <a:rPr lang="en-US" sz="1727" dirty="0" smtClean="0">
                <a:solidFill>
                  <a:srgbClr val="000000"/>
                </a:solidFill>
                <a:latin typeface="Geller Text Regular"/>
                <a:cs typeface="Arial"/>
                <a:sym typeface="Arial"/>
              </a:rPr>
              <a:t>plastic.</a:t>
            </a:r>
            <a:endParaRPr lang="en-US" sz="1727" dirty="0">
              <a:solidFill>
                <a:srgbClr val="000000"/>
              </a:solidFill>
              <a:latin typeface="Geller Text Regular"/>
              <a:cs typeface="Arial"/>
              <a:sym typeface="Arial"/>
            </a:endParaRPr>
          </a:p>
          <a:p>
            <a:pPr lvl="0" defTabSz="877823">
              <a:lnSpc>
                <a:spcPct val="115000"/>
              </a:lnSpc>
              <a:spcBef>
                <a:spcPts val="400"/>
              </a:spcBef>
              <a:buClr>
                <a:srgbClr val="FE9915"/>
              </a:buClr>
              <a:buSzPct val="100000"/>
              <a:defRPr sz="1727">
                <a:solidFill>
                  <a:srgbClr val="000000"/>
                </a:solidFill>
                <a:latin typeface="Arial"/>
                <a:ea typeface="Arial"/>
                <a:cs typeface="Arial"/>
                <a:sym typeface="Arial"/>
              </a:defRPr>
            </a:pPr>
            <a:r>
              <a:rPr lang="en-US" sz="1727" dirty="0" smtClean="0">
                <a:solidFill>
                  <a:srgbClr val="000000"/>
                </a:solidFill>
                <a:latin typeface="Geller Text Regular"/>
                <a:cs typeface="Arial"/>
                <a:sym typeface="Arial"/>
              </a:rPr>
              <a:t>In their workshop the </a:t>
            </a:r>
            <a:r>
              <a:rPr lang="en-US" sz="1727" dirty="0">
                <a:solidFill>
                  <a:srgbClr val="000000"/>
                </a:solidFill>
                <a:latin typeface="Geller Text Regular"/>
                <a:cs typeface="Arial"/>
                <a:sym typeface="Arial"/>
              </a:rPr>
              <a:t>women have </a:t>
            </a:r>
            <a:r>
              <a:rPr lang="en-US" sz="1727" dirty="0" smtClean="0">
                <a:solidFill>
                  <a:srgbClr val="000000"/>
                </a:solidFill>
                <a:latin typeface="Geller Text Regular"/>
                <a:cs typeface="Arial"/>
                <a:sym typeface="Arial"/>
              </a:rPr>
              <a:t>a </a:t>
            </a:r>
            <a:r>
              <a:rPr lang="en-US" sz="1727" dirty="0">
                <a:solidFill>
                  <a:srgbClr val="000000"/>
                </a:solidFill>
                <a:latin typeface="Geller Text Regular"/>
                <a:cs typeface="Arial"/>
                <a:sym typeface="Arial"/>
              </a:rPr>
              <a:t>sewing machine, iron and basic craft tools. At the moment they make pencil cases, coasters and baskets, but are looking forward to expanding their range of products.</a:t>
            </a:r>
          </a:p>
        </p:txBody>
      </p:sp>
      <p:sp>
        <p:nvSpPr>
          <p:cNvPr id="12" name="Title 1"/>
          <p:cNvSpPr txBox="1">
            <a:spLocks/>
          </p:cNvSpPr>
          <p:nvPr/>
        </p:nvSpPr>
        <p:spPr>
          <a:xfrm>
            <a:off x="138635" y="205042"/>
            <a:ext cx="8413268" cy="732794"/>
          </a:xfrm>
          <a:prstGeom prst="rect">
            <a:avLst/>
          </a:prstGeom>
        </p:spPr>
        <p:txBody>
          <a:bodyPr/>
          <a:lstStyle>
            <a:lvl1pPr marL="0" marR="0" indent="0" algn="l" defTabSz="914400" rtl="0" latinLnBrk="0">
              <a:lnSpc>
                <a:spcPct val="100000"/>
              </a:lnSpc>
              <a:spcBef>
                <a:spcPts val="0"/>
              </a:spcBef>
              <a:spcAft>
                <a:spcPts val="0"/>
              </a:spcAft>
              <a:buClrTx/>
              <a:buSzTx/>
              <a:buFontTx/>
              <a:buNone/>
              <a:tabLst/>
              <a:defRPr sz="2500" b="1" i="0" u="none" strike="noStrike" cap="none" spc="0" baseline="0">
                <a:solidFill>
                  <a:srgbClr val="F0638C"/>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a:lstStyle>
          <a:p>
            <a:pPr hangingPunct="1"/>
            <a:r>
              <a:rPr lang="en-GB" dirty="0" smtClean="0"/>
              <a:t>Plastics into profit</a:t>
            </a:r>
            <a:endParaRPr lang="en-GB" dirty="0"/>
          </a:p>
        </p:txBody>
      </p:sp>
    </p:spTree>
    <p:extLst>
      <p:ext uri="{BB962C8B-B14F-4D97-AF65-F5344CB8AC3E}">
        <p14:creationId xmlns:p14="http://schemas.microsoft.com/office/powerpoint/2010/main" val="18569705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638C"/>
        </a:solidFill>
        <a:effectLst/>
      </p:bgPr>
    </p:bg>
    <p:spTree>
      <p:nvGrpSpPr>
        <p:cNvPr id="1" name=""/>
        <p:cNvGrpSpPr/>
        <p:nvPr/>
      </p:nvGrpSpPr>
      <p:grpSpPr>
        <a:xfrm>
          <a:off x="0" y="0"/>
          <a:ext cx="0" cy="0"/>
          <a:chOff x="0" y="0"/>
          <a:chExt cx="0" cy="0"/>
        </a:xfrm>
      </p:grpSpPr>
      <p:sp>
        <p:nvSpPr>
          <p:cNvPr id="641" name="Text Placeholder 1"/>
          <p:cNvSpPr txBox="1">
            <a:spLocks noGrp="1"/>
          </p:cNvSpPr>
          <p:nvPr>
            <p:ph type="body" sz="half" idx="1"/>
          </p:nvPr>
        </p:nvSpPr>
        <p:spPr>
          <a:xfrm>
            <a:off x="627796" y="672354"/>
            <a:ext cx="7915703" cy="4022332"/>
          </a:xfrm>
          <a:prstGeom prst="rect">
            <a:avLst/>
          </a:prstGeom>
        </p:spPr>
        <p:txBody>
          <a:bodyPr/>
          <a:lstStyle/>
          <a:p>
            <a:pPr lvl="0">
              <a:lnSpc>
                <a:spcPts val="7500"/>
              </a:lnSpc>
              <a:defRPr sz="6000" b="1" spc="0">
                <a:latin typeface="Georgia"/>
                <a:ea typeface="Georgia"/>
                <a:cs typeface="Georgia"/>
                <a:sym typeface="Georgia"/>
              </a:defRPr>
            </a:pPr>
            <a:r>
              <a:rPr lang="en-GB" sz="6000" b="1" spc="0" dirty="0">
                <a:latin typeface="Georgia"/>
                <a:sym typeface="Georgia"/>
              </a:rPr>
              <a:t>Plastics</a:t>
            </a:r>
          </a:p>
          <a:p>
            <a:pPr lvl="0">
              <a:lnSpc>
                <a:spcPts val="7500"/>
              </a:lnSpc>
              <a:defRPr sz="6000" b="1" spc="0">
                <a:latin typeface="Georgia"/>
                <a:ea typeface="Georgia"/>
                <a:cs typeface="Georgia"/>
                <a:sym typeface="Georgia"/>
              </a:defRPr>
            </a:pPr>
            <a:r>
              <a:rPr lang="en-GB" sz="6000" b="1" spc="0" dirty="0" smtClean="0">
                <a:latin typeface="Georgia"/>
                <a:sym typeface="Georgia"/>
              </a:rPr>
              <a:t>Challenge - Nepal</a:t>
            </a:r>
            <a:endParaRPr lang="en-GB" sz="6000" b="1" spc="0" dirty="0">
              <a:latin typeface="Georgia"/>
              <a:sym typeface="Georgia"/>
            </a:endParaRPr>
          </a:p>
          <a:p>
            <a:pPr lvl="0" algn="l" defTabSz="877823" hangingPunct="0">
              <a:lnSpc>
                <a:spcPct val="115000"/>
              </a:lnSpc>
              <a:spcBef>
                <a:spcPts val="400"/>
              </a:spcBef>
              <a:buClr>
                <a:srgbClr val="FE9915"/>
              </a:buClr>
              <a:defRPr sz="1727">
                <a:solidFill>
                  <a:srgbClr val="000000"/>
                </a:solidFill>
                <a:latin typeface="Arial"/>
                <a:ea typeface="Arial"/>
                <a:cs typeface="Arial"/>
                <a:sym typeface="Arial"/>
              </a:defRPr>
            </a:pPr>
            <a:r>
              <a:rPr lang="en-US" sz="1700" b="1" spc="0" dirty="0" smtClean="0">
                <a:solidFill>
                  <a:schemeClr val="bg1"/>
                </a:solidFill>
                <a:latin typeface="Geller Text Regular"/>
                <a:cs typeface="Arial"/>
                <a:sym typeface="Arial"/>
              </a:rPr>
              <a:t> Your challenge is to design and make a product that the Hamro Mahila women’s group can make to increase their appeal to international markets.</a:t>
            </a:r>
            <a:endParaRPr lang="en-US" sz="1700" b="1" spc="0" dirty="0">
              <a:solidFill>
                <a:schemeClr val="bg1"/>
              </a:solidFill>
              <a:latin typeface="Geller Text Regular"/>
              <a:cs typeface="Arial"/>
              <a:sym typeface="Arial"/>
            </a:endParaRPr>
          </a:p>
          <a:p>
            <a:pPr>
              <a:lnSpc>
                <a:spcPts val="7500"/>
              </a:lnSpc>
              <a:defRPr sz="6000" b="1" spc="0">
                <a:latin typeface="Georgia"/>
                <a:ea typeface="Georgia"/>
                <a:cs typeface="Georgia"/>
                <a:sym typeface="Georgia"/>
              </a:defRPr>
            </a:pPr>
            <a:endParaRPr lang="en-US" dirty="0">
              <a:solidFill>
                <a:schemeClr val="bg1"/>
              </a:solidFill>
            </a:endParaRPr>
          </a:p>
          <a:p>
            <a:pPr>
              <a:lnSpc>
                <a:spcPts val="7500"/>
              </a:lnSpc>
              <a:defRPr sz="6000" b="1" spc="0">
                <a:latin typeface="Georgia"/>
                <a:ea typeface="Georgia"/>
                <a:cs typeface="Georgia"/>
                <a:sym typeface="Georgia"/>
              </a:defRPr>
            </a:pPr>
            <a:endParaRPr dirty="0">
              <a:solidFill>
                <a:schemeClr val="bg1"/>
              </a:solidFill>
            </a:endParaRPr>
          </a:p>
          <a:p>
            <a:pPr>
              <a:spcBef>
                <a:spcPts val="500"/>
              </a:spcBef>
              <a:buClr>
                <a:srgbClr val="FE9915"/>
              </a:buClr>
              <a:buFont typeface="Wingdings"/>
              <a:defRPr sz="1800" spc="0">
                <a:latin typeface="Arial"/>
                <a:ea typeface="Arial"/>
                <a:cs typeface="Arial"/>
                <a:sym typeface="Arial"/>
              </a:defRPr>
            </a:pPr>
            <a:endParaRPr dirty="0">
              <a:solidFill>
                <a:schemeClr val="bg1"/>
              </a:solidFill>
            </a:endParaRPr>
          </a:p>
        </p:txBody>
      </p:sp>
      <p:pic>
        <p:nvPicPr>
          <p:cNvPr id="2" name="Picture 1"/>
          <p:cNvPicPr>
            <a:picLocks noChangeAspect="1"/>
          </p:cNvPicPr>
          <p:nvPr/>
        </p:nvPicPr>
        <p:blipFill>
          <a:blip r:embed="rId3"/>
          <a:stretch>
            <a:fillRect/>
          </a:stretch>
        </p:blipFill>
        <p:spPr>
          <a:xfrm>
            <a:off x="0" y="3674236"/>
            <a:ext cx="2182557" cy="2938527"/>
          </a:xfrm>
          <a:prstGeom prst="rect">
            <a:avLst/>
          </a:prstGeom>
        </p:spPr>
      </p:pic>
      <p:sp>
        <p:nvSpPr>
          <p:cNvPr id="3" name="TextBox 2"/>
          <p:cNvSpPr txBox="1"/>
          <p:nvPr/>
        </p:nvSpPr>
        <p:spPr>
          <a:xfrm>
            <a:off x="490777" y="4540798"/>
            <a:ext cx="60050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chemeClr val="accent3"/>
                </a:solidFill>
                <a:effectLst/>
                <a:uFillTx/>
                <a:latin typeface="Georgia" panose="02040502050405020303" pitchFamily="18" charset="0"/>
                <a:sym typeface="Geller Text Regular"/>
              </a:rPr>
              <a:t>19</a:t>
            </a:r>
            <a:endParaRPr kumimoji="0" lang="en-GB" sz="1400" b="1" i="0" u="none" strike="noStrike" cap="none" spc="0" normalizeH="0" baseline="0" dirty="0">
              <a:ln>
                <a:noFill/>
              </a:ln>
              <a:solidFill>
                <a:schemeClr val="accent3"/>
              </a:solidFill>
              <a:effectLst/>
              <a:uFillTx/>
              <a:latin typeface="Georgia" panose="02040502050405020303" pitchFamily="18" charset="0"/>
              <a:sym typeface="Geller Text Regular"/>
            </a:endParaRPr>
          </a:p>
        </p:txBody>
      </p:sp>
    </p:spTree>
    <p:extLst>
      <p:ext uri="{BB962C8B-B14F-4D97-AF65-F5344CB8AC3E}">
        <p14:creationId xmlns:p14="http://schemas.microsoft.com/office/powerpoint/2010/main" val="27659914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458" y="424613"/>
            <a:ext cx="7357831" cy="2831544"/>
          </a:xfrm>
          <a:prstGeom prst="rect">
            <a:avLst/>
          </a:prstGeom>
        </p:spPr>
        <p:txBody>
          <a:bodyPr wrap="square">
            <a:spAutoFit/>
          </a:bodyPr>
          <a:lstStyle/>
          <a:p>
            <a:pPr lvl="0" hangingPunct="1">
              <a:defRPr sz="2500" b="1">
                <a:solidFill>
                  <a:srgbClr val="F0638C"/>
                </a:solidFill>
                <a:latin typeface="Georgia"/>
                <a:ea typeface="Georgia"/>
                <a:cs typeface="Georgia"/>
                <a:sym typeface="Georgia"/>
              </a:defRPr>
            </a:pPr>
            <a:r>
              <a:rPr lang="en-US" sz="2500" b="1" dirty="0">
                <a:solidFill>
                  <a:srgbClr val="F0638C"/>
                </a:solidFill>
                <a:latin typeface="Georgia"/>
                <a:sym typeface="Georgia"/>
              </a:rPr>
              <a:t>What do you see?</a:t>
            </a:r>
          </a:p>
          <a:p>
            <a:pPr lvl="0" hangingPunct="1">
              <a:defRPr sz="1700">
                <a:solidFill>
                  <a:srgbClr val="000000"/>
                </a:solidFill>
                <a:latin typeface="+mn-lt"/>
                <a:ea typeface="+mn-ea"/>
                <a:cs typeface="+mn-cs"/>
                <a:sym typeface="Geller Text Regular"/>
              </a:defRPr>
            </a:pPr>
            <a:r>
              <a:rPr lang="en-US" sz="1700" dirty="0">
                <a:solidFill>
                  <a:srgbClr val="000000"/>
                </a:solidFill>
              </a:rPr>
              <a:t/>
            </a:r>
            <a:br>
              <a:rPr lang="en-US" sz="1700" dirty="0">
                <a:solidFill>
                  <a:srgbClr val="000000"/>
                </a:solidFill>
              </a:rPr>
            </a:br>
            <a:r>
              <a:rPr lang="en-US" sz="1700" b="1" dirty="0">
                <a:solidFill>
                  <a:srgbClr val="000000"/>
                </a:solidFill>
              </a:rPr>
              <a:t>Spend a few minutes looking at the photographs of plastic waste. </a:t>
            </a:r>
            <a:endParaRPr lang="en-US" sz="1700" b="1" dirty="0" smtClean="0">
              <a:solidFill>
                <a:srgbClr val="000000"/>
              </a:solidFill>
            </a:endParaRPr>
          </a:p>
          <a:p>
            <a:pPr lvl="0" hangingPunct="1">
              <a:defRPr sz="1700">
                <a:solidFill>
                  <a:srgbClr val="000000"/>
                </a:solidFill>
                <a:latin typeface="+mn-lt"/>
                <a:ea typeface="+mn-ea"/>
                <a:cs typeface="+mn-cs"/>
                <a:sym typeface="Geller Text Regular"/>
              </a:defRPr>
            </a:pPr>
            <a:r>
              <a:rPr lang="en-US" sz="1700" dirty="0" smtClean="0">
                <a:solidFill>
                  <a:srgbClr val="000000"/>
                </a:solidFill>
              </a:rPr>
              <a:t>In </a:t>
            </a:r>
            <a:r>
              <a:rPr lang="en-US" sz="1700" dirty="0">
                <a:solidFill>
                  <a:srgbClr val="000000"/>
                </a:solidFill>
              </a:rPr>
              <a:t>your groups discuss the following questions:</a:t>
            </a:r>
          </a:p>
          <a:p>
            <a:pPr lvl="0" hangingPunct="1">
              <a:defRPr sz="1700">
                <a:solidFill>
                  <a:srgbClr val="000000"/>
                </a:solidFill>
                <a:latin typeface="+mn-lt"/>
                <a:ea typeface="+mn-ea"/>
                <a:cs typeface="+mn-cs"/>
                <a:sym typeface="Geller Text Regular"/>
              </a:defRPr>
            </a:pPr>
            <a:endParaRPr lang="en-US" sz="1700" dirty="0">
              <a:solidFill>
                <a:srgbClr val="000000"/>
              </a:solidFill>
            </a:endParaRPr>
          </a:p>
          <a:p>
            <a:pPr marL="285750" lvl="0" indent="-285750" hangingPunct="1">
              <a:buFont typeface="Arial" panose="020B0604020202020204" pitchFamily="34" charset="0"/>
              <a:buChar char="•"/>
              <a:defRPr sz="1700">
                <a:solidFill>
                  <a:srgbClr val="000000"/>
                </a:solidFill>
                <a:latin typeface="+mn-lt"/>
                <a:ea typeface="+mn-ea"/>
                <a:cs typeface="+mn-cs"/>
                <a:sym typeface="Geller Text Regular"/>
              </a:defRPr>
            </a:pPr>
            <a:r>
              <a:rPr lang="en-US" sz="1700" dirty="0">
                <a:solidFill>
                  <a:srgbClr val="000000"/>
                </a:solidFill>
              </a:rPr>
              <a:t>What do you see?</a:t>
            </a:r>
          </a:p>
          <a:p>
            <a:pPr lvl="0" hangingPunct="1">
              <a:defRPr sz="1700">
                <a:solidFill>
                  <a:srgbClr val="000000"/>
                </a:solidFill>
                <a:latin typeface="+mn-lt"/>
                <a:ea typeface="+mn-ea"/>
                <a:cs typeface="+mn-cs"/>
                <a:sym typeface="Geller Text Regular"/>
              </a:defRPr>
            </a:pPr>
            <a:endParaRPr lang="en-US" sz="1700" dirty="0">
              <a:solidFill>
                <a:srgbClr val="000000"/>
              </a:solidFill>
            </a:endParaRPr>
          </a:p>
          <a:p>
            <a:pPr marL="285750" lvl="0" indent="-285750" hangingPunct="1">
              <a:buFont typeface="Arial" panose="020B0604020202020204" pitchFamily="34" charset="0"/>
              <a:buChar char="•"/>
              <a:defRPr sz="1700">
                <a:solidFill>
                  <a:srgbClr val="000000"/>
                </a:solidFill>
                <a:latin typeface="+mn-lt"/>
                <a:ea typeface="+mn-ea"/>
                <a:cs typeface="+mn-cs"/>
                <a:sym typeface="Geller Text Regular"/>
              </a:defRPr>
            </a:pPr>
            <a:r>
              <a:rPr lang="en-US" sz="1700" dirty="0">
                <a:solidFill>
                  <a:srgbClr val="000000"/>
                </a:solidFill>
              </a:rPr>
              <a:t>What questions do the photographs raise for you?</a:t>
            </a:r>
          </a:p>
          <a:p>
            <a:pPr lvl="0" hangingPunct="1">
              <a:defRPr sz="1700">
                <a:solidFill>
                  <a:srgbClr val="000000"/>
                </a:solidFill>
                <a:latin typeface="+mn-lt"/>
                <a:ea typeface="+mn-ea"/>
                <a:cs typeface="+mn-cs"/>
                <a:sym typeface="Geller Text Regular"/>
              </a:defRPr>
            </a:pPr>
            <a:endParaRPr lang="en-US" sz="1700" dirty="0">
              <a:solidFill>
                <a:srgbClr val="000000"/>
              </a:solidFill>
            </a:endParaRPr>
          </a:p>
          <a:p>
            <a:pPr marL="285750" lvl="0" indent="-285750" hangingPunct="1">
              <a:buFont typeface="Arial" panose="020B0604020202020204" pitchFamily="34" charset="0"/>
              <a:buChar char="•"/>
              <a:defRPr sz="1700">
                <a:solidFill>
                  <a:srgbClr val="000000"/>
                </a:solidFill>
                <a:latin typeface="+mn-lt"/>
                <a:ea typeface="+mn-ea"/>
                <a:cs typeface="+mn-cs"/>
                <a:sym typeface="Geller Text Regular"/>
              </a:defRPr>
            </a:pPr>
            <a:r>
              <a:rPr lang="en-US" sz="1700" dirty="0">
                <a:solidFill>
                  <a:srgbClr val="000000"/>
                </a:solidFill>
              </a:rPr>
              <a:t>What do think might be the problems for people and the environment?</a:t>
            </a:r>
            <a:endParaRPr lang="en-GB" dirty="0"/>
          </a:p>
        </p:txBody>
      </p:sp>
      <p:pic>
        <p:nvPicPr>
          <p:cNvPr id="5" name="Image" descr="Image"/>
          <p:cNvPicPr>
            <a:picLocks noChangeAspect="1"/>
          </p:cNvPicPr>
          <p:nvPr/>
        </p:nvPicPr>
        <p:blipFill>
          <a:blip r:embed="rId3">
            <a:extLst/>
          </a:blip>
          <a:stretch>
            <a:fillRect/>
          </a:stretch>
        </p:blipFill>
        <p:spPr>
          <a:xfrm>
            <a:off x="374458" y="3867311"/>
            <a:ext cx="632772" cy="1471022"/>
          </a:xfrm>
          <a:prstGeom prst="rect">
            <a:avLst/>
          </a:prstGeom>
          <a:ln w="12700">
            <a:miter lim="400000"/>
          </a:ln>
        </p:spPr>
      </p:pic>
      <p:sp>
        <p:nvSpPr>
          <p:cNvPr id="6" name="Slide Number Placeholder 3"/>
          <p:cNvSpPr txBox="1">
            <a:spLocks noGrp="1"/>
          </p:cNvSpPr>
          <p:nvPr>
            <p:ph type="sldNum" sz="quarter" idx="2"/>
          </p:nvPr>
        </p:nvSpPr>
        <p:spPr>
          <a:xfrm>
            <a:off x="626724" y="4356601"/>
            <a:ext cx="128240" cy="2462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sz="1600" b="1"/>
              <a:t>2</a:t>
            </a:fld>
            <a:endParaRPr sz="1600" b="1" dirty="0"/>
          </a:p>
        </p:txBody>
      </p:sp>
    </p:spTree>
    <p:extLst>
      <p:ext uri="{BB962C8B-B14F-4D97-AF65-F5344CB8AC3E}">
        <p14:creationId xmlns:p14="http://schemas.microsoft.com/office/powerpoint/2010/main" val="41639376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638C"/>
        </a:solidFill>
        <a:effectLst/>
      </p:bgPr>
    </p:bg>
    <p:spTree>
      <p:nvGrpSpPr>
        <p:cNvPr id="1" name=""/>
        <p:cNvGrpSpPr/>
        <p:nvPr/>
      </p:nvGrpSpPr>
      <p:grpSpPr>
        <a:xfrm>
          <a:off x="0" y="0"/>
          <a:ext cx="0" cy="0"/>
          <a:chOff x="0" y="0"/>
          <a:chExt cx="0" cy="0"/>
        </a:xfrm>
      </p:grpSpPr>
      <p:sp>
        <p:nvSpPr>
          <p:cNvPr id="641" name="Text Placeholder 1"/>
          <p:cNvSpPr txBox="1">
            <a:spLocks noGrp="1"/>
          </p:cNvSpPr>
          <p:nvPr>
            <p:ph type="body" sz="half" idx="1"/>
          </p:nvPr>
        </p:nvSpPr>
        <p:spPr>
          <a:xfrm>
            <a:off x="627796" y="436728"/>
            <a:ext cx="7915703" cy="4257958"/>
          </a:xfrm>
          <a:prstGeom prst="rect">
            <a:avLst/>
          </a:prstGeom>
        </p:spPr>
        <p:txBody>
          <a:bodyPr>
            <a:normAutofit/>
          </a:bodyPr>
          <a:lstStyle/>
          <a:p>
            <a:pPr lvl="0">
              <a:lnSpc>
                <a:spcPts val="7500"/>
              </a:lnSpc>
              <a:defRPr sz="6000" b="1" spc="0">
                <a:latin typeface="Georgia"/>
                <a:ea typeface="Georgia"/>
                <a:cs typeface="Georgia"/>
                <a:sym typeface="Georgia"/>
              </a:defRPr>
            </a:pPr>
            <a:r>
              <a:rPr lang="en-GB" sz="6000" b="1" spc="0" dirty="0">
                <a:latin typeface="Georgia"/>
                <a:sym typeface="Georgia"/>
              </a:rPr>
              <a:t>Plastics</a:t>
            </a:r>
          </a:p>
          <a:p>
            <a:pPr lvl="0">
              <a:lnSpc>
                <a:spcPts val="7500"/>
              </a:lnSpc>
              <a:defRPr sz="6000" b="1" spc="0">
                <a:latin typeface="Georgia"/>
                <a:ea typeface="Georgia"/>
                <a:cs typeface="Georgia"/>
                <a:sym typeface="Georgia"/>
              </a:defRPr>
            </a:pPr>
            <a:r>
              <a:rPr lang="en-GB" sz="6000" b="1" spc="0" dirty="0" smtClean="0">
                <a:latin typeface="Georgia"/>
                <a:sym typeface="Georgia"/>
              </a:rPr>
              <a:t>Challenge -UK</a:t>
            </a:r>
            <a:endParaRPr lang="en-GB" sz="6000" b="1" spc="0" dirty="0">
              <a:latin typeface="Georgia"/>
              <a:sym typeface="Georgia"/>
            </a:endParaRPr>
          </a:p>
          <a:p>
            <a:pPr lvl="0" algn="l" hangingPunct="0">
              <a:lnSpc>
                <a:spcPct val="115000"/>
              </a:lnSpc>
              <a:defRPr>
                <a:solidFill>
                  <a:srgbClr val="000000"/>
                </a:solidFill>
                <a:latin typeface="Arial"/>
                <a:ea typeface="Arial"/>
                <a:cs typeface="Arial"/>
                <a:sym typeface="Arial"/>
              </a:defRPr>
            </a:pPr>
            <a:r>
              <a:rPr lang="en-US" sz="1800" spc="0" dirty="0" smtClean="0">
                <a:solidFill>
                  <a:schemeClr val="bg1"/>
                </a:solidFill>
                <a:latin typeface="Geller Text Regular"/>
                <a:cs typeface="Arial"/>
                <a:sym typeface="Arial"/>
              </a:rPr>
              <a:t>A </a:t>
            </a:r>
            <a:r>
              <a:rPr lang="en-US" sz="1800" spc="0" dirty="0">
                <a:solidFill>
                  <a:schemeClr val="bg1"/>
                </a:solidFill>
                <a:latin typeface="Geller Text Regular"/>
                <a:cs typeface="Arial"/>
                <a:sym typeface="Arial"/>
              </a:rPr>
              <a:t>new </a:t>
            </a:r>
            <a:r>
              <a:rPr lang="en-US" sz="1800" b="1" spc="0" dirty="0">
                <a:solidFill>
                  <a:schemeClr val="bg1"/>
                </a:solidFill>
                <a:latin typeface="Geller Text Regular"/>
                <a:cs typeface="Arial"/>
                <a:sym typeface="Arial"/>
              </a:rPr>
              <a:t>Eco-enterprise </a:t>
            </a:r>
            <a:r>
              <a:rPr lang="en-US" sz="1800" spc="0" dirty="0">
                <a:solidFill>
                  <a:schemeClr val="bg1"/>
                </a:solidFill>
                <a:latin typeface="Geller Text Regular"/>
                <a:cs typeface="Arial"/>
                <a:sym typeface="Arial"/>
              </a:rPr>
              <a:t>company has decided to take on the</a:t>
            </a:r>
            <a:r>
              <a:rPr lang="en-US" sz="1800" b="1" spc="0" dirty="0">
                <a:solidFill>
                  <a:schemeClr val="bg1"/>
                </a:solidFill>
                <a:latin typeface="Geller Text Regular"/>
                <a:cs typeface="Arial"/>
                <a:sym typeface="Arial"/>
              </a:rPr>
              <a:t> £5 challenge </a:t>
            </a:r>
            <a:r>
              <a:rPr lang="en-US" sz="1800" spc="0" dirty="0">
                <a:solidFill>
                  <a:schemeClr val="bg1"/>
                </a:solidFill>
                <a:latin typeface="Geller Text Regular"/>
                <a:cs typeface="Arial"/>
                <a:sym typeface="Arial"/>
              </a:rPr>
              <a:t>which aims to create a business idea with a start-up fund of £5</a:t>
            </a:r>
            <a:r>
              <a:rPr lang="en-US" sz="1800" spc="0" dirty="0" smtClean="0">
                <a:solidFill>
                  <a:schemeClr val="bg1"/>
                </a:solidFill>
                <a:latin typeface="Geller Text Regular"/>
                <a:cs typeface="Arial"/>
                <a:sym typeface="Arial"/>
              </a:rPr>
              <a:t>.</a:t>
            </a:r>
            <a:r>
              <a:rPr lang="en-US" sz="1800" b="1" spc="0" dirty="0">
                <a:solidFill>
                  <a:srgbClr val="ED6A82"/>
                </a:solidFill>
                <a:latin typeface="Geller Text Regular"/>
                <a:cs typeface="Arial"/>
                <a:sym typeface="Arial"/>
              </a:rPr>
              <a:t> </a:t>
            </a:r>
            <a:r>
              <a:rPr lang="en-US" sz="1800" b="1" spc="0" dirty="0" smtClean="0">
                <a:solidFill>
                  <a:srgbClr val="ED6A82"/>
                </a:solidFill>
                <a:latin typeface="Geller Text Regular"/>
                <a:cs typeface="Arial"/>
                <a:sym typeface="Arial"/>
              </a:rPr>
              <a:t>is </a:t>
            </a:r>
            <a:r>
              <a:rPr lang="en-US" sz="1800" b="1" spc="0" dirty="0">
                <a:solidFill>
                  <a:srgbClr val="ED6A82"/>
                </a:solidFill>
                <a:latin typeface="Geller Text Regular"/>
                <a:cs typeface="Arial"/>
                <a:sym typeface="Arial"/>
              </a:rPr>
              <a:t>to design and make a high quality product that reuses plastic and can be </a:t>
            </a:r>
            <a:endParaRPr lang="en-US" sz="1800" b="1" spc="0" dirty="0" smtClean="0">
              <a:solidFill>
                <a:srgbClr val="ED6A82"/>
              </a:solidFill>
              <a:latin typeface="Geller Text Regular"/>
              <a:cs typeface="Arial"/>
              <a:sym typeface="Arial"/>
            </a:endParaRPr>
          </a:p>
          <a:p>
            <a:pPr lvl="0" algn="l" hangingPunct="0">
              <a:lnSpc>
                <a:spcPct val="115000"/>
              </a:lnSpc>
              <a:defRPr>
                <a:solidFill>
                  <a:srgbClr val="000000"/>
                </a:solidFill>
                <a:latin typeface="Arial"/>
                <a:ea typeface="Arial"/>
                <a:cs typeface="Arial"/>
                <a:sym typeface="Arial"/>
              </a:defRPr>
            </a:pPr>
            <a:r>
              <a:rPr lang="en-US" sz="1800" b="1" spc="0" dirty="0" smtClean="0">
                <a:solidFill>
                  <a:schemeClr val="bg1"/>
                </a:solidFill>
                <a:latin typeface="Geller Text Regular"/>
                <a:cs typeface="Arial"/>
                <a:sym typeface="Arial"/>
              </a:rPr>
              <a:t>Your </a:t>
            </a:r>
            <a:r>
              <a:rPr lang="en-US" sz="1800" b="1" spc="0" dirty="0">
                <a:solidFill>
                  <a:schemeClr val="bg1"/>
                </a:solidFill>
                <a:latin typeface="Geller Text Regular"/>
                <a:cs typeface="Arial"/>
                <a:sym typeface="Arial"/>
              </a:rPr>
              <a:t>challenge is to design and make a high quality product </a:t>
            </a:r>
            <a:r>
              <a:rPr lang="en-US" sz="1800" b="1" spc="0" dirty="0" smtClean="0">
                <a:solidFill>
                  <a:schemeClr val="bg1"/>
                </a:solidFill>
                <a:latin typeface="Geller Text Regular"/>
                <a:cs typeface="Arial"/>
                <a:sym typeface="Arial"/>
              </a:rPr>
              <a:t>that </a:t>
            </a:r>
            <a:r>
              <a:rPr lang="en-US" sz="1800" b="1" spc="0" dirty="0">
                <a:solidFill>
                  <a:schemeClr val="bg1"/>
                </a:solidFill>
                <a:latin typeface="Geller Text Regular"/>
                <a:cs typeface="Arial"/>
                <a:sym typeface="Arial"/>
              </a:rPr>
              <a:t>reuses plastic and can be sold to a consumer of your choice.</a:t>
            </a:r>
          </a:p>
          <a:p>
            <a:pPr lvl="0" algn="l" defTabSz="877823" hangingPunct="0">
              <a:lnSpc>
                <a:spcPct val="115000"/>
              </a:lnSpc>
              <a:spcBef>
                <a:spcPts val="400"/>
              </a:spcBef>
              <a:buClr>
                <a:srgbClr val="FE9915"/>
              </a:buClr>
              <a:defRPr sz="1727">
                <a:solidFill>
                  <a:srgbClr val="000000"/>
                </a:solidFill>
                <a:latin typeface="Arial"/>
                <a:ea typeface="Arial"/>
                <a:cs typeface="Arial"/>
                <a:sym typeface="Arial"/>
              </a:defRPr>
            </a:pPr>
            <a:endParaRPr lang="en-US" dirty="0">
              <a:solidFill>
                <a:schemeClr val="bg1"/>
              </a:solidFill>
            </a:endParaRPr>
          </a:p>
          <a:p>
            <a:pPr>
              <a:lnSpc>
                <a:spcPts val="7500"/>
              </a:lnSpc>
              <a:defRPr sz="6000" b="1" spc="0">
                <a:latin typeface="Georgia"/>
                <a:ea typeface="Georgia"/>
                <a:cs typeface="Georgia"/>
                <a:sym typeface="Georgia"/>
              </a:defRPr>
            </a:pPr>
            <a:endParaRPr dirty="0">
              <a:solidFill>
                <a:schemeClr val="bg1"/>
              </a:solidFill>
            </a:endParaRPr>
          </a:p>
          <a:p>
            <a:pPr>
              <a:spcBef>
                <a:spcPts val="500"/>
              </a:spcBef>
              <a:buClr>
                <a:srgbClr val="FE9915"/>
              </a:buClr>
              <a:buFont typeface="Wingdings"/>
              <a:defRPr sz="1800" spc="0">
                <a:latin typeface="Arial"/>
                <a:ea typeface="Arial"/>
                <a:cs typeface="Arial"/>
                <a:sym typeface="Arial"/>
              </a:defRPr>
            </a:pPr>
            <a:endParaRPr dirty="0">
              <a:solidFill>
                <a:schemeClr val="bg1"/>
              </a:solidFill>
            </a:endParaRPr>
          </a:p>
        </p:txBody>
      </p:sp>
      <p:pic>
        <p:nvPicPr>
          <p:cNvPr id="2" name="Picture 1"/>
          <p:cNvPicPr>
            <a:picLocks noChangeAspect="1"/>
          </p:cNvPicPr>
          <p:nvPr/>
        </p:nvPicPr>
        <p:blipFill>
          <a:blip r:embed="rId3"/>
          <a:stretch>
            <a:fillRect/>
          </a:stretch>
        </p:blipFill>
        <p:spPr>
          <a:xfrm>
            <a:off x="0" y="4192851"/>
            <a:ext cx="2182557" cy="2938527"/>
          </a:xfrm>
          <a:prstGeom prst="rect">
            <a:avLst/>
          </a:prstGeom>
        </p:spPr>
      </p:pic>
      <p:sp>
        <p:nvSpPr>
          <p:cNvPr id="3" name="TextBox 2"/>
          <p:cNvSpPr txBox="1"/>
          <p:nvPr/>
        </p:nvSpPr>
        <p:spPr>
          <a:xfrm>
            <a:off x="518615" y="4694686"/>
            <a:ext cx="4503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chemeClr val="accent3"/>
                </a:solidFill>
                <a:effectLst/>
                <a:uFillTx/>
                <a:latin typeface="+mn-lt"/>
                <a:ea typeface="+mn-ea"/>
                <a:cs typeface="+mn-cs"/>
                <a:sym typeface="Geller Text Regular"/>
              </a:rPr>
              <a:t>20</a:t>
            </a:r>
            <a:endParaRPr kumimoji="0" lang="en-GB" sz="1400" b="1" i="0" u="none" strike="noStrike" cap="none" spc="0" normalizeH="0" baseline="0" dirty="0">
              <a:ln>
                <a:noFill/>
              </a:ln>
              <a:solidFill>
                <a:schemeClr val="accent3"/>
              </a:solidFill>
              <a:effectLst/>
              <a:uFillTx/>
              <a:latin typeface="+mn-lt"/>
              <a:ea typeface="+mn-ea"/>
              <a:cs typeface="+mn-cs"/>
              <a:sym typeface="Geller Text Regular"/>
            </a:endParaRPr>
          </a:p>
        </p:txBody>
      </p:sp>
    </p:spTree>
    <p:extLst>
      <p:ext uri="{BB962C8B-B14F-4D97-AF65-F5344CB8AC3E}">
        <p14:creationId xmlns:p14="http://schemas.microsoft.com/office/powerpoint/2010/main" val="26462447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 name="Image" descr="Image"/>
          <p:cNvPicPr>
            <a:picLocks noChangeAspect="1"/>
          </p:cNvPicPr>
          <p:nvPr/>
        </p:nvPicPr>
        <p:blipFill>
          <a:blip r:embed="rId3">
            <a:extLst/>
          </a:blip>
          <a:stretch>
            <a:fillRect/>
          </a:stretch>
        </p:blipFill>
        <p:spPr>
          <a:xfrm>
            <a:off x="146210" y="4279889"/>
            <a:ext cx="632772" cy="1471022"/>
          </a:xfrm>
          <a:prstGeom prst="rect">
            <a:avLst/>
          </a:prstGeom>
          <a:ln w="12700">
            <a:miter lim="400000"/>
          </a:ln>
        </p:spPr>
      </p:pic>
      <p:pic>
        <p:nvPicPr>
          <p:cNvPr id="667"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668"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669"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670"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Present your work</a:t>
            </a:r>
          </a:p>
        </p:txBody>
      </p:sp>
      <p:sp>
        <p:nvSpPr>
          <p:cNvPr id="671" name="Title 1"/>
          <p:cNvSpPr txBox="1"/>
          <p:nvPr/>
        </p:nvSpPr>
        <p:spPr>
          <a:xfrm>
            <a:off x="365366" y="736345"/>
            <a:ext cx="8413268" cy="3790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115000"/>
              </a:lnSpc>
              <a:spcBef>
                <a:spcPts val="700"/>
              </a:spcBef>
              <a:defRPr spc="19">
                <a:solidFill>
                  <a:srgbClr val="000000"/>
                </a:solidFill>
              </a:defRPr>
            </a:pPr>
            <a:r>
              <a:rPr dirty="0">
                <a:latin typeface="Geller Text Regular"/>
              </a:rPr>
              <a:t>At the end of your challenge you will be asked to give a mini presentation to the rest of the class.</a:t>
            </a:r>
          </a:p>
          <a:p>
            <a:pPr>
              <a:lnSpc>
                <a:spcPct val="115000"/>
              </a:lnSpc>
              <a:spcBef>
                <a:spcPts val="700"/>
              </a:spcBef>
              <a:defRPr spc="19">
                <a:solidFill>
                  <a:srgbClr val="FFC000"/>
                </a:solidFill>
                <a:latin typeface="Geller Text Bold"/>
                <a:ea typeface="Geller Text Bold"/>
                <a:cs typeface="Geller Text Bold"/>
                <a:sym typeface="Geller Text Bold"/>
              </a:defRPr>
            </a:pPr>
            <a:r>
              <a:rPr b="1" dirty="0">
                <a:solidFill>
                  <a:schemeClr val="accent3"/>
                </a:solidFill>
                <a:latin typeface="Geller Text Regular"/>
              </a:rPr>
              <a:t>Your presentation should include a bit about the following.</a:t>
            </a:r>
          </a:p>
          <a:p>
            <a:pPr>
              <a:lnSpc>
                <a:spcPct val="115000"/>
              </a:lnSpc>
              <a:spcBef>
                <a:spcPts val="700"/>
              </a:spcBef>
              <a:defRPr>
                <a:solidFill>
                  <a:srgbClr val="000000"/>
                </a:solidFill>
                <a:latin typeface="Geller Text Bold"/>
                <a:ea typeface="Geller Text Bold"/>
                <a:cs typeface="Geller Text Bold"/>
                <a:sym typeface="Geller Text Bold"/>
              </a:defRPr>
            </a:pPr>
            <a:r>
              <a:rPr b="1" dirty="0">
                <a:solidFill>
                  <a:schemeClr val="accent3"/>
                </a:solidFill>
                <a:latin typeface="Geller Text Regular"/>
              </a:rPr>
              <a:t>Teamwork: </a:t>
            </a:r>
            <a:r>
              <a:rPr spc="19" dirty="0">
                <a:latin typeface="Geller Text Regular"/>
                <a:sym typeface="Geller Text Regular"/>
              </a:rPr>
              <a:t>how well did you work together to get the different tasks done?</a:t>
            </a:r>
          </a:p>
          <a:p>
            <a:pPr>
              <a:lnSpc>
                <a:spcPct val="115000"/>
              </a:lnSpc>
              <a:spcBef>
                <a:spcPts val="700"/>
              </a:spcBef>
              <a:defRPr spc="19">
                <a:solidFill>
                  <a:srgbClr val="000000"/>
                </a:solidFill>
                <a:latin typeface="Geller Text Bold"/>
                <a:ea typeface="Geller Text Bold"/>
                <a:cs typeface="Geller Text Bold"/>
                <a:sym typeface="Geller Text Bold"/>
              </a:defRPr>
            </a:pPr>
            <a:r>
              <a:rPr b="1" dirty="0">
                <a:solidFill>
                  <a:schemeClr val="accent3"/>
                </a:solidFill>
                <a:latin typeface="Geller Text Regular"/>
              </a:rPr>
              <a:t>Research:</a:t>
            </a:r>
            <a:r>
              <a:rPr b="1" dirty="0">
                <a:solidFill>
                  <a:schemeClr val="accent3"/>
                </a:solidFill>
                <a:latin typeface="Geller Text Regular"/>
                <a:sym typeface="Geller Text Regular"/>
              </a:rPr>
              <a:t> </a:t>
            </a:r>
            <a:r>
              <a:rPr dirty="0">
                <a:latin typeface="Geller Text Regular"/>
                <a:sym typeface="Geller Text Regular"/>
              </a:rPr>
              <a:t>what were your findings from any areas of research?</a:t>
            </a:r>
          </a:p>
          <a:p>
            <a:pPr>
              <a:lnSpc>
                <a:spcPct val="115000"/>
              </a:lnSpc>
              <a:spcBef>
                <a:spcPts val="700"/>
              </a:spcBef>
              <a:defRPr spc="19">
                <a:solidFill>
                  <a:srgbClr val="000000"/>
                </a:solidFill>
                <a:latin typeface="Geller Text Bold"/>
                <a:ea typeface="Geller Text Bold"/>
                <a:cs typeface="Geller Text Bold"/>
                <a:sym typeface="Geller Text Bold"/>
              </a:defRPr>
            </a:pPr>
            <a:r>
              <a:rPr b="1" dirty="0">
                <a:solidFill>
                  <a:schemeClr val="accent3"/>
                </a:solidFill>
                <a:latin typeface="Geller Text Regular"/>
              </a:rPr>
              <a:t>Design </a:t>
            </a:r>
            <a:r>
              <a:rPr b="1" dirty="0" smtClean="0">
                <a:solidFill>
                  <a:schemeClr val="accent3"/>
                </a:solidFill>
                <a:latin typeface="Geller Text Regular"/>
              </a:rPr>
              <a:t>ideas:</a:t>
            </a:r>
            <a:r>
              <a:rPr lang="en-US" b="1" dirty="0" smtClean="0">
                <a:solidFill>
                  <a:schemeClr val="accent3"/>
                </a:solidFill>
                <a:latin typeface="Geller Text Regular"/>
              </a:rPr>
              <a:t> </a:t>
            </a:r>
            <a:r>
              <a:rPr dirty="0" smtClean="0">
                <a:latin typeface="Geller Text Regular"/>
                <a:sym typeface="Geller Text Regular"/>
              </a:rPr>
              <a:t>what </a:t>
            </a:r>
            <a:r>
              <a:rPr dirty="0">
                <a:latin typeface="Geller Text Regular"/>
                <a:sym typeface="Geller Text Regular"/>
              </a:rPr>
              <a:t>different ideas did you come up with and what was your final idea?</a:t>
            </a:r>
          </a:p>
          <a:p>
            <a:pPr>
              <a:lnSpc>
                <a:spcPct val="115000"/>
              </a:lnSpc>
              <a:spcBef>
                <a:spcPts val="700"/>
              </a:spcBef>
              <a:defRPr spc="19">
                <a:solidFill>
                  <a:srgbClr val="000000"/>
                </a:solidFill>
                <a:latin typeface="Geller Text Bold"/>
                <a:ea typeface="Geller Text Bold"/>
                <a:cs typeface="Geller Text Bold"/>
                <a:sym typeface="Geller Text Bold"/>
              </a:defRPr>
            </a:pPr>
            <a:r>
              <a:rPr lang="en-GB" b="1" dirty="0" smtClean="0">
                <a:solidFill>
                  <a:schemeClr val="accent3"/>
                </a:solidFill>
                <a:latin typeface="Geller Text Regular"/>
              </a:rPr>
              <a:t>Product</a:t>
            </a:r>
            <a:r>
              <a:rPr b="1" dirty="0" smtClean="0">
                <a:solidFill>
                  <a:schemeClr val="accent3"/>
                </a:solidFill>
                <a:latin typeface="Geller Text Regular"/>
              </a:rPr>
              <a:t>:</a:t>
            </a:r>
            <a:r>
              <a:rPr lang="en-US" b="1" dirty="0" smtClean="0">
                <a:solidFill>
                  <a:schemeClr val="accent3"/>
                </a:solidFill>
                <a:latin typeface="Geller Text Regular"/>
              </a:rPr>
              <a:t> </a:t>
            </a:r>
            <a:r>
              <a:rPr lang="en-US" dirty="0" smtClean="0">
                <a:solidFill>
                  <a:schemeClr val="tx1">
                    <a:lumMod val="50000"/>
                  </a:schemeClr>
                </a:solidFill>
                <a:latin typeface="Geller Text Regular"/>
              </a:rPr>
              <a:t>how well does your product meet your design criteria? How is the overall quality of the product?</a:t>
            </a:r>
            <a:endParaRPr dirty="0">
              <a:latin typeface="+mn-lt"/>
              <a:ea typeface="+mn-ea"/>
              <a:cs typeface="+mn-cs"/>
              <a:sym typeface="Geller Text Regular"/>
            </a:endParaRPr>
          </a:p>
        </p:txBody>
      </p:sp>
      <p:sp>
        <p:nvSpPr>
          <p:cNvPr id="672" name="Slide Number Placeholder 3"/>
          <p:cNvSpPr txBox="1">
            <a:spLocks noGrp="1"/>
          </p:cNvSpPr>
          <p:nvPr>
            <p:ph type="sldNum" sz="quarter" idx="2"/>
          </p:nvPr>
        </p:nvSpPr>
        <p:spPr>
          <a:xfrm>
            <a:off x="362408" y="4718900"/>
            <a:ext cx="200376"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21</a:t>
            </a:fld>
            <a:endParaRPr b="1"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 name="Image" descr="Image"/>
          <p:cNvPicPr>
            <a:picLocks noChangeAspect="1"/>
          </p:cNvPicPr>
          <p:nvPr/>
        </p:nvPicPr>
        <p:blipFill>
          <a:blip r:embed="rId3">
            <a:extLst/>
          </a:blip>
          <a:stretch>
            <a:fillRect/>
          </a:stretch>
        </p:blipFill>
        <p:spPr>
          <a:xfrm>
            <a:off x="56677" y="4250856"/>
            <a:ext cx="632772" cy="1471022"/>
          </a:xfrm>
          <a:prstGeom prst="rect">
            <a:avLst/>
          </a:prstGeom>
          <a:ln w="12700">
            <a:miter lim="400000"/>
          </a:ln>
        </p:spPr>
      </p:pic>
      <p:pic>
        <p:nvPicPr>
          <p:cNvPr id="677"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678"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679"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680"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Product evaluation</a:t>
            </a:r>
          </a:p>
        </p:txBody>
      </p:sp>
      <p:sp>
        <p:nvSpPr>
          <p:cNvPr id="681" name="Slide Number Placeholder 3"/>
          <p:cNvSpPr txBox="1">
            <a:spLocks noGrp="1"/>
          </p:cNvSpPr>
          <p:nvPr>
            <p:ph type="sldNum" sz="quarter" idx="2"/>
          </p:nvPr>
        </p:nvSpPr>
        <p:spPr>
          <a:xfrm>
            <a:off x="284163" y="4657500"/>
            <a:ext cx="224420"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22</a:t>
            </a:fld>
            <a:endParaRPr b="1" dirty="0"/>
          </a:p>
        </p:txBody>
      </p:sp>
      <p:pic>
        <p:nvPicPr>
          <p:cNvPr id="682" name="Screen Shot 2020-10-07 at 12.01.02.png" descr="Screen Shot 2020-10-07 at 12.01.02.png"/>
          <p:cNvPicPr>
            <a:picLocks noChangeAspect="1"/>
          </p:cNvPicPr>
          <p:nvPr/>
        </p:nvPicPr>
        <p:blipFill>
          <a:blip r:embed="rId6">
            <a:extLst/>
          </a:blip>
          <a:stretch>
            <a:fillRect/>
          </a:stretch>
        </p:blipFill>
        <p:spPr>
          <a:xfrm rot="16200000">
            <a:off x="2470401" y="-2754"/>
            <a:ext cx="4203198" cy="573939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Image" descr="Image"/>
          <p:cNvPicPr>
            <a:picLocks noChangeAspect="1"/>
          </p:cNvPicPr>
          <p:nvPr/>
        </p:nvPicPr>
        <p:blipFill>
          <a:blip r:embed="rId3">
            <a:extLst/>
          </a:blip>
          <a:stretch>
            <a:fillRect/>
          </a:stretch>
        </p:blipFill>
        <p:spPr>
          <a:xfrm>
            <a:off x="56677" y="4407989"/>
            <a:ext cx="632772" cy="1471022"/>
          </a:xfrm>
          <a:prstGeom prst="rect">
            <a:avLst/>
          </a:prstGeom>
          <a:ln w="12700">
            <a:miter lim="400000"/>
          </a:ln>
        </p:spPr>
      </p:pic>
      <p:sp>
        <p:nvSpPr>
          <p:cNvPr id="628" name="Rectangle 13"/>
          <p:cNvSpPr/>
          <p:nvPr/>
        </p:nvSpPr>
        <p:spPr>
          <a:xfrm>
            <a:off x="4894262" y="0"/>
            <a:ext cx="4249738" cy="5143500"/>
          </a:xfrm>
          <a:prstGeom prst="rect">
            <a:avLst/>
          </a:prstGeom>
          <a:solidFill>
            <a:srgbClr val="F0638C"/>
          </a:solidFill>
          <a:ln w="12700">
            <a:miter lim="400000"/>
          </a:ln>
        </p:spPr>
        <p:txBody>
          <a:bodyPr lIns="45719" rIns="45719" anchor="ctr"/>
          <a:lstStyle/>
          <a:p>
            <a:pPr algn="ctr">
              <a:defRPr>
                <a:solidFill>
                  <a:srgbClr val="FFFFFF"/>
                </a:solidFill>
              </a:defRPr>
            </a:pPr>
            <a:endParaRPr dirty="0"/>
          </a:p>
        </p:txBody>
      </p:sp>
      <p:sp>
        <p:nvSpPr>
          <p:cNvPr id="629" name="Title 6"/>
          <p:cNvSpPr txBox="1">
            <a:spLocks noGrp="1"/>
          </p:cNvSpPr>
          <p:nvPr>
            <p:ph type="title"/>
          </p:nvPr>
        </p:nvSpPr>
        <p:spPr>
          <a:xfrm>
            <a:off x="461964" y="449668"/>
            <a:ext cx="4266867" cy="3827444"/>
          </a:xfrm>
          <a:prstGeom prst="rect">
            <a:avLst/>
          </a:prstGeom>
        </p:spPr>
        <p:txBody>
          <a:bodyPr>
            <a:normAutofit/>
          </a:bodyPr>
          <a:lstStyle/>
          <a:p>
            <a:pPr defTabSz="457200">
              <a:defRPr sz="1200">
                <a:solidFill>
                  <a:srgbClr val="000000"/>
                </a:solidFill>
                <a:latin typeface="+mj-lt"/>
                <a:ea typeface="+mj-ea"/>
                <a:cs typeface="+mj-cs"/>
                <a:sym typeface="Helvetica"/>
              </a:defRPr>
            </a:pPr>
            <a:r>
              <a:rPr sz="1700" b="1" dirty="0">
                <a:latin typeface="Geller Text Regular"/>
              </a:rPr>
              <a:t/>
            </a:r>
            <a:br>
              <a:rPr sz="1700" b="1" dirty="0">
                <a:latin typeface="Geller Text Regular"/>
              </a:rPr>
            </a:br>
            <a:r>
              <a:rPr sz="1700" dirty="0">
                <a:latin typeface="Geller Text Regular"/>
              </a:rPr>
              <a:t/>
            </a:r>
            <a:br>
              <a:rPr sz="1700" dirty="0">
                <a:latin typeface="Geller Text Regular"/>
              </a:rPr>
            </a:br>
            <a:endParaRPr sz="1900" dirty="0">
              <a:latin typeface="Geller Text Regular"/>
            </a:endParaRPr>
          </a:p>
        </p:txBody>
      </p:sp>
      <p:pic>
        <p:nvPicPr>
          <p:cNvPr id="630" name="Content Placeholder 3" descr="Content Placeholder 3"/>
          <p:cNvPicPr>
            <a:picLocks noChangeAspect="1"/>
          </p:cNvPicPr>
          <p:nvPr/>
        </p:nvPicPr>
        <p:blipFill>
          <a:blip r:embed="rId4">
            <a:extLst/>
          </a:blip>
          <a:srcRect t="5115" b="11308"/>
          <a:stretch>
            <a:fillRect/>
          </a:stretch>
        </p:blipFill>
        <p:spPr>
          <a:xfrm>
            <a:off x="5176008" y="281025"/>
            <a:ext cx="3662858" cy="4591919"/>
          </a:xfrm>
          <a:prstGeom prst="rect">
            <a:avLst/>
          </a:prstGeom>
          <a:ln w="12700">
            <a:miter lim="400000"/>
          </a:ln>
        </p:spPr>
      </p:pic>
      <p:sp>
        <p:nvSpPr>
          <p:cNvPr id="631" name="Slide Number Placeholder 3"/>
          <p:cNvSpPr txBox="1">
            <a:spLocks noGrp="1"/>
          </p:cNvSpPr>
          <p:nvPr>
            <p:ph type="sldNum" sz="quarter" idx="2"/>
          </p:nvPr>
        </p:nvSpPr>
        <p:spPr>
          <a:xfrm>
            <a:off x="240069" y="4799989"/>
            <a:ext cx="443789"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lstStyle>
            <a:lvl1pPr>
              <a:defRPr>
                <a:solidFill>
                  <a:srgbClr val="FFFFFF"/>
                </a:solidFill>
                <a:latin typeface="Georgia"/>
                <a:ea typeface="Georgia"/>
                <a:cs typeface="Georgia"/>
                <a:sym typeface="Georgia"/>
              </a:defRPr>
            </a:lvl1pPr>
          </a:lstStyle>
          <a:p>
            <a:r>
              <a:rPr lang="en-GB" b="1" dirty="0" smtClean="0"/>
              <a:t>23</a:t>
            </a:r>
            <a:endParaRPr b="1" dirty="0"/>
          </a:p>
        </p:txBody>
      </p:sp>
      <p:sp>
        <p:nvSpPr>
          <p:cNvPr id="7" name="Title 1"/>
          <p:cNvSpPr txBox="1">
            <a:spLocks/>
          </p:cNvSpPr>
          <p:nvPr/>
        </p:nvSpPr>
        <p:spPr>
          <a:xfrm>
            <a:off x="365366" y="207005"/>
            <a:ext cx="8413268" cy="732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2500" b="1" i="0" u="none" strike="noStrike" cap="none" spc="0" baseline="0">
                <a:solidFill>
                  <a:srgbClr val="F0638C"/>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a:lstStyle>
          <a:p>
            <a:pPr hangingPunct="1"/>
            <a:r>
              <a:rPr lang="en-GB" dirty="0" smtClean="0"/>
              <a:t>Ingenious solutions</a:t>
            </a:r>
            <a:endParaRPr lang="en-GB" dirty="0"/>
          </a:p>
        </p:txBody>
      </p:sp>
      <p:sp>
        <p:nvSpPr>
          <p:cNvPr id="2" name="Rectangle 1"/>
          <p:cNvSpPr/>
          <p:nvPr/>
        </p:nvSpPr>
        <p:spPr>
          <a:xfrm>
            <a:off x="461964" y="933089"/>
            <a:ext cx="4170269" cy="3406061"/>
          </a:xfrm>
          <a:prstGeom prst="rect">
            <a:avLst/>
          </a:prstGeom>
        </p:spPr>
        <p:txBody>
          <a:bodyPr wrap="square">
            <a:spAutoFit/>
          </a:bodyPr>
          <a:lstStyle/>
          <a:p>
            <a:pPr>
              <a:lnSpc>
                <a:spcPct val="115000"/>
              </a:lnSpc>
              <a:spcBef>
                <a:spcPts val="1000"/>
              </a:spcBef>
              <a:defRPr>
                <a:solidFill>
                  <a:srgbClr val="000000"/>
                </a:solidFill>
              </a:defRPr>
            </a:pPr>
            <a:r>
              <a:rPr lang="en-US" dirty="0"/>
              <a:t>The Hamro Mahila group is making a big difference not only to the lives of the woman in the group but to their wider families to.</a:t>
            </a:r>
          </a:p>
          <a:p>
            <a:pPr>
              <a:lnSpc>
                <a:spcPct val="115000"/>
              </a:lnSpc>
              <a:spcBef>
                <a:spcPts val="1000"/>
              </a:spcBef>
              <a:defRPr>
                <a:solidFill>
                  <a:srgbClr val="000000"/>
                </a:solidFill>
              </a:defRPr>
            </a:pPr>
            <a:r>
              <a:rPr lang="en-US" dirty="0"/>
              <a:t>Their enterprise allows them to work in a safe workshop and their business is thriving. They are earning enough money to feed their families, buy school uniforms and invest in developing their enterprise.</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355" r="1967" b="15803"/>
          <a:stretch/>
        </p:blipFill>
        <p:spPr>
          <a:xfrm>
            <a:off x="5157825" y="235788"/>
            <a:ext cx="3699224" cy="4671923"/>
          </a:xfrm>
          <a:prstGeom prst="rect">
            <a:avLst/>
          </a:prstGeom>
          <a:noFill/>
          <a:ln>
            <a:noFill/>
          </a:ln>
        </p:spPr>
      </p:pic>
    </p:spTree>
    <p:extLst>
      <p:ext uri="{BB962C8B-B14F-4D97-AF65-F5344CB8AC3E}">
        <p14:creationId xmlns:p14="http://schemas.microsoft.com/office/powerpoint/2010/main" val="28239393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 name="Image" descr="Image"/>
          <p:cNvPicPr>
            <a:picLocks noChangeAspect="1"/>
          </p:cNvPicPr>
          <p:nvPr/>
        </p:nvPicPr>
        <p:blipFill>
          <a:blip r:embed="rId3">
            <a:extLst/>
          </a:blip>
          <a:stretch>
            <a:fillRect/>
          </a:stretch>
        </p:blipFill>
        <p:spPr>
          <a:xfrm>
            <a:off x="176224" y="4344283"/>
            <a:ext cx="632772" cy="1471022"/>
          </a:xfrm>
          <a:prstGeom prst="rect">
            <a:avLst/>
          </a:prstGeom>
          <a:ln w="12700">
            <a:miter lim="400000"/>
          </a:ln>
        </p:spPr>
      </p:pic>
      <p:pic>
        <p:nvPicPr>
          <p:cNvPr id="699"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700"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701"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702"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Which Global goals?</a:t>
            </a:r>
          </a:p>
        </p:txBody>
      </p:sp>
      <p:sp>
        <p:nvSpPr>
          <p:cNvPr id="703" name="Title 1"/>
          <p:cNvSpPr txBox="1"/>
          <p:nvPr/>
        </p:nvSpPr>
        <p:spPr>
          <a:xfrm>
            <a:off x="365366" y="736345"/>
            <a:ext cx="8413268" cy="2416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130000"/>
              </a:lnSpc>
              <a:spcBef>
                <a:spcPts val="400"/>
              </a:spcBef>
              <a:defRPr>
                <a:solidFill>
                  <a:srgbClr val="000000"/>
                </a:solidFill>
              </a:defRPr>
            </a:pPr>
            <a:r>
              <a:rPr dirty="0"/>
              <a:t>Now that you have learnt about the reuse of plastics for enterprise in Nepal, how do you think that project is helping people and the environment? </a:t>
            </a:r>
          </a:p>
          <a:p>
            <a:pPr>
              <a:lnSpc>
                <a:spcPct val="130000"/>
              </a:lnSpc>
              <a:spcBef>
                <a:spcPts val="400"/>
              </a:spcBef>
              <a:defRPr>
                <a:solidFill>
                  <a:srgbClr val="000000"/>
                </a:solidFill>
              </a:defRPr>
            </a:pPr>
            <a:r>
              <a:rPr dirty="0"/>
              <a:t>Which of the goals do you think are being worked on through the  ‘waste collectors and Women’s enterprise project?</a:t>
            </a:r>
            <a:endParaRPr dirty="0">
              <a:solidFill>
                <a:srgbClr val="808080"/>
              </a:solidFill>
              <a:latin typeface="Arial"/>
              <a:ea typeface="Arial"/>
              <a:cs typeface="Arial"/>
              <a:sym typeface="Arial"/>
            </a:endParaRPr>
          </a:p>
        </p:txBody>
      </p:sp>
      <p:pic>
        <p:nvPicPr>
          <p:cNvPr id="704" name="Picture 2" descr="Picture 2"/>
          <p:cNvPicPr>
            <a:picLocks noChangeAspect="1"/>
          </p:cNvPicPr>
          <p:nvPr/>
        </p:nvPicPr>
        <p:blipFill>
          <a:blip r:embed="rId6">
            <a:extLst/>
          </a:blip>
          <a:stretch>
            <a:fillRect/>
          </a:stretch>
        </p:blipFill>
        <p:spPr>
          <a:xfrm>
            <a:off x="396072" y="2401603"/>
            <a:ext cx="3731428" cy="1878761"/>
          </a:xfrm>
          <a:prstGeom prst="rect">
            <a:avLst/>
          </a:prstGeom>
          <a:ln w="12700">
            <a:miter lim="400000"/>
          </a:ln>
        </p:spPr>
      </p:pic>
      <p:sp>
        <p:nvSpPr>
          <p:cNvPr id="705" name="Slide Number Placeholder 3"/>
          <p:cNvSpPr txBox="1">
            <a:spLocks noGrp="1"/>
          </p:cNvSpPr>
          <p:nvPr>
            <p:ph type="sldNum" sz="quarter" idx="2"/>
          </p:nvPr>
        </p:nvSpPr>
        <p:spPr>
          <a:xfrm>
            <a:off x="380400" y="4755168"/>
            <a:ext cx="224420"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24</a:t>
            </a:fld>
            <a:endParaRPr b="1"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638C"/>
        </a:solidFill>
        <a:effectLst/>
      </p:bgPr>
    </p:bg>
    <p:spTree>
      <p:nvGrpSpPr>
        <p:cNvPr id="1" name=""/>
        <p:cNvGrpSpPr/>
        <p:nvPr/>
      </p:nvGrpSpPr>
      <p:grpSpPr>
        <a:xfrm>
          <a:off x="0" y="0"/>
          <a:ext cx="0" cy="0"/>
          <a:chOff x="0" y="0"/>
          <a:chExt cx="0" cy="0"/>
        </a:xfrm>
      </p:grpSpPr>
      <p:sp>
        <p:nvSpPr>
          <p:cNvPr id="709" name="Text Placeholder 1"/>
          <p:cNvSpPr txBox="1"/>
          <p:nvPr/>
        </p:nvSpPr>
        <p:spPr>
          <a:xfrm>
            <a:off x="4057120" y="1573820"/>
            <a:ext cx="4656404" cy="1995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ts val="8000"/>
              </a:lnSpc>
              <a:defRPr sz="6000" b="1" spc="20">
                <a:solidFill>
                  <a:srgbClr val="FFFFFF"/>
                </a:solidFill>
                <a:latin typeface="Georgia"/>
                <a:ea typeface="Georgia"/>
                <a:cs typeface="Georgia"/>
                <a:sym typeface="Georgia"/>
              </a:defRPr>
            </a:lvl1pPr>
          </a:lstStyle>
          <a:p>
            <a:r>
              <a:rPr dirty="0"/>
              <a:t>Celebrating Success</a:t>
            </a:r>
          </a:p>
        </p:txBody>
      </p:sp>
      <p:pic>
        <p:nvPicPr>
          <p:cNvPr id="710" name="Image" descr="Image"/>
          <p:cNvPicPr>
            <a:picLocks noChangeAspect="1"/>
          </p:cNvPicPr>
          <p:nvPr/>
        </p:nvPicPr>
        <p:blipFill>
          <a:blip r:embed="rId3">
            <a:extLst/>
          </a:blip>
          <a:stretch>
            <a:fillRect/>
          </a:stretch>
        </p:blipFill>
        <p:spPr>
          <a:xfrm>
            <a:off x="387529" y="1127191"/>
            <a:ext cx="3279870" cy="288911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 name="Image" descr="Image"/>
          <p:cNvPicPr>
            <a:picLocks noChangeAspect="1"/>
          </p:cNvPicPr>
          <p:nvPr/>
        </p:nvPicPr>
        <p:blipFill>
          <a:blip r:embed="rId3">
            <a:extLst/>
          </a:blip>
          <a:stretch>
            <a:fillRect/>
          </a:stretch>
        </p:blipFill>
        <p:spPr>
          <a:xfrm>
            <a:off x="73445" y="4407989"/>
            <a:ext cx="632772" cy="1471022"/>
          </a:xfrm>
          <a:prstGeom prst="rect">
            <a:avLst/>
          </a:prstGeom>
          <a:ln w="12700">
            <a:miter lim="400000"/>
          </a:ln>
        </p:spPr>
      </p:pic>
      <p:sp>
        <p:nvSpPr>
          <p:cNvPr id="713" name="Title 6"/>
          <p:cNvSpPr txBox="1">
            <a:spLocks noGrp="1"/>
          </p:cNvSpPr>
          <p:nvPr>
            <p:ph type="title"/>
          </p:nvPr>
        </p:nvSpPr>
        <p:spPr>
          <a:xfrm>
            <a:off x="495499" y="170909"/>
            <a:ext cx="3871785" cy="4026979"/>
          </a:xfrm>
          <a:prstGeom prst="rect">
            <a:avLst/>
          </a:prstGeom>
        </p:spPr>
        <p:txBody>
          <a:bodyPr>
            <a:normAutofit fontScale="90000"/>
          </a:bodyPr>
          <a:lstStyle/>
          <a:p>
            <a:pPr defTabSz="896111">
              <a:defRPr sz="1764" b="1">
                <a:latin typeface="Georgia"/>
                <a:ea typeface="Georgia"/>
                <a:cs typeface="Georgia"/>
                <a:sym typeface="Georgia"/>
              </a:defRPr>
            </a:pPr>
            <a:r>
              <a:rPr sz="2800" dirty="0">
                <a:solidFill>
                  <a:srgbClr val="F0638C"/>
                </a:solidFill>
              </a:rPr>
              <a:t>CREST Awards</a:t>
            </a:r>
            <a:r>
              <a:rPr dirty="0"/>
              <a:t/>
            </a:r>
            <a:br>
              <a:rPr dirty="0"/>
            </a:br>
            <a:r>
              <a:rPr dirty="0"/>
              <a:t/>
            </a:r>
            <a:br>
              <a:rPr dirty="0"/>
            </a:br>
            <a:r>
              <a:rPr sz="1900" b="0" dirty="0"/>
              <a:t>The </a:t>
            </a:r>
            <a:r>
              <a:rPr lang="en-GB" sz="1900" b="0" dirty="0" smtClean="0"/>
              <a:t>Plastics </a:t>
            </a:r>
            <a:r>
              <a:rPr sz="1900" b="0" dirty="0" smtClean="0"/>
              <a:t>challenge </a:t>
            </a:r>
            <a:r>
              <a:rPr sz="1900" b="0" dirty="0"/>
              <a:t>is perfect for a </a:t>
            </a:r>
            <a:r>
              <a:rPr sz="1900" dirty="0"/>
              <a:t>CREST Discovery Award</a:t>
            </a:r>
            <a:r>
              <a:rPr sz="1900" b="0" dirty="0"/>
              <a:t>. It can also be used to gain </a:t>
            </a:r>
            <a:r>
              <a:rPr lang="en-GB" sz="1900" b="0" dirty="0" smtClean="0"/>
              <a:t>a</a:t>
            </a:r>
            <a:r>
              <a:rPr sz="1900" b="0" dirty="0" smtClean="0"/>
              <a:t>s </a:t>
            </a:r>
            <a:r>
              <a:rPr sz="1900" b="0" dirty="0"/>
              <a:t>a context for </a:t>
            </a:r>
            <a:br>
              <a:rPr sz="1900" b="0" dirty="0"/>
            </a:br>
            <a:r>
              <a:rPr sz="1900" b="0" dirty="0"/>
              <a:t>Bronze, Silver and Gold </a:t>
            </a:r>
            <a:r>
              <a:rPr sz="1900" b="0" dirty="0" smtClean="0"/>
              <a:t>Awards</a:t>
            </a:r>
            <a:r>
              <a:rPr lang="en-GB" sz="1900" b="0" dirty="0" smtClean="0"/>
              <a:t>.</a:t>
            </a:r>
            <a:r>
              <a:rPr sz="1900" b="0" dirty="0"/>
              <a:t/>
            </a:r>
            <a:br>
              <a:rPr sz="1900" b="0" dirty="0"/>
            </a:br>
            <a:r>
              <a:rPr sz="1470" b="0" dirty="0"/>
              <a:t/>
            </a:r>
            <a:br>
              <a:rPr sz="1470" b="0" dirty="0"/>
            </a:br>
            <a:r>
              <a:rPr sz="1900" dirty="0">
                <a:solidFill>
                  <a:srgbClr val="F0638C"/>
                </a:solidFill>
              </a:rPr>
              <a:t>Big Bang Competition</a:t>
            </a:r>
            <a:br>
              <a:rPr sz="1900" dirty="0">
                <a:solidFill>
                  <a:srgbClr val="F0638C"/>
                </a:solidFill>
              </a:rPr>
            </a:br>
            <a:r>
              <a:rPr sz="1900" dirty="0"/>
              <a:t/>
            </a:r>
            <a:br>
              <a:rPr sz="1900" dirty="0"/>
            </a:br>
            <a:r>
              <a:rPr sz="1900" b="0" dirty="0"/>
              <a:t>You can </a:t>
            </a:r>
            <a:r>
              <a:rPr lang="en-GB" sz="1900" b="0" dirty="0" smtClean="0"/>
              <a:t>also </a:t>
            </a:r>
            <a:r>
              <a:rPr sz="1900" b="0" dirty="0" smtClean="0"/>
              <a:t>enter </a:t>
            </a:r>
            <a:r>
              <a:rPr sz="1900" b="0" dirty="0"/>
              <a:t>your challenge into the Big Bang </a:t>
            </a:r>
            <a:r>
              <a:rPr sz="1900" b="0" dirty="0" smtClean="0"/>
              <a:t>Competition</a:t>
            </a:r>
            <a:r>
              <a:rPr lang="en-GB" sz="1900" b="0" dirty="0" smtClean="0"/>
              <a:t>. </a:t>
            </a:r>
            <a:r>
              <a:rPr lang="en-GB" sz="1900" dirty="0" smtClean="0"/>
              <a:t>Pupils </a:t>
            </a:r>
            <a:r>
              <a:rPr sz="1900" b="0" dirty="0" smtClean="0"/>
              <a:t>are </a:t>
            </a:r>
            <a:r>
              <a:rPr sz="1900" b="0" dirty="0"/>
              <a:t>chosen every year to attend the national Big Bang Fair in Birmingham. Prizes include industrial/scientific site </a:t>
            </a:r>
            <a:r>
              <a:rPr sz="1900" b="0" dirty="0" smtClean="0"/>
              <a:t>visits</a:t>
            </a:r>
            <a:r>
              <a:rPr lang="en-GB" sz="1900" dirty="0"/>
              <a:t>.</a:t>
            </a:r>
            <a:endParaRPr sz="1900" b="0" dirty="0"/>
          </a:p>
        </p:txBody>
      </p:sp>
      <p:sp>
        <p:nvSpPr>
          <p:cNvPr id="715" name="Rectangle 10"/>
          <p:cNvSpPr/>
          <p:nvPr/>
        </p:nvSpPr>
        <p:spPr>
          <a:xfrm>
            <a:off x="4572000" y="0"/>
            <a:ext cx="4572000" cy="5143500"/>
          </a:xfrm>
          <a:prstGeom prst="rect">
            <a:avLst/>
          </a:prstGeom>
          <a:solidFill>
            <a:srgbClr val="F0638C"/>
          </a:solidFill>
          <a:ln w="12700">
            <a:miter lim="400000"/>
          </a:ln>
        </p:spPr>
        <p:txBody>
          <a:bodyPr lIns="45719" rIns="45719" anchor="ctr"/>
          <a:lstStyle/>
          <a:p>
            <a:pPr algn="ctr">
              <a:defRPr>
                <a:solidFill>
                  <a:srgbClr val="FFFFFF"/>
                </a:solidFill>
              </a:defRPr>
            </a:pPr>
            <a:endParaRPr dirty="0"/>
          </a:p>
        </p:txBody>
      </p:sp>
      <p:sp>
        <p:nvSpPr>
          <p:cNvPr id="719" name="Slide Number Placeholder 3"/>
          <p:cNvSpPr txBox="1">
            <a:spLocks noGrp="1"/>
          </p:cNvSpPr>
          <p:nvPr>
            <p:ph type="sldNum" sz="quarter" idx="2"/>
          </p:nvPr>
        </p:nvSpPr>
        <p:spPr>
          <a:xfrm>
            <a:off x="275216" y="4698443"/>
            <a:ext cx="229230"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26</a:t>
            </a:fld>
            <a:endParaRPr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112" y="385619"/>
            <a:ext cx="4295775" cy="3362325"/>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Picture 15" descr="Picture 15"/>
          <p:cNvPicPr>
            <a:picLocks noChangeAspect="1"/>
          </p:cNvPicPr>
          <p:nvPr/>
        </p:nvPicPr>
        <p:blipFill>
          <a:blip r:embed="rId3">
            <a:extLst/>
          </a:blip>
          <a:stretch>
            <a:fillRect/>
          </a:stretch>
        </p:blipFill>
        <p:spPr>
          <a:xfrm>
            <a:off x="6978132" y="4279889"/>
            <a:ext cx="306589" cy="306589"/>
          </a:xfrm>
          <a:prstGeom prst="rect">
            <a:avLst/>
          </a:prstGeom>
          <a:ln w="12700">
            <a:miter lim="400000"/>
          </a:ln>
        </p:spPr>
      </p:pic>
      <p:pic>
        <p:nvPicPr>
          <p:cNvPr id="724" name="Picture 16" descr="Picture 16"/>
          <p:cNvPicPr>
            <a:picLocks noChangeAspect="1"/>
          </p:cNvPicPr>
          <p:nvPr/>
        </p:nvPicPr>
        <p:blipFill>
          <a:blip r:embed="rId4">
            <a:extLst/>
          </a:blip>
          <a:stretch>
            <a:fillRect/>
          </a:stretch>
        </p:blipFill>
        <p:spPr>
          <a:xfrm>
            <a:off x="5948988" y="4242470"/>
            <a:ext cx="407427" cy="344009"/>
          </a:xfrm>
          <a:prstGeom prst="rect">
            <a:avLst/>
          </a:prstGeom>
          <a:ln w="12700">
            <a:miter lim="400000"/>
          </a:ln>
        </p:spPr>
      </p:pic>
      <p:pic>
        <p:nvPicPr>
          <p:cNvPr id="725" name="Picture 17" descr="Picture 17"/>
          <p:cNvPicPr>
            <a:picLocks noChangeAspect="1"/>
          </p:cNvPicPr>
          <p:nvPr/>
        </p:nvPicPr>
        <p:blipFill>
          <a:blip r:embed="rId3">
            <a:extLst/>
          </a:blip>
          <a:stretch>
            <a:fillRect/>
          </a:stretch>
        </p:blipFill>
        <p:spPr>
          <a:xfrm>
            <a:off x="8085572" y="4279889"/>
            <a:ext cx="306589" cy="306589"/>
          </a:xfrm>
          <a:prstGeom prst="rect">
            <a:avLst/>
          </a:prstGeom>
          <a:ln w="12700">
            <a:miter lim="400000"/>
          </a:ln>
        </p:spPr>
      </p:pic>
      <p:pic>
        <p:nvPicPr>
          <p:cNvPr id="726" name="Picture 7" descr="Picture 7"/>
          <p:cNvPicPr>
            <a:picLocks noChangeAspect="1"/>
          </p:cNvPicPr>
          <p:nvPr/>
        </p:nvPicPr>
        <p:blipFill>
          <a:blip r:embed="rId5">
            <a:extLst/>
          </a:blip>
          <a:stretch>
            <a:fillRect/>
          </a:stretch>
        </p:blipFill>
        <p:spPr>
          <a:xfrm>
            <a:off x="275088" y="295834"/>
            <a:ext cx="1439560" cy="833720"/>
          </a:xfrm>
          <a:prstGeom prst="rect">
            <a:avLst/>
          </a:prstGeom>
          <a:ln w="12700">
            <a:miter lim="400000"/>
          </a:ln>
        </p:spPr>
      </p:pic>
      <p:sp>
        <p:nvSpPr>
          <p:cNvPr id="727" name="Title 1"/>
          <p:cNvSpPr txBox="1"/>
          <p:nvPr/>
        </p:nvSpPr>
        <p:spPr>
          <a:xfrm>
            <a:off x="250591" y="1616660"/>
            <a:ext cx="3449422" cy="2171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800" b="1">
                <a:latin typeface="Georgia"/>
                <a:ea typeface="Georgia"/>
                <a:cs typeface="Georgia"/>
                <a:sym typeface="Georgia"/>
              </a:defRPr>
            </a:pPr>
            <a:r>
              <a:rPr dirty="0"/>
              <a:t>We hope you enjoyed the</a:t>
            </a:r>
            <a:br>
              <a:rPr dirty="0"/>
            </a:br>
            <a:r>
              <a:rPr dirty="0"/>
              <a:t>Plastics challenge.</a:t>
            </a:r>
          </a:p>
          <a:p>
            <a:pPr>
              <a:defRPr sz="2800" b="1">
                <a:latin typeface="Georgia"/>
                <a:ea typeface="Georgia"/>
                <a:cs typeface="Georgia"/>
                <a:sym typeface="Georgia"/>
              </a:defRPr>
            </a:pPr>
            <a:endParaRPr dirty="0"/>
          </a:p>
          <a:p>
            <a:pPr>
              <a:defRPr sz="1000" b="1">
                <a:latin typeface="Georgia"/>
                <a:ea typeface="Georgia"/>
                <a:cs typeface="Georgia"/>
                <a:sym typeface="Georgia"/>
              </a:defRPr>
            </a:pPr>
            <a:r>
              <a:rPr dirty="0"/>
              <a:t>For more information and resources go to:</a:t>
            </a:r>
            <a:endParaRPr sz="1400" b="0" dirty="0">
              <a:latin typeface="Geller Headline"/>
              <a:ea typeface="Geller Headline"/>
              <a:cs typeface="Geller Headline"/>
              <a:sym typeface="Geller Headline"/>
            </a:endParaRPr>
          </a:p>
          <a:p>
            <a:pPr>
              <a:defRPr sz="1400" b="1">
                <a:latin typeface="Georgia"/>
                <a:ea typeface="Georgia"/>
                <a:cs typeface="Georgia"/>
                <a:sym typeface="Georgia"/>
              </a:defRPr>
            </a:pPr>
            <a:r>
              <a:rPr dirty="0"/>
              <a:t>practicalaction.org/schools</a:t>
            </a:r>
          </a:p>
        </p:txBody>
      </p:sp>
      <p:pic>
        <p:nvPicPr>
          <p:cNvPr id="728" name="Picture 14" descr="Picture 14"/>
          <p:cNvPicPr>
            <a:picLocks noChangeAspect="1"/>
          </p:cNvPicPr>
          <p:nvPr/>
        </p:nvPicPr>
        <p:blipFill>
          <a:blip r:embed="rId6">
            <a:extLst/>
          </a:blip>
          <a:stretch>
            <a:fillRect/>
          </a:stretch>
        </p:blipFill>
        <p:spPr>
          <a:xfrm>
            <a:off x="250591" y="4567673"/>
            <a:ext cx="231649" cy="231649"/>
          </a:xfrm>
          <a:prstGeom prst="rect">
            <a:avLst/>
          </a:prstGeom>
          <a:ln w="12700">
            <a:miter lim="400000"/>
          </a:ln>
        </p:spPr>
      </p:pic>
      <p:pic>
        <p:nvPicPr>
          <p:cNvPr id="729" name="Picture 18" descr="Picture 18"/>
          <p:cNvPicPr>
            <a:picLocks noChangeAspect="1"/>
          </p:cNvPicPr>
          <p:nvPr/>
        </p:nvPicPr>
        <p:blipFill>
          <a:blip r:embed="rId7">
            <a:extLst/>
          </a:blip>
          <a:stretch>
            <a:fillRect/>
          </a:stretch>
        </p:blipFill>
        <p:spPr>
          <a:xfrm>
            <a:off x="568083" y="4567673"/>
            <a:ext cx="231649" cy="231649"/>
          </a:xfrm>
          <a:prstGeom prst="rect">
            <a:avLst/>
          </a:prstGeom>
          <a:ln w="12700">
            <a:miter lim="400000"/>
          </a:ln>
        </p:spPr>
      </p:pic>
      <p:pic>
        <p:nvPicPr>
          <p:cNvPr id="730" name="Picture 19" descr="Picture 19"/>
          <p:cNvPicPr>
            <a:picLocks noChangeAspect="1"/>
          </p:cNvPicPr>
          <p:nvPr/>
        </p:nvPicPr>
        <p:blipFill>
          <a:blip r:embed="rId8">
            <a:extLst/>
          </a:blip>
          <a:stretch>
            <a:fillRect/>
          </a:stretch>
        </p:blipFill>
        <p:spPr>
          <a:xfrm>
            <a:off x="1208645" y="4567673"/>
            <a:ext cx="231649" cy="231649"/>
          </a:xfrm>
          <a:prstGeom prst="rect">
            <a:avLst/>
          </a:prstGeom>
          <a:ln w="12700">
            <a:miter lim="400000"/>
          </a:ln>
        </p:spPr>
      </p:pic>
      <p:pic>
        <p:nvPicPr>
          <p:cNvPr id="731" name="Picture 20" descr="Picture 20"/>
          <p:cNvPicPr>
            <a:picLocks noChangeAspect="1"/>
          </p:cNvPicPr>
          <p:nvPr/>
        </p:nvPicPr>
        <p:blipFill>
          <a:blip r:embed="rId9">
            <a:extLst/>
          </a:blip>
          <a:stretch>
            <a:fillRect/>
          </a:stretch>
        </p:blipFill>
        <p:spPr>
          <a:xfrm>
            <a:off x="1528769" y="4567673"/>
            <a:ext cx="231649" cy="231649"/>
          </a:xfrm>
          <a:prstGeom prst="rect">
            <a:avLst/>
          </a:prstGeom>
          <a:ln w="12700">
            <a:miter lim="400000"/>
          </a:ln>
        </p:spPr>
      </p:pic>
      <p:pic>
        <p:nvPicPr>
          <p:cNvPr id="732" name="Picture 21" descr="Picture 21"/>
          <p:cNvPicPr>
            <a:picLocks noChangeAspect="1"/>
          </p:cNvPicPr>
          <p:nvPr/>
        </p:nvPicPr>
        <p:blipFill>
          <a:blip r:embed="rId10">
            <a:extLst/>
          </a:blip>
          <a:stretch>
            <a:fillRect/>
          </a:stretch>
        </p:blipFill>
        <p:spPr>
          <a:xfrm>
            <a:off x="885575" y="4567673"/>
            <a:ext cx="231649" cy="231649"/>
          </a:xfrm>
          <a:prstGeom prst="rect">
            <a:avLst/>
          </a:prstGeom>
          <a:ln w="12700">
            <a:miter lim="400000"/>
          </a:ln>
        </p:spPr>
      </p:pic>
      <p:sp>
        <p:nvSpPr>
          <p:cNvPr id="733" name="Rectangle 12"/>
          <p:cNvSpPr/>
          <p:nvPr/>
        </p:nvSpPr>
        <p:spPr>
          <a:xfrm>
            <a:off x="4212235" y="0"/>
            <a:ext cx="4931765" cy="5143500"/>
          </a:xfrm>
          <a:prstGeom prst="rect">
            <a:avLst/>
          </a:prstGeom>
          <a:solidFill>
            <a:srgbClr val="F0638C"/>
          </a:solidFill>
          <a:ln w="12700">
            <a:miter lim="400000"/>
          </a:ln>
        </p:spPr>
        <p:txBody>
          <a:bodyPr lIns="45719" rIns="45719" anchor="ctr"/>
          <a:lstStyle/>
          <a:p>
            <a:pPr algn="ctr">
              <a:defRPr>
                <a:solidFill>
                  <a:srgbClr val="FFFFFF"/>
                </a:solidFill>
              </a:defRPr>
            </a:pPr>
            <a:endParaRPr dirty="0"/>
          </a:p>
        </p:txBody>
      </p:sp>
      <p:pic>
        <p:nvPicPr>
          <p:cNvPr id="737" name="Image" descr="Image"/>
          <p:cNvPicPr>
            <a:picLocks noChangeAspect="1"/>
          </p:cNvPicPr>
          <p:nvPr/>
        </p:nvPicPr>
        <p:blipFill>
          <a:blip r:embed="rId11">
            <a:extLst/>
          </a:blip>
          <a:stretch>
            <a:fillRect/>
          </a:stretch>
        </p:blipFill>
        <p:spPr>
          <a:xfrm>
            <a:off x="4085692" y="-1922982"/>
            <a:ext cx="5682817" cy="722299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traight Connector 122"/>
          <p:cNvSpPr/>
          <p:nvPr/>
        </p:nvSpPr>
        <p:spPr>
          <a:xfrm flipH="1">
            <a:off x="2854683" y="3369620"/>
            <a:ext cx="487018" cy="169151"/>
          </a:xfrm>
          <a:prstGeom prst="line">
            <a:avLst/>
          </a:prstGeom>
          <a:ln w="13970">
            <a:solidFill>
              <a:srgbClr val="EE658D"/>
            </a:solidFill>
          </a:ln>
        </p:spPr>
        <p:txBody>
          <a:bodyPr lIns="45719" rIns="45719"/>
          <a:lstStyle/>
          <a:p>
            <a:pPr>
              <a:defRPr>
                <a:solidFill>
                  <a:srgbClr val="000000"/>
                </a:solidFill>
                <a:latin typeface="Trebuchet MS"/>
                <a:ea typeface="Trebuchet MS"/>
                <a:cs typeface="Trebuchet MS"/>
                <a:sym typeface="Trebuchet MS"/>
              </a:defRPr>
            </a:pPr>
            <a:endParaRPr dirty="0"/>
          </a:p>
        </p:txBody>
      </p:sp>
      <p:pic>
        <p:nvPicPr>
          <p:cNvPr id="354" name="Image" descr="Image"/>
          <p:cNvPicPr>
            <a:picLocks noChangeAspect="1"/>
          </p:cNvPicPr>
          <p:nvPr/>
        </p:nvPicPr>
        <p:blipFill>
          <a:blip r:embed="rId3">
            <a:extLst/>
          </a:blip>
          <a:stretch>
            <a:fillRect/>
          </a:stretch>
        </p:blipFill>
        <p:spPr>
          <a:xfrm>
            <a:off x="56677" y="4250856"/>
            <a:ext cx="632772" cy="1471022"/>
          </a:xfrm>
          <a:prstGeom prst="rect">
            <a:avLst/>
          </a:prstGeom>
          <a:ln w="12700">
            <a:miter lim="400000"/>
          </a:ln>
        </p:spPr>
      </p:pic>
      <p:sp>
        <p:nvSpPr>
          <p:cNvPr id="355" name="Slide Number Placeholder 3"/>
          <p:cNvSpPr txBox="1">
            <a:spLocks noGrp="1"/>
          </p:cNvSpPr>
          <p:nvPr>
            <p:ph type="sldNum" sz="quarter" idx="2"/>
          </p:nvPr>
        </p:nvSpPr>
        <p:spPr>
          <a:xfrm>
            <a:off x="322263" y="4657500"/>
            <a:ext cx="112210"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3</a:t>
            </a:fld>
            <a:endParaRPr b="1" dirty="0"/>
          </a:p>
        </p:txBody>
      </p:sp>
      <p:pic>
        <p:nvPicPr>
          <p:cNvPr id="356" name="Picture 15" descr="Picture 15"/>
          <p:cNvPicPr>
            <a:picLocks noChangeAspect="1"/>
          </p:cNvPicPr>
          <p:nvPr/>
        </p:nvPicPr>
        <p:blipFill>
          <a:blip r:embed="rId4">
            <a:extLst/>
          </a:blip>
          <a:stretch>
            <a:fillRect/>
          </a:stretch>
        </p:blipFill>
        <p:spPr>
          <a:xfrm>
            <a:off x="6978132" y="3987789"/>
            <a:ext cx="306589" cy="306589"/>
          </a:xfrm>
          <a:prstGeom prst="rect">
            <a:avLst/>
          </a:prstGeom>
          <a:ln w="12700">
            <a:miter lim="400000"/>
          </a:ln>
        </p:spPr>
      </p:pic>
      <p:pic>
        <p:nvPicPr>
          <p:cNvPr id="357" name="Picture 16" descr="Picture 16"/>
          <p:cNvPicPr>
            <a:picLocks noChangeAspect="1"/>
          </p:cNvPicPr>
          <p:nvPr/>
        </p:nvPicPr>
        <p:blipFill>
          <a:blip r:embed="rId5">
            <a:extLst/>
          </a:blip>
          <a:stretch>
            <a:fillRect/>
          </a:stretch>
        </p:blipFill>
        <p:spPr>
          <a:xfrm>
            <a:off x="5948988" y="3950370"/>
            <a:ext cx="407427" cy="344009"/>
          </a:xfrm>
          <a:prstGeom prst="rect">
            <a:avLst/>
          </a:prstGeom>
          <a:ln w="12700">
            <a:miter lim="400000"/>
          </a:ln>
        </p:spPr>
      </p:pic>
      <p:pic>
        <p:nvPicPr>
          <p:cNvPr id="358" name="Picture 17" descr="Picture 17"/>
          <p:cNvPicPr>
            <a:picLocks noChangeAspect="1"/>
          </p:cNvPicPr>
          <p:nvPr/>
        </p:nvPicPr>
        <p:blipFill>
          <a:blip r:embed="rId4">
            <a:extLst/>
          </a:blip>
          <a:stretch>
            <a:fillRect/>
          </a:stretch>
        </p:blipFill>
        <p:spPr>
          <a:xfrm>
            <a:off x="8085572" y="4444989"/>
            <a:ext cx="306589" cy="306589"/>
          </a:xfrm>
          <a:prstGeom prst="rect">
            <a:avLst/>
          </a:prstGeom>
          <a:ln w="12700">
            <a:miter lim="400000"/>
          </a:ln>
        </p:spPr>
      </p:pic>
      <p:sp>
        <p:nvSpPr>
          <p:cNvPr id="359" name="Title 1"/>
          <p:cNvSpPr txBox="1">
            <a:spLocks noGrp="1"/>
          </p:cNvSpPr>
          <p:nvPr>
            <p:ph type="title"/>
          </p:nvPr>
        </p:nvSpPr>
        <p:spPr>
          <a:xfrm>
            <a:off x="365366" y="207005"/>
            <a:ext cx="8413268" cy="723564"/>
          </a:xfrm>
          <a:prstGeom prst="rect">
            <a:avLst/>
          </a:prstGeom>
        </p:spPr>
        <p:txBody>
          <a:bodyPr/>
          <a:lstStyle>
            <a:lvl1pPr>
              <a:defRPr sz="2500" b="1">
                <a:solidFill>
                  <a:srgbClr val="F0638C"/>
                </a:solidFill>
                <a:latin typeface="Georgia"/>
                <a:ea typeface="Georgia"/>
                <a:cs typeface="Georgia"/>
                <a:sym typeface="Georgia"/>
              </a:defRPr>
            </a:lvl1pPr>
          </a:lstStyle>
          <a:p>
            <a:r>
              <a:rPr dirty="0"/>
              <a:t>Rubbish facts… in the UK</a:t>
            </a:r>
          </a:p>
        </p:txBody>
      </p:sp>
      <p:sp>
        <p:nvSpPr>
          <p:cNvPr id="360" name="Straight Connector 58"/>
          <p:cNvSpPr/>
          <p:nvPr/>
        </p:nvSpPr>
        <p:spPr>
          <a:xfrm>
            <a:off x="2812794" y="1842865"/>
            <a:ext cx="357838" cy="186160"/>
          </a:xfrm>
          <a:prstGeom prst="line">
            <a:avLst/>
          </a:prstGeom>
          <a:ln w="13970">
            <a:solidFill>
              <a:srgbClr val="EE658D"/>
            </a:solidFill>
          </a:ln>
        </p:spPr>
        <p:txBody>
          <a:bodyPr lIns="45719" rIns="45719"/>
          <a:lstStyle/>
          <a:p>
            <a:pPr>
              <a:defRPr>
                <a:solidFill>
                  <a:srgbClr val="000000"/>
                </a:solidFill>
                <a:latin typeface="Trebuchet MS"/>
                <a:ea typeface="Trebuchet MS"/>
                <a:cs typeface="Trebuchet MS"/>
                <a:sym typeface="Trebuchet MS"/>
              </a:defRPr>
            </a:pPr>
            <a:endParaRPr dirty="0"/>
          </a:p>
        </p:txBody>
      </p:sp>
      <p:sp>
        <p:nvSpPr>
          <p:cNvPr id="361" name="Straight Connector 59"/>
          <p:cNvSpPr/>
          <p:nvPr/>
        </p:nvSpPr>
        <p:spPr>
          <a:xfrm flipV="1">
            <a:off x="5981146" y="1842865"/>
            <a:ext cx="360041" cy="216026"/>
          </a:xfrm>
          <a:prstGeom prst="line">
            <a:avLst/>
          </a:prstGeom>
          <a:ln w="13970">
            <a:solidFill>
              <a:srgbClr val="EE658D"/>
            </a:solidFill>
          </a:ln>
        </p:spPr>
        <p:txBody>
          <a:bodyPr lIns="45719" rIns="45719"/>
          <a:lstStyle/>
          <a:p>
            <a:pPr>
              <a:defRPr>
                <a:solidFill>
                  <a:srgbClr val="000000"/>
                </a:solidFill>
                <a:latin typeface="Trebuchet MS"/>
                <a:ea typeface="Trebuchet MS"/>
                <a:cs typeface="Trebuchet MS"/>
                <a:sym typeface="Trebuchet MS"/>
              </a:defRPr>
            </a:pPr>
            <a:endParaRPr dirty="0"/>
          </a:p>
        </p:txBody>
      </p:sp>
      <p:sp>
        <p:nvSpPr>
          <p:cNvPr id="362" name="Straight Connector 122"/>
          <p:cNvSpPr/>
          <p:nvPr/>
        </p:nvSpPr>
        <p:spPr>
          <a:xfrm>
            <a:off x="5814595" y="3352075"/>
            <a:ext cx="473375" cy="204242"/>
          </a:xfrm>
          <a:prstGeom prst="line">
            <a:avLst/>
          </a:prstGeom>
          <a:ln w="13970">
            <a:solidFill>
              <a:srgbClr val="EE658D"/>
            </a:solidFill>
          </a:ln>
        </p:spPr>
        <p:txBody>
          <a:bodyPr lIns="45719" rIns="45719"/>
          <a:lstStyle/>
          <a:p>
            <a:pPr>
              <a:defRPr>
                <a:solidFill>
                  <a:srgbClr val="000000"/>
                </a:solidFill>
                <a:latin typeface="Trebuchet MS"/>
                <a:ea typeface="Trebuchet MS"/>
                <a:cs typeface="Trebuchet MS"/>
                <a:sym typeface="Trebuchet MS"/>
              </a:defRPr>
            </a:pPr>
            <a:endParaRPr dirty="0"/>
          </a:p>
        </p:txBody>
      </p:sp>
      <p:sp>
        <p:nvSpPr>
          <p:cNvPr id="363" name="Rectangle"/>
          <p:cNvSpPr/>
          <p:nvPr/>
        </p:nvSpPr>
        <p:spPr>
          <a:xfrm>
            <a:off x="851302" y="3112866"/>
            <a:ext cx="2041108" cy="1544633"/>
          </a:xfrm>
          <a:prstGeom prst="rect">
            <a:avLst/>
          </a:prstGeom>
          <a:solidFill>
            <a:srgbClr val="EE658D"/>
          </a:solidFill>
          <a:ln w="12700">
            <a:miter lim="400000"/>
          </a:ln>
        </p:spPr>
        <p:txBody>
          <a:bodyPr lIns="45719" rIns="45719" anchor="ctr"/>
          <a:lstStyle/>
          <a:p>
            <a:endParaRPr dirty="0"/>
          </a:p>
        </p:txBody>
      </p:sp>
      <p:sp>
        <p:nvSpPr>
          <p:cNvPr id="364" name="We produce 5 million tonnes of plastic waste every year"/>
          <p:cNvSpPr txBox="1"/>
          <p:nvPr/>
        </p:nvSpPr>
        <p:spPr>
          <a:xfrm>
            <a:off x="1076275" y="3272300"/>
            <a:ext cx="1601127" cy="1224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15000"/>
              </a:lnSpc>
              <a:spcBef>
                <a:spcPts val="1000"/>
              </a:spcBef>
              <a:defRPr sz="1200">
                <a:solidFill>
                  <a:srgbClr val="FFFFFF"/>
                </a:solidFill>
              </a:defRPr>
            </a:lvl1pPr>
          </a:lstStyle>
          <a:p>
            <a:r>
              <a:rPr sz="1600" b="1" dirty="0"/>
              <a:t>We produce 5 million </a:t>
            </a:r>
            <a:r>
              <a:rPr sz="1600" b="1" dirty="0" smtClean="0"/>
              <a:t>tons </a:t>
            </a:r>
            <a:r>
              <a:rPr sz="1600" b="1" dirty="0"/>
              <a:t>of plastic waste every year</a:t>
            </a:r>
          </a:p>
        </p:txBody>
      </p:sp>
      <p:sp>
        <p:nvSpPr>
          <p:cNvPr id="365" name="Rectangle"/>
          <p:cNvSpPr/>
          <p:nvPr/>
        </p:nvSpPr>
        <p:spPr>
          <a:xfrm>
            <a:off x="6232182" y="3337050"/>
            <a:ext cx="1998748" cy="1408784"/>
          </a:xfrm>
          <a:prstGeom prst="rect">
            <a:avLst/>
          </a:prstGeom>
          <a:solidFill>
            <a:srgbClr val="EE658D"/>
          </a:solidFill>
          <a:ln w="12700">
            <a:miter lim="400000"/>
          </a:ln>
        </p:spPr>
        <p:txBody>
          <a:bodyPr lIns="45719" rIns="45719" anchor="ctr"/>
          <a:lstStyle/>
          <a:p>
            <a:endParaRPr dirty="0"/>
          </a:p>
        </p:txBody>
      </p:sp>
      <p:sp>
        <p:nvSpPr>
          <p:cNvPr id="366" name="Some plastic can take up to 500 years to decompose"/>
          <p:cNvSpPr txBox="1"/>
          <p:nvPr/>
        </p:nvSpPr>
        <p:spPr>
          <a:xfrm>
            <a:off x="6449822" y="3448454"/>
            <a:ext cx="1528936" cy="1224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15000"/>
              </a:lnSpc>
              <a:spcBef>
                <a:spcPts val="1000"/>
              </a:spcBef>
              <a:defRPr sz="1200">
                <a:solidFill>
                  <a:srgbClr val="FFFFFF"/>
                </a:solidFill>
              </a:defRPr>
            </a:lvl1pPr>
          </a:lstStyle>
          <a:p>
            <a:r>
              <a:rPr sz="1600" b="1" dirty="0"/>
              <a:t>Some plastic can take up to 500 years to decompose</a:t>
            </a:r>
          </a:p>
        </p:txBody>
      </p:sp>
      <p:sp>
        <p:nvSpPr>
          <p:cNvPr id="367" name="Rectangle"/>
          <p:cNvSpPr/>
          <p:nvPr/>
        </p:nvSpPr>
        <p:spPr>
          <a:xfrm>
            <a:off x="6287970" y="864252"/>
            <a:ext cx="2104191" cy="1617212"/>
          </a:xfrm>
          <a:prstGeom prst="rect">
            <a:avLst/>
          </a:prstGeom>
          <a:solidFill>
            <a:srgbClr val="EE658D"/>
          </a:solidFill>
          <a:ln w="12700">
            <a:miter lim="400000"/>
          </a:ln>
        </p:spPr>
        <p:txBody>
          <a:bodyPr lIns="45719" rIns="45719" anchor="ctr"/>
          <a:lstStyle/>
          <a:p>
            <a:endParaRPr dirty="0"/>
          </a:p>
        </p:txBody>
      </p:sp>
      <p:sp>
        <p:nvSpPr>
          <p:cNvPr id="368" name="The average household produces more than a tonne of waste every year"/>
          <p:cNvSpPr txBox="1"/>
          <p:nvPr/>
        </p:nvSpPr>
        <p:spPr>
          <a:xfrm>
            <a:off x="6436292" y="958586"/>
            <a:ext cx="1782721" cy="1508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nSpc>
                <a:spcPct val="115000"/>
              </a:lnSpc>
              <a:spcBef>
                <a:spcPts val="1000"/>
              </a:spcBef>
              <a:defRPr sz="1200">
                <a:solidFill>
                  <a:srgbClr val="FFFFFF"/>
                </a:solidFill>
              </a:defRPr>
            </a:lvl1pPr>
          </a:lstStyle>
          <a:p>
            <a:r>
              <a:rPr sz="1600" b="1" dirty="0"/>
              <a:t>The average household produces more than a </a:t>
            </a:r>
            <a:r>
              <a:rPr sz="1600" b="1" dirty="0" smtClean="0"/>
              <a:t>ton </a:t>
            </a:r>
            <a:r>
              <a:rPr sz="1600" b="1" dirty="0"/>
              <a:t>of waste every year</a:t>
            </a:r>
          </a:p>
        </p:txBody>
      </p:sp>
      <p:sp>
        <p:nvSpPr>
          <p:cNvPr id="369" name="Rectangle"/>
          <p:cNvSpPr/>
          <p:nvPr/>
        </p:nvSpPr>
        <p:spPr>
          <a:xfrm>
            <a:off x="877090" y="1024486"/>
            <a:ext cx="2015320" cy="1456978"/>
          </a:xfrm>
          <a:prstGeom prst="rect">
            <a:avLst/>
          </a:prstGeom>
          <a:solidFill>
            <a:srgbClr val="EE658D"/>
          </a:solidFill>
          <a:ln w="12700">
            <a:miter lim="400000"/>
          </a:ln>
        </p:spPr>
        <p:txBody>
          <a:bodyPr lIns="45719" rIns="45719" anchor="ctr"/>
          <a:lstStyle/>
          <a:p>
            <a:endParaRPr dirty="0"/>
          </a:p>
        </p:txBody>
      </p:sp>
      <p:sp>
        <p:nvSpPr>
          <p:cNvPr id="370" name="We produce 5 million tonnes of plastic waste every year"/>
          <p:cNvSpPr txBox="1"/>
          <p:nvPr/>
        </p:nvSpPr>
        <p:spPr>
          <a:xfrm>
            <a:off x="1057612" y="1175655"/>
            <a:ext cx="1669562" cy="1224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115000"/>
              </a:lnSpc>
              <a:spcBef>
                <a:spcPts val="1000"/>
              </a:spcBef>
              <a:defRPr sz="1200">
                <a:solidFill>
                  <a:srgbClr val="FFFFFF"/>
                </a:solidFill>
              </a:defRPr>
            </a:lvl1pPr>
          </a:lstStyle>
          <a:p>
            <a:r>
              <a:rPr sz="1600" b="1" dirty="0"/>
              <a:t>We produce 5 million </a:t>
            </a:r>
            <a:r>
              <a:rPr sz="1600" b="1" dirty="0" smtClean="0"/>
              <a:t>tons </a:t>
            </a:r>
            <a:r>
              <a:rPr sz="1600" b="1" dirty="0"/>
              <a:t>of plastic waste every year</a:t>
            </a:r>
          </a:p>
        </p:txBody>
      </p:sp>
      <p:grpSp>
        <p:nvGrpSpPr>
          <p:cNvPr id="401" name="Group 38"/>
          <p:cNvGrpSpPr/>
          <p:nvPr/>
        </p:nvGrpSpPr>
        <p:grpSpPr>
          <a:xfrm>
            <a:off x="3441911" y="1244049"/>
            <a:ext cx="2260178" cy="2655402"/>
            <a:chOff x="0" y="0"/>
            <a:chExt cx="2260176" cy="2655401"/>
          </a:xfrm>
        </p:grpSpPr>
        <p:sp>
          <p:nvSpPr>
            <p:cNvPr id="371" name="Freeform 5"/>
            <p:cNvSpPr/>
            <p:nvPr/>
          </p:nvSpPr>
          <p:spPr>
            <a:xfrm>
              <a:off x="0" y="1108930"/>
              <a:ext cx="833263" cy="1092931"/>
            </a:xfrm>
            <a:custGeom>
              <a:avLst/>
              <a:gdLst/>
              <a:ahLst/>
              <a:cxnLst>
                <a:cxn ang="0">
                  <a:pos x="wd2" y="hd2"/>
                </a:cxn>
                <a:cxn ang="5400000">
                  <a:pos x="wd2" y="hd2"/>
                </a:cxn>
                <a:cxn ang="10800000">
                  <a:pos x="wd2" y="hd2"/>
                </a:cxn>
                <a:cxn ang="16200000">
                  <a:pos x="wd2" y="hd2"/>
                </a:cxn>
              </a:cxnLst>
              <a:rect l="0" t="0" r="r" b="b"/>
              <a:pathLst>
                <a:path w="21471" h="21600" extrusionOk="0">
                  <a:moveTo>
                    <a:pt x="21415" y="13539"/>
                  </a:moveTo>
                  <a:cubicBezTo>
                    <a:pt x="21336" y="13425"/>
                    <a:pt x="21375" y="13284"/>
                    <a:pt x="21415" y="13142"/>
                  </a:cubicBezTo>
                  <a:cubicBezTo>
                    <a:pt x="21454" y="13028"/>
                    <a:pt x="21494" y="12886"/>
                    <a:pt x="21454" y="12773"/>
                  </a:cubicBezTo>
                  <a:cubicBezTo>
                    <a:pt x="21415" y="12659"/>
                    <a:pt x="21375" y="12574"/>
                    <a:pt x="21297" y="12517"/>
                  </a:cubicBezTo>
                  <a:cubicBezTo>
                    <a:pt x="21257" y="12460"/>
                    <a:pt x="21218" y="12404"/>
                    <a:pt x="21218" y="12347"/>
                  </a:cubicBezTo>
                  <a:cubicBezTo>
                    <a:pt x="21178" y="12290"/>
                    <a:pt x="21178" y="12233"/>
                    <a:pt x="21178" y="12177"/>
                  </a:cubicBezTo>
                  <a:cubicBezTo>
                    <a:pt x="21139" y="12091"/>
                    <a:pt x="21139" y="11978"/>
                    <a:pt x="21099" y="11921"/>
                  </a:cubicBezTo>
                  <a:cubicBezTo>
                    <a:pt x="21021" y="11836"/>
                    <a:pt x="20942" y="11779"/>
                    <a:pt x="20863" y="11694"/>
                  </a:cubicBezTo>
                  <a:cubicBezTo>
                    <a:pt x="20824" y="11666"/>
                    <a:pt x="20784" y="11637"/>
                    <a:pt x="20745" y="11609"/>
                  </a:cubicBezTo>
                  <a:cubicBezTo>
                    <a:pt x="20626" y="11495"/>
                    <a:pt x="20626" y="11495"/>
                    <a:pt x="20784" y="11382"/>
                  </a:cubicBezTo>
                  <a:cubicBezTo>
                    <a:pt x="20784" y="11353"/>
                    <a:pt x="20784" y="11353"/>
                    <a:pt x="20784" y="11353"/>
                  </a:cubicBezTo>
                  <a:cubicBezTo>
                    <a:pt x="20981" y="11212"/>
                    <a:pt x="20981" y="11070"/>
                    <a:pt x="21021" y="10899"/>
                  </a:cubicBezTo>
                  <a:cubicBezTo>
                    <a:pt x="21021" y="10814"/>
                    <a:pt x="21021" y="10814"/>
                    <a:pt x="21021" y="10814"/>
                  </a:cubicBezTo>
                  <a:cubicBezTo>
                    <a:pt x="21021" y="10757"/>
                    <a:pt x="21021" y="10701"/>
                    <a:pt x="21060" y="10644"/>
                  </a:cubicBezTo>
                  <a:cubicBezTo>
                    <a:pt x="21060" y="10616"/>
                    <a:pt x="21099" y="10587"/>
                    <a:pt x="21099" y="10559"/>
                  </a:cubicBezTo>
                  <a:cubicBezTo>
                    <a:pt x="21139" y="10530"/>
                    <a:pt x="21178" y="10502"/>
                    <a:pt x="21218" y="10445"/>
                  </a:cubicBezTo>
                  <a:cubicBezTo>
                    <a:pt x="21257" y="10332"/>
                    <a:pt x="21139" y="10247"/>
                    <a:pt x="21060" y="10190"/>
                  </a:cubicBezTo>
                  <a:cubicBezTo>
                    <a:pt x="21060" y="10190"/>
                    <a:pt x="21060" y="10190"/>
                    <a:pt x="21021" y="10161"/>
                  </a:cubicBezTo>
                  <a:cubicBezTo>
                    <a:pt x="20981" y="10133"/>
                    <a:pt x="20942" y="10105"/>
                    <a:pt x="20942" y="10076"/>
                  </a:cubicBezTo>
                  <a:cubicBezTo>
                    <a:pt x="20902" y="10019"/>
                    <a:pt x="20863" y="9991"/>
                    <a:pt x="20784" y="9963"/>
                  </a:cubicBezTo>
                  <a:cubicBezTo>
                    <a:pt x="20784" y="9934"/>
                    <a:pt x="20784" y="9934"/>
                    <a:pt x="20784" y="9934"/>
                  </a:cubicBezTo>
                  <a:cubicBezTo>
                    <a:pt x="20705" y="9878"/>
                    <a:pt x="20626" y="9821"/>
                    <a:pt x="20587" y="9736"/>
                  </a:cubicBezTo>
                  <a:cubicBezTo>
                    <a:pt x="20548" y="9650"/>
                    <a:pt x="20548" y="9565"/>
                    <a:pt x="20587" y="9480"/>
                  </a:cubicBezTo>
                  <a:cubicBezTo>
                    <a:pt x="20587" y="9423"/>
                    <a:pt x="20587" y="9367"/>
                    <a:pt x="20587" y="9310"/>
                  </a:cubicBezTo>
                  <a:cubicBezTo>
                    <a:pt x="20548" y="9225"/>
                    <a:pt x="20587" y="9168"/>
                    <a:pt x="20587" y="9083"/>
                  </a:cubicBezTo>
                  <a:cubicBezTo>
                    <a:pt x="20587" y="8998"/>
                    <a:pt x="20587" y="8884"/>
                    <a:pt x="20587" y="8799"/>
                  </a:cubicBezTo>
                  <a:cubicBezTo>
                    <a:pt x="20587" y="8771"/>
                    <a:pt x="20587" y="8771"/>
                    <a:pt x="20587" y="8771"/>
                  </a:cubicBezTo>
                  <a:cubicBezTo>
                    <a:pt x="20587" y="8714"/>
                    <a:pt x="20548" y="8600"/>
                    <a:pt x="20469" y="8543"/>
                  </a:cubicBezTo>
                  <a:cubicBezTo>
                    <a:pt x="20429" y="8543"/>
                    <a:pt x="20390" y="8543"/>
                    <a:pt x="20351" y="8543"/>
                  </a:cubicBezTo>
                  <a:cubicBezTo>
                    <a:pt x="20272" y="8543"/>
                    <a:pt x="20232" y="8543"/>
                    <a:pt x="20193" y="8543"/>
                  </a:cubicBezTo>
                  <a:cubicBezTo>
                    <a:pt x="20153" y="8572"/>
                    <a:pt x="20153" y="8572"/>
                    <a:pt x="20114" y="8572"/>
                  </a:cubicBezTo>
                  <a:cubicBezTo>
                    <a:pt x="20114" y="8572"/>
                    <a:pt x="20114" y="8572"/>
                    <a:pt x="20114" y="8572"/>
                  </a:cubicBezTo>
                  <a:cubicBezTo>
                    <a:pt x="20114" y="8543"/>
                    <a:pt x="20114" y="8543"/>
                    <a:pt x="20114" y="8543"/>
                  </a:cubicBezTo>
                  <a:cubicBezTo>
                    <a:pt x="20114" y="8515"/>
                    <a:pt x="20114" y="8458"/>
                    <a:pt x="20114" y="8430"/>
                  </a:cubicBezTo>
                  <a:cubicBezTo>
                    <a:pt x="20075" y="8402"/>
                    <a:pt x="20035" y="8345"/>
                    <a:pt x="19996" y="8316"/>
                  </a:cubicBezTo>
                  <a:cubicBezTo>
                    <a:pt x="19996" y="8288"/>
                    <a:pt x="19956" y="8288"/>
                    <a:pt x="19956" y="8260"/>
                  </a:cubicBezTo>
                  <a:cubicBezTo>
                    <a:pt x="19956" y="8146"/>
                    <a:pt x="19996" y="8004"/>
                    <a:pt x="20075" y="7919"/>
                  </a:cubicBezTo>
                  <a:cubicBezTo>
                    <a:pt x="20114" y="7891"/>
                    <a:pt x="20153" y="7891"/>
                    <a:pt x="20193" y="7891"/>
                  </a:cubicBezTo>
                  <a:cubicBezTo>
                    <a:pt x="20272" y="7891"/>
                    <a:pt x="20390" y="7919"/>
                    <a:pt x="20508" y="7976"/>
                  </a:cubicBezTo>
                  <a:cubicBezTo>
                    <a:pt x="20666" y="8004"/>
                    <a:pt x="20824" y="8061"/>
                    <a:pt x="20942" y="8061"/>
                  </a:cubicBezTo>
                  <a:cubicBezTo>
                    <a:pt x="21021" y="8061"/>
                    <a:pt x="21060" y="8061"/>
                    <a:pt x="21099" y="8061"/>
                  </a:cubicBezTo>
                  <a:cubicBezTo>
                    <a:pt x="21178" y="8033"/>
                    <a:pt x="21218" y="7976"/>
                    <a:pt x="21257" y="7947"/>
                  </a:cubicBezTo>
                  <a:cubicBezTo>
                    <a:pt x="21257" y="7806"/>
                    <a:pt x="21060" y="7635"/>
                    <a:pt x="20705" y="7408"/>
                  </a:cubicBezTo>
                  <a:cubicBezTo>
                    <a:pt x="20705" y="7380"/>
                    <a:pt x="20705" y="7380"/>
                    <a:pt x="20705" y="7380"/>
                  </a:cubicBezTo>
                  <a:cubicBezTo>
                    <a:pt x="20666" y="7351"/>
                    <a:pt x="20666" y="7351"/>
                    <a:pt x="20666" y="7351"/>
                  </a:cubicBezTo>
                  <a:cubicBezTo>
                    <a:pt x="20626" y="7323"/>
                    <a:pt x="20587" y="7295"/>
                    <a:pt x="20508" y="7295"/>
                  </a:cubicBezTo>
                  <a:cubicBezTo>
                    <a:pt x="20429" y="7238"/>
                    <a:pt x="20272" y="7209"/>
                    <a:pt x="20153" y="7209"/>
                  </a:cubicBezTo>
                  <a:cubicBezTo>
                    <a:pt x="20075" y="7209"/>
                    <a:pt x="20075" y="7209"/>
                    <a:pt x="20075" y="7209"/>
                  </a:cubicBezTo>
                  <a:cubicBezTo>
                    <a:pt x="20035" y="7266"/>
                    <a:pt x="20035" y="7266"/>
                    <a:pt x="20035" y="7266"/>
                  </a:cubicBezTo>
                  <a:cubicBezTo>
                    <a:pt x="19917" y="7408"/>
                    <a:pt x="19799" y="7437"/>
                    <a:pt x="19602" y="7437"/>
                  </a:cubicBezTo>
                  <a:cubicBezTo>
                    <a:pt x="19523" y="7437"/>
                    <a:pt x="19444" y="7437"/>
                    <a:pt x="19365" y="7465"/>
                  </a:cubicBezTo>
                  <a:cubicBezTo>
                    <a:pt x="19286" y="7465"/>
                    <a:pt x="19247" y="7493"/>
                    <a:pt x="19168" y="7493"/>
                  </a:cubicBezTo>
                  <a:cubicBezTo>
                    <a:pt x="19089" y="7522"/>
                    <a:pt x="18971" y="7550"/>
                    <a:pt x="18932" y="7550"/>
                  </a:cubicBezTo>
                  <a:cubicBezTo>
                    <a:pt x="18813" y="7550"/>
                    <a:pt x="18734" y="7550"/>
                    <a:pt x="18695" y="7493"/>
                  </a:cubicBezTo>
                  <a:cubicBezTo>
                    <a:pt x="18577" y="7380"/>
                    <a:pt x="18695" y="7153"/>
                    <a:pt x="18774" y="7039"/>
                  </a:cubicBezTo>
                  <a:cubicBezTo>
                    <a:pt x="18853" y="6926"/>
                    <a:pt x="18892" y="6812"/>
                    <a:pt x="18695" y="6727"/>
                  </a:cubicBezTo>
                  <a:cubicBezTo>
                    <a:pt x="18656" y="6699"/>
                    <a:pt x="18616" y="6699"/>
                    <a:pt x="18577" y="6699"/>
                  </a:cubicBezTo>
                  <a:cubicBezTo>
                    <a:pt x="18537" y="6699"/>
                    <a:pt x="18498" y="6699"/>
                    <a:pt x="18459" y="6727"/>
                  </a:cubicBezTo>
                  <a:cubicBezTo>
                    <a:pt x="18419" y="6727"/>
                    <a:pt x="18380" y="6755"/>
                    <a:pt x="18340" y="6755"/>
                  </a:cubicBezTo>
                  <a:cubicBezTo>
                    <a:pt x="18301" y="6755"/>
                    <a:pt x="18301" y="6727"/>
                    <a:pt x="18261" y="6727"/>
                  </a:cubicBezTo>
                  <a:cubicBezTo>
                    <a:pt x="17986" y="6670"/>
                    <a:pt x="17907" y="6358"/>
                    <a:pt x="17867" y="6159"/>
                  </a:cubicBezTo>
                  <a:cubicBezTo>
                    <a:pt x="17788" y="5989"/>
                    <a:pt x="17749" y="5790"/>
                    <a:pt x="17552" y="5677"/>
                  </a:cubicBezTo>
                  <a:cubicBezTo>
                    <a:pt x="17355" y="5535"/>
                    <a:pt x="17197" y="5478"/>
                    <a:pt x="17079" y="5478"/>
                  </a:cubicBezTo>
                  <a:cubicBezTo>
                    <a:pt x="17040" y="5478"/>
                    <a:pt x="17040" y="5478"/>
                    <a:pt x="17040" y="5478"/>
                  </a:cubicBezTo>
                  <a:cubicBezTo>
                    <a:pt x="17000" y="5478"/>
                    <a:pt x="16961" y="5506"/>
                    <a:pt x="16921" y="5535"/>
                  </a:cubicBezTo>
                  <a:cubicBezTo>
                    <a:pt x="16882" y="5563"/>
                    <a:pt x="16882" y="5592"/>
                    <a:pt x="16842" y="5620"/>
                  </a:cubicBezTo>
                  <a:cubicBezTo>
                    <a:pt x="16764" y="5705"/>
                    <a:pt x="16685" y="5790"/>
                    <a:pt x="16527" y="5847"/>
                  </a:cubicBezTo>
                  <a:cubicBezTo>
                    <a:pt x="16330" y="5904"/>
                    <a:pt x="16251" y="5961"/>
                    <a:pt x="16251" y="6017"/>
                  </a:cubicBezTo>
                  <a:cubicBezTo>
                    <a:pt x="16212" y="6046"/>
                    <a:pt x="16251" y="6102"/>
                    <a:pt x="16330" y="6159"/>
                  </a:cubicBezTo>
                  <a:cubicBezTo>
                    <a:pt x="16409" y="6216"/>
                    <a:pt x="16527" y="6301"/>
                    <a:pt x="16527" y="6386"/>
                  </a:cubicBezTo>
                  <a:cubicBezTo>
                    <a:pt x="16527" y="6415"/>
                    <a:pt x="16527" y="6443"/>
                    <a:pt x="16448" y="6471"/>
                  </a:cubicBezTo>
                  <a:cubicBezTo>
                    <a:pt x="16409" y="6500"/>
                    <a:pt x="16369" y="6528"/>
                    <a:pt x="16330" y="6528"/>
                  </a:cubicBezTo>
                  <a:cubicBezTo>
                    <a:pt x="16291" y="6528"/>
                    <a:pt x="16251" y="6528"/>
                    <a:pt x="16212" y="6557"/>
                  </a:cubicBezTo>
                  <a:cubicBezTo>
                    <a:pt x="16094" y="6585"/>
                    <a:pt x="16054" y="6642"/>
                    <a:pt x="16015" y="6699"/>
                  </a:cubicBezTo>
                  <a:cubicBezTo>
                    <a:pt x="15936" y="6840"/>
                    <a:pt x="15818" y="6954"/>
                    <a:pt x="15699" y="7011"/>
                  </a:cubicBezTo>
                  <a:cubicBezTo>
                    <a:pt x="15660" y="7039"/>
                    <a:pt x="15621" y="7068"/>
                    <a:pt x="15581" y="7068"/>
                  </a:cubicBezTo>
                  <a:cubicBezTo>
                    <a:pt x="15542" y="7068"/>
                    <a:pt x="15463" y="7011"/>
                    <a:pt x="15424" y="6982"/>
                  </a:cubicBezTo>
                  <a:cubicBezTo>
                    <a:pt x="15384" y="6954"/>
                    <a:pt x="15345" y="6926"/>
                    <a:pt x="15266" y="6926"/>
                  </a:cubicBezTo>
                  <a:cubicBezTo>
                    <a:pt x="15226" y="6897"/>
                    <a:pt x="15226" y="6897"/>
                    <a:pt x="15187" y="6897"/>
                  </a:cubicBezTo>
                  <a:cubicBezTo>
                    <a:pt x="15108" y="6897"/>
                    <a:pt x="15069" y="6926"/>
                    <a:pt x="14990" y="6926"/>
                  </a:cubicBezTo>
                  <a:cubicBezTo>
                    <a:pt x="14951" y="6954"/>
                    <a:pt x="14911" y="6982"/>
                    <a:pt x="14832" y="6982"/>
                  </a:cubicBezTo>
                  <a:cubicBezTo>
                    <a:pt x="14832" y="6982"/>
                    <a:pt x="14832" y="6982"/>
                    <a:pt x="14793" y="6982"/>
                  </a:cubicBezTo>
                  <a:cubicBezTo>
                    <a:pt x="14635" y="6982"/>
                    <a:pt x="14478" y="6897"/>
                    <a:pt x="14359" y="6812"/>
                  </a:cubicBezTo>
                  <a:cubicBezTo>
                    <a:pt x="14320" y="6784"/>
                    <a:pt x="14320" y="6755"/>
                    <a:pt x="14280" y="6755"/>
                  </a:cubicBezTo>
                  <a:cubicBezTo>
                    <a:pt x="14202" y="6670"/>
                    <a:pt x="14123" y="6557"/>
                    <a:pt x="13965" y="6528"/>
                  </a:cubicBezTo>
                  <a:cubicBezTo>
                    <a:pt x="13926" y="6528"/>
                    <a:pt x="13886" y="6500"/>
                    <a:pt x="13807" y="6500"/>
                  </a:cubicBezTo>
                  <a:cubicBezTo>
                    <a:pt x="13768" y="6500"/>
                    <a:pt x="13729" y="6500"/>
                    <a:pt x="13689" y="6528"/>
                  </a:cubicBezTo>
                  <a:cubicBezTo>
                    <a:pt x="13650" y="6528"/>
                    <a:pt x="13610" y="6528"/>
                    <a:pt x="13571" y="6528"/>
                  </a:cubicBezTo>
                  <a:cubicBezTo>
                    <a:pt x="13532" y="6528"/>
                    <a:pt x="13453" y="6528"/>
                    <a:pt x="13413" y="6500"/>
                  </a:cubicBezTo>
                  <a:cubicBezTo>
                    <a:pt x="13334" y="6471"/>
                    <a:pt x="13295" y="6415"/>
                    <a:pt x="13295" y="6330"/>
                  </a:cubicBezTo>
                  <a:cubicBezTo>
                    <a:pt x="13295" y="6301"/>
                    <a:pt x="13295" y="6273"/>
                    <a:pt x="13295" y="6244"/>
                  </a:cubicBezTo>
                  <a:cubicBezTo>
                    <a:pt x="13295" y="6074"/>
                    <a:pt x="13216" y="6046"/>
                    <a:pt x="13019" y="5961"/>
                  </a:cubicBezTo>
                  <a:cubicBezTo>
                    <a:pt x="12901" y="5932"/>
                    <a:pt x="12861" y="5904"/>
                    <a:pt x="12861" y="5790"/>
                  </a:cubicBezTo>
                  <a:cubicBezTo>
                    <a:pt x="12861" y="5762"/>
                    <a:pt x="12861" y="5762"/>
                    <a:pt x="12861" y="5762"/>
                  </a:cubicBezTo>
                  <a:cubicBezTo>
                    <a:pt x="12822" y="5648"/>
                    <a:pt x="12743" y="5620"/>
                    <a:pt x="12625" y="5592"/>
                  </a:cubicBezTo>
                  <a:cubicBezTo>
                    <a:pt x="12546" y="5592"/>
                    <a:pt x="12507" y="5563"/>
                    <a:pt x="12467" y="5535"/>
                  </a:cubicBezTo>
                  <a:cubicBezTo>
                    <a:pt x="12349" y="5450"/>
                    <a:pt x="12231" y="5336"/>
                    <a:pt x="12152" y="5251"/>
                  </a:cubicBezTo>
                  <a:cubicBezTo>
                    <a:pt x="12113" y="5251"/>
                    <a:pt x="12113" y="5251"/>
                    <a:pt x="12113" y="5251"/>
                  </a:cubicBezTo>
                  <a:cubicBezTo>
                    <a:pt x="12034" y="5166"/>
                    <a:pt x="12073" y="5137"/>
                    <a:pt x="12073" y="5109"/>
                  </a:cubicBezTo>
                  <a:cubicBezTo>
                    <a:pt x="12073" y="5052"/>
                    <a:pt x="12191" y="5024"/>
                    <a:pt x="12310" y="4967"/>
                  </a:cubicBezTo>
                  <a:cubicBezTo>
                    <a:pt x="12428" y="4939"/>
                    <a:pt x="12546" y="4882"/>
                    <a:pt x="12625" y="4797"/>
                  </a:cubicBezTo>
                  <a:cubicBezTo>
                    <a:pt x="12625" y="4797"/>
                    <a:pt x="12625" y="4768"/>
                    <a:pt x="12664" y="4740"/>
                  </a:cubicBezTo>
                  <a:cubicBezTo>
                    <a:pt x="12704" y="4683"/>
                    <a:pt x="12743" y="4627"/>
                    <a:pt x="12822" y="4627"/>
                  </a:cubicBezTo>
                  <a:cubicBezTo>
                    <a:pt x="12822" y="4627"/>
                    <a:pt x="12861" y="4627"/>
                    <a:pt x="12861" y="4627"/>
                  </a:cubicBezTo>
                  <a:cubicBezTo>
                    <a:pt x="12901" y="4655"/>
                    <a:pt x="12980" y="4655"/>
                    <a:pt x="13019" y="4683"/>
                  </a:cubicBezTo>
                  <a:cubicBezTo>
                    <a:pt x="13098" y="4683"/>
                    <a:pt x="13137" y="4712"/>
                    <a:pt x="13216" y="4712"/>
                  </a:cubicBezTo>
                  <a:cubicBezTo>
                    <a:pt x="13295" y="4712"/>
                    <a:pt x="13334" y="4712"/>
                    <a:pt x="13413" y="4683"/>
                  </a:cubicBezTo>
                  <a:cubicBezTo>
                    <a:pt x="13492" y="4655"/>
                    <a:pt x="13532" y="4598"/>
                    <a:pt x="13610" y="4570"/>
                  </a:cubicBezTo>
                  <a:cubicBezTo>
                    <a:pt x="13650" y="4541"/>
                    <a:pt x="13729" y="4513"/>
                    <a:pt x="13768" y="4485"/>
                  </a:cubicBezTo>
                  <a:cubicBezTo>
                    <a:pt x="13807" y="4485"/>
                    <a:pt x="13807" y="4456"/>
                    <a:pt x="13847" y="4456"/>
                  </a:cubicBezTo>
                  <a:cubicBezTo>
                    <a:pt x="13965" y="4399"/>
                    <a:pt x="14044" y="4371"/>
                    <a:pt x="14083" y="4343"/>
                  </a:cubicBezTo>
                  <a:cubicBezTo>
                    <a:pt x="14241" y="4201"/>
                    <a:pt x="14241" y="4201"/>
                    <a:pt x="14241" y="4201"/>
                  </a:cubicBezTo>
                  <a:cubicBezTo>
                    <a:pt x="14005" y="4201"/>
                    <a:pt x="14005" y="4201"/>
                    <a:pt x="14005" y="4201"/>
                  </a:cubicBezTo>
                  <a:cubicBezTo>
                    <a:pt x="13965" y="4201"/>
                    <a:pt x="13965" y="4201"/>
                    <a:pt x="13965" y="4201"/>
                  </a:cubicBezTo>
                  <a:cubicBezTo>
                    <a:pt x="13926" y="4201"/>
                    <a:pt x="13886" y="4201"/>
                    <a:pt x="13847" y="4201"/>
                  </a:cubicBezTo>
                  <a:cubicBezTo>
                    <a:pt x="13847" y="4201"/>
                    <a:pt x="13807" y="4201"/>
                    <a:pt x="13807" y="4201"/>
                  </a:cubicBezTo>
                  <a:cubicBezTo>
                    <a:pt x="13768" y="4201"/>
                    <a:pt x="13768" y="4172"/>
                    <a:pt x="13768" y="4172"/>
                  </a:cubicBezTo>
                  <a:cubicBezTo>
                    <a:pt x="13768" y="4144"/>
                    <a:pt x="13768" y="4116"/>
                    <a:pt x="13729" y="4116"/>
                  </a:cubicBezTo>
                  <a:cubicBezTo>
                    <a:pt x="13689" y="4059"/>
                    <a:pt x="13571" y="4059"/>
                    <a:pt x="13492" y="4030"/>
                  </a:cubicBezTo>
                  <a:cubicBezTo>
                    <a:pt x="13413" y="4030"/>
                    <a:pt x="13334" y="4002"/>
                    <a:pt x="13295" y="3974"/>
                  </a:cubicBezTo>
                  <a:cubicBezTo>
                    <a:pt x="13256" y="3945"/>
                    <a:pt x="13256" y="3889"/>
                    <a:pt x="13256" y="3860"/>
                  </a:cubicBezTo>
                  <a:cubicBezTo>
                    <a:pt x="13295" y="3775"/>
                    <a:pt x="13334" y="3718"/>
                    <a:pt x="13413" y="3690"/>
                  </a:cubicBezTo>
                  <a:cubicBezTo>
                    <a:pt x="13453" y="3661"/>
                    <a:pt x="13492" y="3661"/>
                    <a:pt x="13532" y="3661"/>
                  </a:cubicBezTo>
                  <a:cubicBezTo>
                    <a:pt x="13571" y="3661"/>
                    <a:pt x="13650" y="3690"/>
                    <a:pt x="13729" y="3718"/>
                  </a:cubicBezTo>
                  <a:cubicBezTo>
                    <a:pt x="13768" y="3747"/>
                    <a:pt x="13847" y="3775"/>
                    <a:pt x="13926" y="3775"/>
                  </a:cubicBezTo>
                  <a:cubicBezTo>
                    <a:pt x="13926" y="3775"/>
                    <a:pt x="13926" y="3775"/>
                    <a:pt x="13926" y="3775"/>
                  </a:cubicBezTo>
                  <a:cubicBezTo>
                    <a:pt x="14044" y="3775"/>
                    <a:pt x="14123" y="3718"/>
                    <a:pt x="14162" y="3690"/>
                  </a:cubicBezTo>
                  <a:cubicBezTo>
                    <a:pt x="14241" y="3633"/>
                    <a:pt x="14280" y="3605"/>
                    <a:pt x="14359" y="3605"/>
                  </a:cubicBezTo>
                  <a:cubicBezTo>
                    <a:pt x="14359" y="3605"/>
                    <a:pt x="14399" y="3605"/>
                    <a:pt x="14399" y="3605"/>
                  </a:cubicBezTo>
                  <a:cubicBezTo>
                    <a:pt x="14478" y="3605"/>
                    <a:pt x="14517" y="3605"/>
                    <a:pt x="14556" y="3605"/>
                  </a:cubicBezTo>
                  <a:cubicBezTo>
                    <a:pt x="14596" y="3605"/>
                    <a:pt x="14635" y="3605"/>
                    <a:pt x="14675" y="3605"/>
                  </a:cubicBezTo>
                  <a:cubicBezTo>
                    <a:pt x="14714" y="3605"/>
                    <a:pt x="14793" y="3605"/>
                    <a:pt x="14872" y="3548"/>
                  </a:cubicBezTo>
                  <a:cubicBezTo>
                    <a:pt x="14951" y="3491"/>
                    <a:pt x="14951" y="3434"/>
                    <a:pt x="14951" y="3378"/>
                  </a:cubicBezTo>
                  <a:cubicBezTo>
                    <a:pt x="14951" y="3293"/>
                    <a:pt x="14951" y="3236"/>
                    <a:pt x="15029" y="3179"/>
                  </a:cubicBezTo>
                  <a:cubicBezTo>
                    <a:pt x="15069" y="3151"/>
                    <a:pt x="15108" y="3122"/>
                    <a:pt x="15148" y="3094"/>
                  </a:cubicBezTo>
                  <a:cubicBezTo>
                    <a:pt x="15226" y="3037"/>
                    <a:pt x="15305" y="2980"/>
                    <a:pt x="15345" y="2867"/>
                  </a:cubicBezTo>
                  <a:cubicBezTo>
                    <a:pt x="15345" y="2838"/>
                    <a:pt x="15345" y="2810"/>
                    <a:pt x="15345" y="2782"/>
                  </a:cubicBezTo>
                  <a:cubicBezTo>
                    <a:pt x="15345" y="2782"/>
                    <a:pt x="15345" y="2782"/>
                    <a:pt x="15345" y="2782"/>
                  </a:cubicBezTo>
                  <a:cubicBezTo>
                    <a:pt x="15345" y="2668"/>
                    <a:pt x="15345" y="2583"/>
                    <a:pt x="15424" y="2498"/>
                  </a:cubicBezTo>
                  <a:cubicBezTo>
                    <a:pt x="15502" y="2413"/>
                    <a:pt x="15542" y="2327"/>
                    <a:pt x="15542" y="2242"/>
                  </a:cubicBezTo>
                  <a:cubicBezTo>
                    <a:pt x="15581" y="2214"/>
                    <a:pt x="15581" y="2157"/>
                    <a:pt x="15621" y="2129"/>
                  </a:cubicBezTo>
                  <a:cubicBezTo>
                    <a:pt x="15699" y="1958"/>
                    <a:pt x="16054" y="1873"/>
                    <a:pt x="16291" y="1845"/>
                  </a:cubicBezTo>
                  <a:cubicBezTo>
                    <a:pt x="16330" y="1845"/>
                    <a:pt x="16330" y="1845"/>
                    <a:pt x="16330" y="1845"/>
                  </a:cubicBezTo>
                  <a:cubicBezTo>
                    <a:pt x="16369" y="1817"/>
                    <a:pt x="16369" y="1817"/>
                    <a:pt x="16369" y="1817"/>
                  </a:cubicBezTo>
                  <a:cubicBezTo>
                    <a:pt x="16409" y="1760"/>
                    <a:pt x="16448" y="1731"/>
                    <a:pt x="16488" y="1703"/>
                  </a:cubicBezTo>
                  <a:cubicBezTo>
                    <a:pt x="16488" y="1675"/>
                    <a:pt x="16527" y="1675"/>
                    <a:pt x="16527" y="1646"/>
                  </a:cubicBezTo>
                  <a:cubicBezTo>
                    <a:pt x="16606" y="1561"/>
                    <a:pt x="16724" y="1476"/>
                    <a:pt x="16842" y="1419"/>
                  </a:cubicBezTo>
                  <a:cubicBezTo>
                    <a:pt x="16921" y="1362"/>
                    <a:pt x="17040" y="1334"/>
                    <a:pt x="17197" y="1277"/>
                  </a:cubicBezTo>
                  <a:cubicBezTo>
                    <a:pt x="17276" y="1220"/>
                    <a:pt x="17355" y="1192"/>
                    <a:pt x="17434" y="1164"/>
                  </a:cubicBezTo>
                  <a:cubicBezTo>
                    <a:pt x="17434" y="1164"/>
                    <a:pt x="17473" y="1135"/>
                    <a:pt x="17473" y="1135"/>
                  </a:cubicBezTo>
                  <a:cubicBezTo>
                    <a:pt x="17591" y="1107"/>
                    <a:pt x="17710" y="1050"/>
                    <a:pt x="17749" y="993"/>
                  </a:cubicBezTo>
                  <a:cubicBezTo>
                    <a:pt x="17788" y="965"/>
                    <a:pt x="17828" y="908"/>
                    <a:pt x="17788" y="852"/>
                  </a:cubicBezTo>
                  <a:cubicBezTo>
                    <a:pt x="17749" y="795"/>
                    <a:pt x="17710" y="795"/>
                    <a:pt x="17631" y="766"/>
                  </a:cubicBezTo>
                  <a:cubicBezTo>
                    <a:pt x="17631" y="766"/>
                    <a:pt x="17631" y="766"/>
                    <a:pt x="17631" y="766"/>
                  </a:cubicBezTo>
                  <a:cubicBezTo>
                    <a:pt x="17552" y="766"/>
                    <a:pt x="17513" y="766"/>
                    <a:pt x="17434" y="738"/>
                  </a:cubicBezTo>
                  <a:cubicBezTo>
                    <a:pt x="17276" y="710"/>
                    <a:pt x="17079" y="681"/>
                    <a:pt x="16961" y="596"/>
                  </a:cubicBezTo>
                  <a:cubicBezTo>
                    <a:pt x="16882" y="568"/>
                    <a:pt x="16842" y="511"/>
                    <a:pt x="16803" y="454"/>
                  </a:cubicBezTo>
                  <a:cubicBezTo>
                    <a:pt x="16724" y="397"/>
                    <a:pt x="16645" y="284"/>
                    <a:pt x="16488" y="255"/>
                  </a:cubicBezTo>
                  <a:cubicBezTo>
                    <a:pt x="16488" y="227"/>
                    <a:pt x="16448" y="227"/>
                    <a:pt x="16409" y="199"/>
                  </a:cubicBezTo>
                  <a:cubicBezTo>
                    <a:pt x="16330" y="170"/>
                    <a:pt x="16251" y="142"/>
                    <a:pt x="16212" y="114"/>
                  </a:cubicBezTo>
                  <a:cubicBezTo>
                    <a:pt x="16172" y="114"/>
                    <a:pt x="16172" y="114"/>
                    <a:pt x="16172" y="114"/>
                  </a:cubicBezTo>
                  <a:cubicBezTo>
                    <a:pt x="16094" y="57"/>
                    <a:pt x="15975" y="0"/>
                    <a:pt x="15857" y="0"/>
                  </a:cubicBezTo>
                  <a:cubicBezTo>
                    <a:pt x="15818" y="0"/>
                    <a:pt x="15818" y="0"/>
                    <a:pt x="15778" y="28"/>
                  </a:cubicBezTo>
                  <a:cubicBezTo>
                    <a:pt x="15699" y="28"/>
                    <a:pt x="15660" y="85"/>
                    <a:pt x="15660" y="114"/>
                  </a:cubicBezTo>
                  <a:cubicBezTo>
                    <a:pt x="15621" y="199"/>
                    <a:pt x="15778" y="284"/>
                    <a:pt x="15778" y="312"/>
                  </a:cubicBezTo>
                  <a:cubicBezTo>
                    <a:pt x="15818" y="312"/>
                    <a:pt x="15818" y="312"/>
                    <a:pt x="15857" y="341"/>
                  </a:cubicBezTo>
                  <a:cubicBezTo>
                    <a:pt x="15857" y="341"/>
                    <a:pt x="15857" y="341"/>
                    <a:pt x="15857" y="341"/>
                  </a:cubicBezTo>
                  <a:cubicBezTo>
                    <a:pt x="15857" y="369"/>
                    <a:pt x="15857" y="369"/>
                    <a:pt x="15897" y="397"/>
                  </a:cubicBezTo>
                  <a:cubicBezTo>
                    <a:pt x="15936" y="426"/>
                    <a:pt x="15975" y="454"/>
                    <a:pt x="16015" y="483"/>
                  </a:cubicBezTo>
                  <a:cubicBezTo>
                    <a:pt x="16054" y="483"/>
                    <a:pt x="16054" y="483"/>
                    <a:pt x="16094" y="483"/>
                  </a:cubicBezTo>
                  <a:cubicBezTo>
                    <a:pt x="16094" y="511"/>
                    <a:pt x="16133" y="539"/>
                    <a:pt x="16133" y="539"/>
                  </a:cubicBezTo>
                  <a:cubicBezTo>
                    <a:pt x="16133" y="539"/>
                    <a:pt x="16094" y="539"/>
                    <a:pt x="16094" y="539"/>
                  </a:cubicBezTo>
                  <a:cubicBezTo>
                    <a:pt x="16015" y="511"/>
                    <a:pt x="15975" y="483"/>
                    <a:pt x="15897" y="454"/>
                  </a:cubicBezTo>
                  <a:cubicBezTo>
                    <a:pt x="15857" y="454"/>
                    <a:pt x="15818" y="454"/>
                    <a:pt x="15778" y="454"/>
                  </a:cubicBezTo>
                  <a:cubicBezTo>
                    <a:pt x="15699" y="454"/>
                    <a:pt x="15581" y="483"/>
                    <a:pt x="15463" y="511"/>
                  </a:cubicBezTo>
                  <a:cubicBezTo>
                    <a:pt x="15424" y="511"/>
                    <a:pt x="15424" y="511"/>
                    <a:pt x="15384" y="511"/>
                  </a:cubicBezTo>
                  <a:cubicBezTo>
                    <a:pt x="15345" y="511"/>
                    <a:pt x="15345" y="511"/>
                    <a:pt x="15345" y="511"/>
                  </a:cubicBezTo>
                  <a:cubicBezTo>
                    <a:pt x="15305" y="511"/>
                    <a:pt x="15266" y="511"/>
                    <a:pt x="15266" y="511"/>
                  </a:cubicBezTo>
                  <a:cubicBezTo>
                    <a:pt x="15226" y="511"/>
                    <a:pt x="15226" y="511"/>
                    <a:pt x="15187" y="511"/>
                  </a:cubicBezTo>
                  <a:cubicBezTo>
                    <a:pt x="15108" y="511"/>
                    <a:pt x="15108" y="511"/>
                    <a:pt x="15108" y="511"/>
                  </a:cubicBezTo>
                  <a:cubicBezTo>
                    <a:pt x="15108" y="568"/>
                    <a:pt x="15108" y="568"/>
                    <a:pt x="15108" y="568"/>
                  </a:cubicBezTo>
                  <a:cubicBezTo>
                    <a:pt x="15069" y="624"/>
                    <a:pt x="15069" y="653"/>
                    <a:pt x="15069" y="710"/>
                  </a:cubicBezTo>
                  <a:cubicBezTo>
                    <a:pt x="15069" y="738"/>
                    <a:pt x="15069" y="766"/>
                    <a:pt x="15029" y="795"/>
                  </a:cubicBezTo>
                  <a:cubicBezTo>
                    <a:pt x="14832" y="993"/>
                    <a:pt x="14990" y="1135"/>
                    <a:pt x="15108" y="1249"/>
                  </a:cubicBezTo>
                  <a:cubicBezTo>
                    <a:pt x="15187" y="1306"/>
                    <a:pt x="15266" y="1362"/>
                    <a:pt x="15266" y="1419"/>
                  </a:cubicBezTo>
                  <a:cubicBezTo>
                    <a:pt x="15266" y="1419"/>
                    <a:pt x="15266" y="1448"/>
                    <a:pt x="15226" y="1448"/>
                  </a:cubicBezTo>
                  <a:cubicBezTo>
                    <a:pt x="15226" y="1448"/>
                    <a:pt x="15226" y="1448"/>
                    <a:pt x="15226" y="1448"/>
                  </a:cubicBezTo>
                  <a:cubicBezTo>
                    <a:pt x="15226" y="1362"/>
                    <a:pt x="15108" y="1306"/>
                    <a:pt x="15069" y="1277"/>
                  </a:cubicBezTo>
                  <a:cubicBezTo>
                    <a:pt x="15069" y="1277"/>
                    <a:pt x="15029" y="1277"/>
                    <a:pt x="15029" y="1277"/>
                  </a:cubicBezTo>
                  <a:cubicBezTo>
                    <a:pt x="14990" y="1249"/>
                    <a:pt x="14951" y="1192"/>
                    <a:pt x="14911" y="1164"/>
                  </a:cubicBezTo>
                  <a:cubicBezTo>
                    <a:pt x="14872" y="1164"/>
                    <a:pt x="14872" y="1135"/>
                    <a:pt x="14872" y="1135"/>
                  </a:cubicBezTo>
                  <a:cubicBezTo>
                    <a:pt x="14832" y="1107"/>
                    <a:pt x="14832" y="1107"/>
                    <a:pt x="14832" y="1107"/>
                  </a:cubicBezTo>
                  <a:cubicBezTo>
                    <a:pt x="14793" y="1079"/>
                    <a:pt x="14753" y="1022"/>
                    <a:pt x="14753" y="993"/>
                  </a:cubicBezTo>
                  <a:cubicBezTo>
                    <a:pt x="14714" y="993"/>
                    <a:pt x="14753" y="937"/>
                    <a:pt x="14753" y="908"/>
                  </a:cubicBezTo>
                  <a:cubicBezTo>
                    <a:pt x="14753" y="880"/>
                    <a:pt x="14793" y="852"/>
                    <a:pt x="14753" y="795"/>
                  </a:cubicBezTo>
                  <a:cubicBezTo>
                    <a:pt x="14753" y="596"/>
                    <a:pt x="14556" y="568"/>
                    <a:pt x="14517" y="568"/>
                  </a:cubicBezTo>
                  <a:cubicBezTo>
                    <a:pt x="14517" y="568"/>
                    <a:pt x="14517" y="568"/>
                    <a:pt x="14478" y="568"/>
                  </a:cubicBezTo>
                  <a:cubicBezTo>
                    <a:pt x="14399" y="596"/>
                    <a:pt x="14320" y="624"/>
                    <a:pt x="14280" y="653"/>
                  </a:cubicBezTo>
                  <a:cubicBezTo>
                    <a:pt x="14241" y="681"/>
                    <a:pt x="14202" y="681"/>
                    <a:pt x="14162" y="681"/>
                  </a:cubicBezTo>
                  <a:cubicBezTo>
                    <a:pt x="14123" y="710"/>
                    <a:pt x="14083" y="710"/>
                    <a:pt x="14083" y="738"/>
                  </a:cubicBezTo>
                  <a:cubicBezTo>
                    <a:pt x="14044" y="738"/>
                    <a:pt x="14005" y="766"/>
                    <a:pt x="14005" y="766"/>
                  </a:cubicBezTo>
                  <a:cubicBezTo>
                    <a:pt x="14005" y="766"/>
                    <a:pt x="13965" y="766"/>
                    <a:pt x="13965" y="766"/>
                  </a:cubicBezTo>
                  <a:cubicBezTo>
                    <a:pt x="13965" y="738"/>
                    <a:pt x="13926" y="710"/>
                    <a:pt x="13847" y="710"/>
                  </a:cubicBezTo>
                  <a:cubicBezTo>
                    <a:pt x="13807" y="710"/>
                    <a:pt x="13807" y="738"/>
                    <a:pt x="13768" y="738"/>
                  </a:cubicBezTo>
                  <a:cubicBezTo>
                    <a:pt x="13729" y="738"/>
                    <a:pt x="13689" y="766"/>
                    <a:pt x="13650" y="795"/>
                  </a:cubicBezTo>
                  <a:cubicBezTo>
                    <a:pt x="13650" y="795"/>
                    <a:pt x="13610" y="795"/>
                    <a:pt x="13610" y="823"/>
                  </a:cubicBezTo>
                  <a:cubicBezTo>
                    <a:pt x="13610" y="823"/>
                    <a:pt x="13610" y="823"/>
                    <a:pt x="13571" y="823"/>
                  </a:cubicBezTo>
                  <a:cubicBezTo>
                    <a:pt x="13532" y="852"/>
                    <a:pt x="13453" y="880"/>
                    <a:pt x="13413" y="965"/>
                  </a:cubicBezTo>
                  <a:cubicBezTo>
                    <a:pt x="13413" y="1050"/>
                    <a:pt x="13492" y="1135"/>
                    <a:pt x="13610" y="1164"/>
                  </a:cubicBezTo>
                  <a:cubicBezTo>
                    <a:pt x="13610" y="1164"/>
                    <a:pt x="13650" y="1164"/>
                    <a:pt x="13650" y="1164"/>
                  </a:cubicBezTo>
                  <a:cubicBezTo>
                    <a:pt x="13650" y="1164"/>
                    <a:pt x="13610" y="1164"/>
                    <a:pt x="13610" y="1192"/>
                  </a:cubicBezTo>
                  <a:cubicBezTo>
                    <a:pt x="13610" y="1192"/>
                    <a:pt x="13610" y="1220"/>
                    <a:pt x="13571" y="1220"/>
                  </a:cubicBezTo>
                  <a:cubicBezTo>
                    <a:pt x="13571" y="1220"/>
                    <a:pt x="13571" y="1220"/>
                    <a:pt x="13571" y="1220"/>
                  </a:cubicBezTo>
                  <a:cubicBezTo>
                    <a:pt x="13532" y="1192"/>
                    <a:pt x="13492" y="1164"/>
                    <a:pt x="13492" y="1107"/>
                  </a:cubicBezTo>
                  <a:cubicBezTo>
                    <a:pt x="13413" y="1022"/>
                    <a:pt x="13334" y="937"/>
                    <a:pt x="13177" y="880"/>
                  </a:cubicBezTo>
                  <a:cubicBezTo>
                    <a:pt x="13137" y="880"/>
                    <a:pt x="13137" y="880"/>
                    <a:pt x="13059" y="880"/>
                  </a:cubicBezTo>
                  <a:cubicBezTo>
                    <a:pt x="12940" y="880"/>
                    <a:pt x="12822" y="880"/>
                    <a:pt x="12822" y="965"/>
                  </a:cubicBezTo>
                  <a:cubicBezTo>
                    <a:pt x="12783" y="965"/>
                    <a:pt x="12783" y="993"/>
                    <a:pt x="12822" y="993"/>
                  </a:cubicBezTo>
                  <a:cubicBezTo>
                    <a:pt x="12822" y="1022"/>
                    <a:pt x="12822" y="1022"/>
                    <a:pt x="12822" y="1050"/>
                  </a:cubicBezTo>
                  <a:cubicBezTo>
                    <a:pt x="12783" y="1050"/>
                    <a:pt x="12743" y="1050"/>
                    <a:pt x="12743" y="1050"/>
                  </a:cubicBezTo>
                  <a:cubicBezTo>
                    <a:pt x="12704" y="1079"/>
                    <a:pt x="12664" y="1079"/>
                    <a:pt x="12664" y="1107"/>
                  </a:cubicBezTo>
                  <a:cubicBezTo>
                    <a:pt x="12625" y="1107"/>
                    <a:pt x="12625" y="1135"/>
                    <a:pt x="12625" y="1135"/>
                  </a:cubicBezTo>
                  <a:cubicBezTo>
                    <a:pt x="12507" y="1164"/>
                    <a:pt x="12388" y="1192"/>
                    <a:pt x="12349" y="1192"/>
                  </a:cubicBezTo>
                  <a:cubicBezTo>
                    <a:pt x="12270" y="1192"/>
                    <a:pt x="12231" y="1192"/>
                    <a:pt x="12152" y="1164"/>
                  </a:cubicBezTo>
                  <a:cubicBezTo>
                    <a:pt x="12073" y="1135"/>
                    <a:pt x="11994" y="1107"/>
                    <a:pt x="11876" y="1107"/>
                  </a:cubicBezTo>
                  <a:cubicBezTo>
                    <a:pt x="11837" y="1107"/>
                    <a:pt x="11679" y="1107"/>
                    <a:pt x="11600" y="1164"/>
                  </a:cubicBezTo>
                  <a:cubicBezTo>
                    <a:pt x="11521" y="1220"/>
                    <a:pt x="11561" y="1306"/>
                    <a:pt x="11561" y="1334"/>
                  </a:cubicBezTo>
                  <a:cubicBezTo>
                    <a:pt x="11561" y="1334"/>
                    <a:pt x="11561" y="1362"/>
                    <a:pt x="11561" y="1362"/>
                  </a:cubicBezTo>
                  <a:cubicBezTo>
                    <a:pt x="11561" y="1362"/>
                    <a:pt x="11561" y="1391"/>
                    <a:pt x="11521" y="1391"/>
                  </a:cubicBezTo>
                  <a:cubicBezTo>
                    <a:pt x="11521" y="1419"/>
                    <a:pt x="11482" y="1448"/>
                    <a:pt x="11482" y="1476"/>
                  </a:cubicBezTo>
                  <a:cubicBezTo>
                    <a:pt x="11442" y="1533"/>
                    <a:pt x="11442" y="1589"/>
                    <a:pt x="11482" y="1618"/>
                  </a:cubicBezTo>
                  <a:cubicBezTo>
                    <a:pt x="11482" y="1703"/>
                    <a:pt x="11482" y="1703"/>
                    <a:pt x="11482" y="1703"/>
                  </a:cubicBezTo>
                  <a:cubicBezTo>
                    <a:pt x="11442" y="1731"/>
                    <a:pt x="11403" y="1731"/>
                    <a:pt x="11364" y="1731"/>
                  </a:cubicBezTo>
                  <a:cubicBezTo>
                    <a:pt x="11285" y="1731"/>
                    <a:pt x="11167" y="1760"/>
                    <a:pt x="11088" y="1845"/>
                  </a:cubicBezTo>
                  <a:cubicBezTo>
                    <a:pt x="11048" y="1845"/>
                    <a:pt x="11048" y="1873"/>
                    <a:pt x="11009" y="1902"/>
                  </a:cubicBezTo>
                  <a:cubicBezTo>
                    <a:pt x="11009" y="1930"/>
                    <a:pt x="11009" y="1958"/>
                    <a:pt x="10969" y="1958"/>
                  </a:cubicBezTo>
                  <a:cubicBezTo>
                    <a:pt x="10969" y="1958"/>
                    <a:pt x="10969" y="1987"/>
                    <a:pt x="10930" y="1987"/>
                  </a:cubicBezTo>
                  <a:cubicBezTo>
                    <a:pt x="10930" y="2015"/>
                    <a:pt x="10851" y="2044"/>
                    <a:pt x="10851" y="2072"/>
                  </a:cubicBezTo>
                  <a:cubicBezTo>
                    <a:pt x="10812" y="2157"/>
                    <a:pt x="10851" y="2214"/>
                    <a:pt x="10930" y="2271"/>
                  </a:cubicBezTo>
                  <a:cubicBezTo>
                    <a:pt x="10930" y="2271"/>
                    <a:pt x="10930" y="2271"/>
                    <a:pt x="10930" y="2271"/>
                  </a:cubicBezTo>
                  <a:cubicBezTo>
                    <a:pt x="10891" y="2271"/>
                    <a:pt x="10812" y="2271"/>
                    <a:pt x="10772" y="2384"/>
                  </a:cubicBezTo>
                  <a:cubicBezTo>
                    <a:pt x="10772" y="2441"/>
                    <a:pt x="10812" y="2526"/>
                    <a:pt x="10891" y="2611"/>
                  </a:cubicBezTo>
                  <a:cubicBezTo>
                    <a:pt x="10930" y="2668"/>
                    <a:pt x="11009" y="2696"/>
                    <a:pt x="11088" y="2696"/>
                  </a:cubicBezTo>
                  <a:cubicBezTo>
                    <a:pt x="11127" y="2696"/>
                    <a:pt x="11167" y="2696"/>
                    <a:pt x="11206" y="2696"/>
                  </a:cubicBezTo>
                  <a:cubicBezTo>
                    <a:pt x="11245" y="2696"/>
                    <a:pt x="11285" y="2668"/>
                    <a:pt x="11324" y="2668"/>
                  </a:cubicBezTo>
                  <a:cubicBezTo>
                    <a:pt x="11324" y="2668"/>
                    <a:pt x="11324" y="2696"/>
                    <a:pt x="11364" y="2696"/>
                  </a:cubicBezTo>
                  <a:cubicBezTo>
                    <a:pt x="11364" y="2696"/>
                    <a:pt x="11364" y="2753"/>
                    <a:pt x="11324" y="2810"/>
                  </a:cubicBezTo>
                  <a:cubicBezTo>
                    <a:pt x="11324" y="2838"/>
                    <a:pt x="11285" y="2867"/>
                    <a:pt x="11245" y="2895"/>
                  </a:cubicBezTo>
                  <a:cubicBezTo>
                    <a:pt x="11245" y="2895"/>
                    <a:pt x="11245" y="2895"/>
                    <a:pt x="11206" y="2895"/>
                  </a:cubicBezTo>
                  <a:cubicBezTo>
                    <a:pt x="11206" y="2895"/>
                    <a:pt x="11127" y="2867"/>
                    <a:pt x="11088" y="2867"/>
                  </a:cubicBezTo>
                  <a:cubicBezTo>
                    <a:pt x="11048" y="2838"/>
                    <a:pt x="10969" y="2810"/>
                    <a:pt x="10891" y="2810"/>
                  </a:cubicBezTo>
                  <a:cubicBezTo>
                    <a:pt x="10851" y="2810"/>
                    <a:pt x="10851" y="2810"/>
                    <a:pt x="10851" y="2810"/>
                  </a:cubicBezTo>
                  <a:cubicBezTo>
                    <a:pt x="10812" y="2810"/>
                    <a:pt x="10772" y="2838"/>
                    <a:pt x="10733" y="2838"/>
                  </a:cubicBezTo>
                  <a:cubicBezTo>
                    <a:pt x="10694" y="2838"/>
                    <a:pt x="10615" y="2838"/>
                    <a:pt x="10575" y="2838"/>
                  </a:cubicBezTo>
                  <a:cubicBezTo>
                    <a:pt x="10497" y="2838"/>
                    <a:pt x="10339" y="2895"/>
                    <a:pt x="10339" y="2952"/>
                  </a:cubicBezTo>
                  <a:cubicBezTo>
                    <a:pt x="10299" y="2980"/>
                    <a:pt x="10299" y="3065"/>
                    <a:pt x="10418" y="3122"/>
                  </a:cubicBezTo>
                  <a:cubicBezTo>
                    <a:pt x="10457" y="3122"/>
                    <a:pt x="10497" y="3151"/>
                    <a:pt x="10536" y="3151"/>
                  </a:cubicBezTo>
                  <a:cubicBezTo>
                    <a:pt x="10536" y="3151"/>
                    <a:pt x="10536" y="3151"/>
                    <a:pt x="10536" y="3151"/>
                  </a:cubicBezTo>
                  <a:cubicBezTo>
                    <a:pt x="10536" y="3151"/>
                    <a:pt x="10575" y="3179"/>
                    <a:pt x="10575" y="3179"/>
                  </a:cubicBezTo>
                  <a:cubicBezTo>
                    <a:pt x="10575" y="3207"/>
                    <a:pt x="10615" y="3207"/>
                    <a:pt x="10654" y="3236"/>
                  </a:cubicBezTo>
                  <a:cubicBezTo>
                    <a:pt x="10615" y="3236"/>
                    <a:pt x="10575" y="3236"/>
                    <a:pt x="10536" y="3236"/>
                  </a:cubicBezTo>
                  <a:cubicBezTo>
                    <a:pt x="10497" y="3207"/>
                    <a:pt x="10418" y="3207"/>
                    <a:pt x="10378" y="3207"/>
                  </a:cubicBezTo>
                  <a:cubicBezTo>
                    <a:pt x="10339" y="3207"/>
                    <a:pt x="10299" y="3207"/>
                    <a:pt x="10260" y="3207"/>
                  </a:cubicBezTo>
                  <a:cubicBezTo>
                    <a:pt x="9945" y="3207"/>
                    <a:pt x="9669" y="3293"/>
                    <a:pt x="9511" y="3406"/>
                  </a:cubicBezTo>
                  <a:cubicBezTo>
                    <a:pt x="9432" y="3463"/>
                    <a:pt x="9432" y="3463"/>
                    <a:pt x="9432" y="3463"/>
                  </a:cubicBezTo>
                  <a:cubicBezTo>
                    <a:pt x="9432" y="3491"/>
                    <a:pt x="9393" y="3520"/>
                    <a:pt x="9353" y="3548"/>
                  </a:cubicBezTo>
                  <a:cubicBezTo>
                    <a:pt x="9353" y="3548"/>
                    <a:pt x="9314" y="3548"/>
                    <a:pt x="9314" y="3548"/>
                  </a:cubicBezTo>
                  <a:cubicBezTo>
                    <a:pt x="9275" y="3576"/>
                    <a:pt x="9235" y="3605"/>
                    <a:pt x="9196" y="3661"/>
                  </a:cubicBezTo>
                  <a:cubicBezTo>
                    <a:pt x="9117" y="3775"/>
                    <a:pt x="9275" y="3889"/>
                    <a:pt x="9393" y="3945"/>
                  </a:cubicBezTo>
                  <a:cubicBezTo>
                    <a:pt x="9432" y="3945"/>
                    <a:pt x="9432" y="3945"/>
                    <a:pt x="9432" y="3945"/>
                  </a:cubicBezTo>
                  <a:cubicBezTo>
                    <a:pt x="9472" y="3974"/>
                    <a:pt x="9511" y="4002"/>
                    <a:pt x="9551" y="4030"/>
                  </a:cubicBezTo>
                  <a:cubicBezTo>
                    <a:pt x="9590" y="4087"/>
                    <a:pt x="9629" y="4116"/>
                    <a:pt x="9669" y="4144"/>
                  </a:cubicBezTo>
                  <a:cubicBezTo>
                    <a:pt x="9787" y="4201"/>
                    <a:pt x="9945" y="4229"/>
                    <a:pt x="10063" y="4229"/>
                  </a:cubicBezTo>
                  <a:cubicBezTo>
                    <a:pt x="10063" y="4229"/>
                    <a:pt x="10181" y="4229"/>
                    <a:pt x="10181" y="4229"/>
                  </a:cubicBezTo>
                  <a:cubicBezTo>
                    <a:pt x="10260" y="4229"/>
                    <a:pt x="10299" y="4229"/>
                    <a:pt x="10339" y="4229"/>
                  </a:cubicBezTo>
                  <a:cubicBezTo>
                    <a:pt x="10378" y="4229"/>
                    <a:pt x="10457" y="4229"/>
                    <a:pt x="10497" y="4229"/>
                  </a:cubicBezTo>
                  <a:cubicBezTo>
                    <a:pt x="10536" y="4229"/>
                    <a:pt x="10615" y="4229"/>
                    <a:pt x="10654" y="4229"/>
                  </a:cubicBezTo>
                  <a:cubicBezTo>
                    <a:pt x="10694" y="4201"/>
                    <a:pt x="10733" y="4201"/>
                    <a:pt x="10772" y="4201"/>
                  </a:cubicBezTo>
                  <a:cubicBezTo>
                    <a:pt x="10812" y="4201"/>
                    <a:pt x="10851" y="4172"/>
                    <a:pt x="10891" y="4172"/>
                  </a:cubicBezTo>
                  <a:cubicBezTo>
                    <a:pt x="10891" y="4172"/>
                    <a:pt x="10891" y="4172"/>
                    <a:pt x="10930" y="4201"/>
                  </a:cubicBezTo>
                  <a:cubicBezTo>
                    <a:pt x="10930" y="4201"/>
                    <a:pt x="10891" y="4201"/>
                    <a:pt x="10891" y="4201"/>
                  </a:cubicBezTo>
                  <a:cubicBezTo>
                    <a:pt x="10851" y="4229"/>
                    <a:pt x="10851" y="4258"/>
                    <a:pt x="10812" y="4286"/>
                  </a:cubicBezTo>
                  <a:cubicBezTo>
                    <a:pt x="10733" y="4314"/>
                    <a:pt x="10615" y="4371"/>
                    <a:pt x="10654" y="4456"/>
                  </a:cubicBezTo>
                  <a:cubicBezTo>
                    <a:pt x="10654" y="4456"/>
                    <a:pt x="10654" y="4513"/>
                    <a:pt x="10772" y="4513"/>
                  </a:cubicBezTo>
                  <a:cubicBezTo>
                    <a:pt x="10772" y="4513"/>
                    <a:pt x="10772" y="4513"/>
                    <a:pt x="10772" y="4513"/>
                  </a:cubicBezTo>
                  <a:cubicBezTo>
                    <a:pt x="10812" y="4513"/>
                    <a:pt x="10812" y="4513"/>
                    <a:pt x="10812" y="4513"/>
                  </a:cubicBezTo>
                  <a:cubicBezTo>
                    <a:pt x="10891" y="4513"/>
                    <a:pt x="11009" y="4456"/>
                    <a:pt x="11127" y="4399"/>
                  </a:cubicBezTo>
                  <a:cubicBezTo>
                    <a:pt x="11206" y="4343"/>
                    <a:pt x="11206" y="4343"/>
                    <a:pt x="11206" y="4343"/>
                  </a:cubicBezTo>
                  <a:cubicBezTo>
                    <a:pt x="11245" y="4314"/>
                    <a:pt x="11285" y="4286"/>
                    <a:pt x="11364" y="4258"/>
                  </a:cubicBezTo>
                  <a:cubicBezTo>
                    <a:pt x="11403" y="4229"/>
                    <a:pt x="11442" y="4201"/>
                    <a:pt x="11482" y="4201"/>
                  </a:cubicBezTo>
                  <a:cubicBezTo>
                    <a:pt x="11521" y="4201"/>
                    <a:pt x="11521" y="4229"/>
                    <a:pt x="11521" y="4229"/>
                  </a:cubicBezTo>
                  <a:cubicBezTo>
                    <a:pt x="11561" y="4258"/>
                    <a:pt x="11600" y="4286"/>
                    <a:pt x="11718" y="4286"/>
                  </a:cubicBezTo>
                  <a:cubicBezTo>
                    <a:pt x="11718" y="4286"/>
                    <a:pt x="11758" y="4286"/>
                    <a:pt x="11758" y="4286"/>
                  </a:cubicBezTo>
                  <a:cubicBezTo>
                    <a:pt x="11797" y="4286"/>
                    <a:pt x="11837" y="4286"/>
                    <a:pt x="11876" y="4258"/>
                  </a:cubicBezTo>
                  <a:cubicBezTo>
                    <a:pt x="11876" y="4258"/>
                    <a:pt x="11915" y="4258"/>
                    <a:pt x="11915" y="4258"/>
                  </a:cubicBezTo>
                  <a:cubicBezTo>
                    <a:pt x="11955" y="4229"/>
                    <a:pt x="11994" y="4229"/>
                    <a:pt x="11994" y="4229"/>
                  </a:cubicBezTo>
                  <a:cubicBezTo>
                    <a:pt x="12034" y="4229"/>
                    <a:pt x="12034" y="4229"/>
                    <a:pt x="12034" y="4229"/>
                  </a:cubicBezTo>
                  <a:cubicBezTo>
                    <a:pt x="12073" y="4229"/>
                    <a:pt x="12073" y="4229"/>
                    <a:pt x="12073" y="4229"/>
                  </a:cubicBezTo>
                  <a:cubicBezTo>
                    <a:pt x="12073" y="4258"/>
                    <a:pt x="12073" y="4258"/>
                    <a:pt x="12034" y="4258"/>
                  </a:cubicBezTo>
                  <a:cubicBezTo>
                    <a:pt x="11955" y="4314"/>
                    <a:pt x="11876" y="4343"/>
                    <a:pt x="11837" y="4399"/>
                  </a:cubicBezTo>
                  <a:cubicBezTo>
                    <a:pt x="11797" y="4428"/>
                    <a:pt x="11797" y="4428"/>
                    <a:pt x="11797" y="4428"/>
                  </a:cubicBezTo>
                  <a:cubicBezTo>
                    <a:pt x="11758" y="4456"/>
                    <a:pt x="11679" y="4485"/>
                    <a:pt x="11640" y="4541"/>
                  </a:cubicBezTo>
                  <a:cubicBezTo>
                    <a:pt x="11640" y="4541"/>
                    <a:pt x="11640" y="4570"/>
                    <a:pt x="11600" y="4570"/>
                  </a:cubicBezTo>
                  <a:cubicBezTo>
                    <a:pt x="11561" y="4598"/>
                    <a:pt x="11521" y="4598"/>
                    <a:pt x="11482" y="4655"/>
                  </a:cubicBezTo>
                  <a:cubicBezTo>
                    <a:pt x="11442" y="4712"/>
                    <a:pt x="11482" y="4768"/>
                    <a:pt x="11521" y="4825"/>
                  </a:cubicBezTo>
                  <a:cubicBezTo>
                    <a:pt x="11442" y="4825"/>
                    <a:pt x="11403" y="4854"/>
                    <a:pt x="11324" y="4882"/>
                  </a:cubicBezTo>
                  <a:cubicBezTo>
                    <a:pt x="11324" y="4882"/>
                    <a:pt x="11324" y="4882"/>
                    <a:pt x="11324" y="4882"/>
                  </a:cubicBezTo>
                  <a:cubicBezTo>
                    <a:pt x="11285" y="4910"/>
                    <a:pt x="11206" y="4910"/>
                    <a:pt x="11167" y="4910"/>
                  </a:cubicBezTo>
                  <a:cubicBezTo>
                    <a:pt x="11127" y="4910"/>
                    <a:pt x="11127" y="4910"/>
                    <a:pt x="11127" y="4910"/>
                  </a:cubicBezTo>
                  <a:cubicBezTo>
                    <a:pt x="11048" y="4910"/>
                    <a:pt x="11009" y="4910"/>
                    <a:pt x="10969" y="4939"/>
                  </a:cubicBezTo>
                  <a:cubicBezTo>
                    <a:pt x="10930" y="4939"/>
                    <a:pt x="10891" y="4939"/>
                    <a:pt x="10851" y="4939"/>
                  </a:cubicBezTo>
                  <a:cubicBezTo>
                    <a:pt x="10851" y="4939"/>
                    <a:pt x="10851" y="4939"/>
                    <a:pt x="10851" y="4939"/>
                  </a:cubicBezTo>
                  <a:cubicBezTo>
                    <a:pt x="10812" y="4939"/>
                    <a:pt x="10772" y="4939"/>
                    <a:pt x="10772" y="4910"/>
                  </a:cubicBezTo>
                  <a:cubicBezTo>
                    <a:pt x="10694" y="4910"/>
                    <a:pt x="10654" y="4882"/>
                    <a:pt x="10575" y="4882"/>
                  </a:cubicBezTo>
                  <a:cubicBezTo>
                    <a:pt x="10457" y="4882"/>
                    <a:pt x="10457" y="4882"/>
                    <a:pt x="10457" y="4882"/>
                  </a:cubicBezTo>
                  <a:cubicBezTo>
                    <a:pt x="10497" y="4967"/>
                    <a:pt x="10497" y="4967"/>
                    <a:pt x="10497" y="4967"/>
                  </a:cubicBezTo>
                  <a:cubicBezTo>
                    <a:pt x="10497" y="4996"/>
                    <a:pt x="10497" y="5024"/>
                    <a:pt x="10497" y="5052"/>
                  </a:cubicBezTo>
                  <a:cubicBezTo>
                    <a:pt x="10497" y="5081"/>
                    <a:pt x="10497" y="5081"/>
                    <a:pt x="10497" y="5109"/>
                  </a:cubicBezTo>
                  <a:cubicBezTo>
                    <a:pt x="10497" y="5109"/>
                    <a:pt x="10497" y="5137"/>
                    <a:pt x="10457" y="5166"/>
                  </a:cubicBezTo>
                  <a:cubicBezTo>
                    <a:pt x="10457" y="5166"/>
                    <a:pt x="10418" y="5166"/>
                    <a:pt x="10418" y="5166"/>
                  </a:cubicBezTo>
                  <a:cubicBezTo>
                    <a:pt x="10378" y="5194"/>
                    <a:pt x="10378" y="5194"/>
                    <a:pt x="10339" y="5223"/>
                  </a:cubicBezTo>
                  <a:cubicBezTo>
                    <a:pt x="10299" y="5223"/>
                    <a:pt x="10260" y="5251"/>
                    <a:pt x="10221" y="5251"/>
                  </a:cubicBezTo>
                  <a:cubicBezTo>
                    <a:pt x="10221" y="5251"/>
                    <a:pt x="10181" y="5251"/>
                    <a:pt x="10181" y="5251"/>
                  </a:cubicBezTo>
                  <a:cubicBezTo>
                    <a:pt x="10181" y="5336"/>
                    <a:pt x="10181" y="5336"/>
                    <a:pt x="10181" y="5336"/>
                  </a:cubicBezTo>
                  <a:cubicBezTo>
                    <a:pt x="10181" y="5336"/>
                    <a:pt x="10181" y="5336"/>
                    <a:pt x="10181" y="5336"/>
                  </a:cubicBezTo>
                  <a:cubicBezTo>
                    <a:pt x="10181" y="5251"/>
                    <a:pt x="10181" y="5251"/>
                    <a:pt x="10181" y="5251"/>
                  </a:cubicBezTo>
                  <a:cubicBezTo>
                    <a:pt x="10142" y="5251"/>
                    <a:pt x="10102" y="5251"/>
                    <a:pt x="10063" y="5279"/>
                  </a:cubicBezTo>
                  <a:cubicBezTo>
                    <a:pt x="9984" y="5279"/>
                    <a:pt x="9945" y="5336"/>
                    <a:pt x="9905" y="5365"/>
                  </a:cubicBezTo>
                  <a:cubicBezTo>
                    <a:pt x="9866" y="5393"/>
                    <a:pt x="9866" y="5421"/>
                    <a:pt x="9826" y="5421"/>
                  </a:cubicBezTo>
                  <a:cubicBezTo>
                    <a:pt x="9826" y="5421"/>
                    <a:pt x="9787" y="5421"/>
                    <a:pt x="9748" y="5450"/>
                  </a:cubicBezTo>
                  <a:cubicBezTo>
                    <a:pt x="9669" y="5450"/>
                    <a:pt x="9511" y="5478"/>
                    <a:pt x="9511" y="5592"/>
                  </a:cubicBezTo>
                  <a:cubicBezTo>
                    <a:pt x="9511" y="5677"/>
                    <a:pt x="9551" y="5790"/>
                    <a:pt x="9866" y="5790"/>
                  </a:cubicBezTo>
                  <a:cubicBezTo>
                    <a:pt x="9905" y="5790"/>
                    <a:pt x="9945" y="5790"/>
                    <a:pt x="9984" y="5790"/>
                  </a:cubicBezTo>
                  <a:cubicBezTo>
                    <a:pt x="10024" y="5790"/>
                    <a:pt x="10063" y="5790"/>
                    <a:pt x="10063" y="5790"/>
                  </a:cubicBezTo>
                  <a:cubicBezTo>
                    <a:pt x="10024" y="5847"/>
                    <a:pt x="10063" y="5875"/>
                    <a:pt x="10063" y="5904"/>
                  </a:cubicBezTo>
                  <a:cubicBezTo>
                    <a:pt x="9984" y="5904"/>
                    <a:pt x="9905" y="5932"/>
                    <a:pt x="9866" y="5961"/>
                  </a:cubicBezTo>
                  <a:cubicBezTo>
                    <a:pt x="9826" y="5989"/>
                    <a:pt x="9787" y="6017"/>
                    <a:pt x="9787" y="6046"/>
                  </a:cubicBezTo>
                  <a:cubicBezTo>
                    <a:pt x="9669" y="5989"/>
                    <a:pt x="9511" y="5989"/>
                    <a:pt x="9472" y="5989"/>
                  </a:cubicBezTo>
                  <a:cubicBezTo>
                    <a:pt x="9393" y="5989"/>
                    <a:pt x="9353" y="5989"/>
                    <a:pt x="9275" y="5989"/>
                  </a:cubicBezTo>
                  <a:cubicBezTo>
                    <a:pt x="9275" y="5989"/>
                    <a:pt x="9275" y="5989"/>
                    <a:pt x="9275" y="5989"/>
                  </a:cubicBezTo>
                  <a:cubicBezTo>
                    <a:pt x="9235" y="6017"/>
                    <a:pt x="9196" y="6017"/>
                    <a:pt x="9156" y="6017"/>
                  </a:cubicBezTo>
                  <a:cubicBezTo>
                    <a:pt x="9117" y="6017"/>
                    <a:pt x="9078" y="6017"/>
                    <a:pt x="9038" y="6017"/>
                  </a:cubicBezTo>
                  <a:cubicBezTo>
                    <a:pt x="8999" y="6017"/>
                    <a:pt x="8959" y="6017"/>
                    <a:pt x="8959" y="6017"/>
                  </a:cubicBezTo>
                  <a:cubicBezTo>
                    <a:pt x="8920" y="6017"/>
                    <a:pt x="8880" y="5989"/>
                    <a:pt x="8802" y="5961"/>
                  </a:cubicBezTo>
                  <a:cubicBezTo>
                    <a:pt x="8762" y="5961"/>
                    <a:pt x="8723" y="5932"/>
                    <a:pt x="8683" y="5904"/>
                  </a:cubicBezTo>
                  <a:cubicBezTo>
                    <a:pt x="8605" y="5904"/>
                    <a:pt x="8526" y="5904"/>
                    <a:pt x="8486" y="5904"/>
                  </a:cubicBezTo>
                  <a:cubicBezTo>
                    <a:pt x="8407" y="5904"/>
                    <a:pt x="8368" y="5875"/>
                    <a:pt x="8329" y="5875"/>
                  </a:cubicBezTo>
                  <a:cubicBezTo>
                    <a:pt x="8329" y="5875"/>
                    <a:pt x="8289" y="5875"/>
                    <a:pt x="8250" y="5847"/>
                  </a:cubicBezTo>
                  <a:cubicBezTo>
                    <a:pt x="8171" y="5819"/>
                    <a:pt x="8092" y="5790"/>
                    <a:pt x="8013" y="5790"/>
                  </a:cubicBezTo>
                  <a:cubicBezTo>
                    <a:pt x="8013" y="5790"/>
                    <a:pt x="7974" y="5790"/>
                    <a:pt x="7974" y="5790"/>
                  </a:cubicBezTo>
                  <a:cubicBezTo>
                    <a:pt x="7737" y="5847"/>
                    <a:pt x="7659" y="5989"/>
                    <a:pt x="7619" y="6102"/>
                  </a:cubicBezTo>
                  <a:cubicBezTo>
                    <a:pt x="7580" y="6159"/>
                    <a:pt x="7580" y="6188"/>
                    <a:pt x="7540" y="6216"/>
                  </a:cubicBezTo>
                  <a:cubicBezTo>
                    <a:pt x="7461" y="6273"/>
                    <a:pt x="7383" y="6330"/>
                    <a:pt x="7343" y="6330"/>
                  </a:cubicBezTo>
                  <a:cubicBezTo>
                    <a:pt x="7304" y="6330"/>
                    <a:pt x="7304" y="6330"/>
                    <a:pt x="7304" y="6330"/>
                  </a:cubicBezTo>
                  <a:cubicBezTo>
                    <a:pt x="7304" y="6301"/>
                    <a:pt x="7264" y="6273"/>
                    <a:pt x="7264" y="6216"/>
                  </a:cubicBezTo>
                  <a:cubicBezTo>
                    <a:pt x="7264" y="6188"/>
                    <a:pt x="7264" y="6159"/>
                    <a:pt x="7264" y="6131"/>
                  </a:cubicBezTo>
                  <a:cubicBezTo>
                    <a:pt x="7264" y="6046"/>
                    <a:pt x="7186" y="5932"/>
                    <a:pt x="7107" y="5847"/>
                  </a:cubicBezTo>
                  <a:cubicBezTo>
                    <a:pt x="6910" y="5734"/>
                    <a:pt x="6634" y="5705"/>
                    <a:pt x="6437" y="5677"/>
                  </a:cubicBezTo>
                  <a:cubicBezTo>
                    <a:pt x="6397" y="5677"/>
                    <a:pt x="6397" y="5677"/>
                    <a:pt x="6397" y="5677"/>
                  </a:cubicBezTo>
                  <a:cubicBezTo>
                    <a:pt x="6279" y="5677"/>
                    <a:pt x="6161" y="5648"/>
                    <a:pt x="6042" y="5620"/>
                  </a:cubicBezTo>
                  <a:cubicBezTo>
                    <a:pt x="6003" y="5620"/>
                    <a:pt x="5924" y="5592"/>
                    <a:pt x="5885" y="5592"/>
                  </a:cubicBezTo>
                  <a:cubicBezTo>
                    <a:pt x="5767" y="5563"/>
                    <a:pt x="5609" y="5563"/>
                    <a:pt x="5491" y="5563"/>
                  </a:cubicBezTo>
                  <a:cubicBezTo>
                    <a:pt x="5412" y="5563"/>
                    <a:pt x="5294" y="5563"/>
                    <a:pt x="5215" y="5535"/>
                  </a:cubicBezTo>
                  <a:cubicBezTo>
                    <a:pt x="5175" y="5535"/>
                    <a:pt x="5097" y="5506"/>
                    <a:pt x="5018" y="5478"/>
                  </a:cubicBezTo>
                  <a:cubicBezTo>
                    <a:pt x="4939" y="5450"/>
                    <a:pt x="4821" y="5421"/>
                    <a:pt x="4663" y="5421"/>
                  </a:cubicBezTo>
                  <a:cubicBezTo>
                    <a:pt x="4663" y="5421"/>
                    <a:pt x="4624" y="5421"/>
                    <a:pt x="4624" y="5421"/>
                  </a:cubicBezTo>
                  <a:cubicBezTo>
                    <a:pt x="4545" y="5421"/>
                    <a:pt x="4426" y="5421"/>
                    <a:pt x="4348" y="5506"/>
                  </a:cubicBezTo>
                  <a:cubicBezTo>
                    <a:pt x="4308" y="5592"/>
                    <a:pt x="4387" y="5677"/>
                    <a:pt x="4466" y="5734"/>
                  </a:cubicBezTo>
                  <a:cubicBezTo>
                    <a:pt x="4466" y="5734"/>
                    <a:pt x="4505" y="5762"/>
                    <a:pt x="4505" y="5762"/>
                  </a:cubicBezTo>
                  <a:cubicBezTo>
                    <a:pt x="4466" y="5762"/>
                    <a:pt x="4466" y="5762"/>
                    <a:pt x="4426" y="5762"/>
                  </a:cubicBezTo>
                  <a:cubicBezTo>
                    <a:pt x="4387" y="5762"/>
                    <a:pt x="4348" y="5790"/>
                    <a:pt x="4348" y="5790"/>
                  </a:cubicBezTo>
                  <a:cubicBezTo>
                    <a:pt x="4269" y="5790"/>
                    <a:pt x="4190" y="5790"/>
                    <a:pt x="4151" y="5819"/>
                  </a:cubicBezTo>
                  <a:cubicBezTo>
                    <a:pt x="4151" y="5762"/>
                    <a:pt x="4111" y="5734"/>
                    <a:pt x="4032" y="5705"/>
                  </a:cubicBezTo>
                  <a:cubicBezTo>
                    <a:pt x="3953" y="5648"/>
                    <a:pt x="3835" y="5620"/>
                    <a:pt x="3678" y="5620"/>
                  </a:cubicBezTo>
                  <a:cubicBezTo>
                    <a:pt x="3559" y="5620"/>
                    <a:pt x="3441" y="5620"/>
                    <a:pt x="3362" y="5648"/>
                  </a:cubicBezTo>
                  <a:cubicBezTo>
                    <a:pt x="3126" y="5734"/>
                    <a:pt x="3047" y="5847"/>
                    <a:pt x="3047" y="5989"/>
                  </a:cubicBezTo>
                  <a:cubicBezTo>
                    <a:pt x="3047" y="6017"/>
                    <a:pt x="3086" y="6046"/>
                    <a:pt x="3086" y="6074"/>
                  </a:cubicBezTo>
                  <a:cubicBezTo>
                    <a:pt x="3126" y="6131"/>
                    <a:pt x="3126" y="6159"/>
                    <a:pt x="3126" y="6159"/>
                  </a:cubicBezTo>
                  <a:cubicBezTo>
                    <a:pt x="3086" y="6216"/>
                    <a:pt x="3047" y="6273"/>
                    <a:pt x="3007" y="6301"/>
                  </a:cubicBezTo>
                  <a:cubicBezTo>
                    <a:pt x="2968" y="6358"/>
                    <a:pt x="2929" y="6415"/>
                    <a:pt x="2889" y="6500"/>
                  </a:cubicBezTo>
                  <a:cubicBezTo>
                    <a:pt x="2889" y="6528"/>
                    <a:pt x="2850" y="6670"/>
                    <a:pt x="2929" y="6755"/>
                  </a:cubicBezTo>
                  <a:cubicBezTo>
                    <a:pt x="2968" y="6812"/>
                    <a:pt x="3007" y="6812"/>
                    <a:pt x="3086" y="6812"/>
                  </a:cubicBezTo>
                  <a:cubicBezTo>
                    <a:pt x="3086" y="6812"/>
                    <a:pt x="3086" y="6812"/>
                    <a:pt x="3086" y="6812"/>
                  </a:cubicBezTo>
                  <a:cubicBezTo>
                    <a:pt x="3126" y="6812"/>
                    <a:pt x="3165" y="6812"/>
                    <a:pt x="3205" y="6784"/>
                  </a:cubicBezTo>
                  <a:cubicBezTo>
                    <a:pt x="3283" y="6755"/>
                    <a:pt x="3283" y="6670"/>
                    <a:pt x="3323" y="6585"/>
                  </a:cubicBezTo>
                  <a:cubicBezTo>
                    <a:pt x="3323" y="6557"/>
                    <a:pt x="3323" y="6528"/>
                    <a:pt x="3323" y="6528"/>
                  </a:cubicBezTo>
                  <a:cubicBezTo>
                    <a:pt x="3362" y="6500"/>
                    <a:pt x="3362" y="6471"/>
                    <a:pt x="3362" y="6443"/>
                  </a:cubicBezTo>
                  <a:cubicBezTo>
                    <a:pt x="3402" y="6386"/>
                    <a:pt x="3441" y="6358"/>
                    <a:pt x="3480" y="6301"/>
                  </a:cubicBezTo>
                  <a:cubicBezTo>
                    <a:pt x="3480" y="6273"/>
                    <a:pt x="3520" y="6273"/>
                    <a:pt x="3520" y="6244"/>
                  </a:cubicBezTo>
                  <a:cubicBezTo>
                    <a:pt x="3559" y="6244"/>
                    <a:pt x="3559" y="6244"/>
                    <a:pt x="3559" y="6216"/>
                  </a:cubicBezTo>
                  <a:cubicBezTo>
                    <a:pt x="3599" y="6216"/>
                    <a:pt x="3599" y="6188"/>
                    <a:pt x="3599" y="6188"/>
                  </a:cubicBezTo>
                  <a:cubicBezTo>
                    <a:pt x="3638" y="6159"/>
                    <a:pt x="3638" y="6131"/>
                    <a:pt x="3678" y="6131"/>
                  </a:cubicBezTo>
                  <a:cubicBezTo>
                    <a:pt x="3678" y="6074"/>
                    <a:pt x="3678" y="6074"/>
                    <a:pt x="3717" y="6074"/>
                  </a:cubicBezTo>
                  <a:cubicBezTo>
                    <a:pt x="3756" y="6074"/>
                    <a:pt x="3756" y="6074"/>
                    <a:pt x="3756" y="6074"/>
                  </a:cubicBezTo>
                  <a:cubicBezTo>
                    <a:pt x="3796" y="6074"/>
                    <a:pt x="3796" y="6074"/>
                    <a:pt x="3835" y="6102"/>
                  </a:cubicBezTo>
                  <a:cubicBezTo>
                    <a:pt x="3875" y="6102"/>
                    <a:pt x="3875" y="6102"/>
                    <a:pt x="3914" y="6102"/>
                  </a:cubicBezTo>
                  <a:cubicBezTo>
                    <a:pt x="3914" y="6131"/>
                    <a:pt x="3875" y="6131"/>
                    <a:pt x="3835" y="6159"/>
                  </a:cubicBezTo>
                  <a:cubicBezTo>
                    <a:pt x="3756" y="6216"/>
                    <a:pt x="3678" y="6301"/>
                    <a:pt x="3717" y="6471"/>
                  </a:cubicBezTo>
                  <a:cubicBezTo>
                    <a:pt x="3756" y="6642"/>
                    <a:pt x="3756" y="6670"/>
                    <a:pt x="3559" y="6699"/>
                  </a:cubicBezTo>
                  <a:cubicBezTo>
                    <a:pt x="3441" y="6727"/>
                    <a:pt x="3441" y="6727"/>
                    <a:pt x="3441" y="6727"/>
                  </a:cubicBezTo>
                  <a:cubicBezTo>
                    <a:pt x="3480" y="6812"/>
                    <a:pt x="3480" y="6812"/>
                    <a:pt x="3480" y="6812"/>
                  </a:cubicBezTo>
                  <a:cubicBezTo>
                    <a:pt x="3559" y="6897"/>
                    <a:pt x="3678" y="6982"/>
                    <a:pt x="3835" y="6982"/>
                  </a:cubicBezTo>
                  <a:cubicBezTo>
                    <a:pt x="3835" y="6982"/>
                    <a:pt x="3875" y="6982"/>
                    <a:pt x="3914" y="6982"/>
                  </a:cubicBezTo>
                  <a:cubicBezTo>
                    <a:pt x="3835" y="7124"/>
                    <a:pt x="3914" y="7209"/>
                    <a:pt x="4032" y="7323"/>
                  </a:cubicBezTo>
                  <a:cubicBezTo>
                    <a:pt x="4190" y="7437"/>
                    <a:pt x="4229" y="7493"/>
                    <a:pt x="4269" y="7550"/>
                  </a:cubicBezTo>
                  <a:cubicBezTo>
                    <a:pt x="4269" y="7550"/>
                    <a:pt x="4269" y="7550"/>
                    <a:pt x="4269" y="7550"/>
                  </a:cubicBezTo>
                  <a:cubicBezTo>
                    <a:pt x="4229" y="7522"/>
                    <a:pt x="4190" y="7522"/>
                    <a:pt x="4151" y="7522"/>
                  </a:cubicBezTo>
                  <a:cubicBezTo>
                    <a:pt x="4111" y="7522"/>
                    <a:pt x="4072" y="7522"/>
                    <a:pt x="4032" y="7522"/>
                  </a:cubicBezTo>
                  <a:cubicBezTo>
                    <a:pt x="3993" y="7493"/>
                    <a:pt x="3953" y="7493"/>
                    <a:pt x="3914" y="7493"/>
                  </a:cubicBezTo>
                  <a:cubicBezTo>
                    <a:pt x="3835" y="7465"/>
                    <a:pt x="3835" y="7465"/>
                    <a:pt x="3835" y="7465"/>
                  </a:cubicBezTo>
                  <a:cubicBezTo>
                    <a:pt x="3796" y="7493"/>
                    <a:pt x="3796" y="7493"/>
                    <a:pt x="3796" y="7493"/>
                  </a:cubicBezTo>
                  <a:cubicBezTo>
                    <a:pt x="3796" y="7493"/>
                    <a:pt x="3796" y="7493"/>
                    <a:pt x="3796" y="7493"/>
                  </a:cubicBezTo>
                  <a:cubicBezTo>
                    <a:pt x="3756" y="7465"/>
                    <a:pt x="3756" y="7465"/>
                    <a:pt x="3756" y="7437"/>
                  </a:cubicBezTo>
                  <a:cubicBezTo>
                    <a:pt x="3756" y="7437"/>
                    <a:pt x="3756" y="7408"/>
                    <a:pt x="3756" y="7380"/>
                  </a:cubicBezTo>
                  <a:cubicBezTo>
                    <a:pt x="3756" y="7351"/>
                    <a:pt x="3756" y="7323"/>
                    <a:pt x="3756" y="7266"/>
                  </a:cubicBezTo>
                  <a:cubicBezTo>
                    <a:pt x="3717" y="7153"/>
                    <a:pt x="3599" y="7124"/>
                    <a:pt x="3520" y="7124"/>
                  </a:cubicBezTo>
                  <a:cubicBezTo>
                    <a:pt x="3480" y="7124"/>
                    <a:pt x="3402" y="7153"/>
                    <a:pt x="3362" y="7153"/>
                  </a:cubicBezTo>
                  <a:cubicBezTo>
                    <a:pt x="3323" y="7181"/>
                    <a:pt x="3283" y="7181"/>
                    <a:pt x="3244" y="7181"/>
                  </a:cubicBezTo>
                  <a:cubicBezTo>
                    <a:pt x="3244" y="7181"/>
                    <a:pt x="3244" y="7181"/>
                    <a:pt x="3205" y="7181"/>
                  </a:cubicBezTo>
                  <a:cubicBezTo>
                    <a:pt x="3165" y="7181"/>
                    <a:pt x="3086" y="7181"/>
                    <a:pt x="3047" y="7181"/>
                  </a:cubicBezTo>
                  <a:cubicBezTo>
                    <a:pt x="2968" y="7153"/>
                    <a:pt x="2889" y="7153"/>
                    <a:pt x="2810" y="7153"/>
                  </a:cubicBezTo>
                  <a:cubicBezTo>
                    <a:pt x="2810" y="7153"/>
                    <a:pt x="2416" y="7153"/>
                    <a:pt x="2337" y="7295"/>
                  </a:cubicBezTo>
                  <a:cubicBezTo>
                    <a:pt x="2298" y="7351"/>
                    <a:pt x="2298" y="7408"/>
                    <a:pt x="2337" y="7408"/>
                  </a:cubicBezTo>
                  <a:cubicBezTo>
                    <a:pt x="2377" y="7493"/>
                    <a:pt x="2495" y="7493"/>
                    <a:pt x="2613" y="7493"/>
                  </a:cubicBezTo>
                  <a:cubicBezTo>
                    <a:pt x="2613" y="7493"/>
                    <a:pt x="2653" y="7493"/>
                    <a:pt x="2653" y="7493"/>
                  </a:cubicBezTo>
                  <a:cubicBezTo>
                    <a:pt x="2692" y="7493"/>
                    <a:pt x="2732" y="7493"/>
                    <a:pt x="2810" y="7493"/>
                  </a:cubicBezTo>
                  <a:cubicBezTo>
                    <a:pt x="2850" y="7465"/>
                    <a:pt x="2889" y="7465"/>
                    <a:pt x="2929" y="7465"/>
                  </a:cubicBezTo>
                  <a:cubicBezTo>
                    <a:pt x="2968" y="7465"/>
                    <a:pt x="3007" y="7465"/>
                    <a:pt x="3007" y="7465"/>
                  </a:cubicBezTo>
                  <a:cubicBezTo>
                    <a:pt x="3047" y="7493"/>
                    <a:pt x="3086" y="7493"/>
                    <a:pt x="3086" y="7493"/>
                  </a:cubicBezTo>
                  <a:cubicBezTo>
                    <a:pt x="3086" y="7493"/>
                    <a:pt x="3086" y="7493"/>
                    <a:pt x="3086" y="7493"/>
                  </a:cubicBezTo>
                  <a:cubicBezTo>
                    <a:pt x="3086" y="7522"/>
                    <a:pt x="3086" y="7522"/>
                    <a:pt x="3047" y="7550"/>
                  </a:cubicBezTo>
                  <a:cubicBezTo>
                    <a:pt x="3007" y="7578"/>
                    <a:pt x="3007" y="7664"/>
                    <a:pt x="3047" y="7720"/>
                  </a:cubicBezTo>
                  <a:cubicBezTo>
                    <a:pt x="3086" y="7777"/>
                    <a:pt x="3165" y="7777"/>
                    <a:pt x="3205" y="7806"/>
                  </a:cubicBezTo>
                  <a:cubicBezTo>
                    <a:pt x="3205" y="7806"/>
                    <a:pt x="3244" y="7806"/>
                    <a:pt x="3244" y="7834"/>
                  </a:cubicBezTo>
                  <a:cubicBezTo>
                    <a:pt x="3283" y="7834"/>
                    <a:pt x="3323" y="7862"/>
                    <a:pt x="3362" y="7891"/>
                  </a:cubicBezTo>
                  <a:cubicBezTo>
                    <a:pt x="3402" y="7919"/>
                    <a:pt x="3480" y="7976"/>
                    <a:pt x="3559" y="8004"/>
                  </a:cubicBezTo>
                  <a:cubicBezTo>
                    <a:pt x="3638" y="8033"/>
                    <a:pt x="3638" y="8033"/>
                    <a:pt x="3638" y="8033"/>
                  </a:cubicBezTo>
                  <a:cubicBezTo>
                    <a:pt x="3717" y="8061"/>
                    <a:pt x="3796" y="8089"/>
                    <a:pt x="3914" y="8089"/>
                  </a:cubicBezTo>
                  <a:cubicBezTo>
                    <a:pt x="3914" y="8089"/>
                    <a:pt x="3914" y="8089"/>
                    <a:pt x="3953" y="8089"/>
                  </a:cubicBezTo>
                  <a:cubicBezTo>
                    <a:pt x="4072" y="8089"/>
                    <a:pt x="4190" y="8061"/>
                    <a:pt x="4308" y="8033"/>
                  </a:cubicBezTo>
                  <a:cubicBezTo>
                    <a:pt x="4348" y="8004"/>
                    <a:pt x="4426" y="7976"/>
                    <a:pt x="4505" y="7976"/>
                  </a:cubicBezTo>
                  <a:cubicBezTo>
                    <a:pt x="4545" y="7947"/>
                    <a:pt x="4584" y="7947"/>
                    <a:pt x="4663" y="7947"/>
                  </a:cubicBezTo>
                  <a:cubicBezTo>
                    <a:pt x="4742" y="7947"/>
                    <a:pt x="4821" y="7976"/>
                    <a:pt x="4899" y="7976"/>
                  </a:cubicBezTo>
                  <a:cubicBezTo>
                    <a:pt x="4939" y="7976"/>
                    <a:pt x="5018" y="7976"/>
                    <a:pt x="5057" y="7976"/>
                  </a:cubicBezTo>
                  <a:cubicBezTo>
                    <a:pt x="5175" y="7976"/>
                    <a:pt x="5215" y="8004"/>
                    <a:pt x="5215" y="8004"/>
                  </a:cubicBezTo>
                  <a:cubicBezTo>
                    <a:pt x="5215" y="8004"/>
                    <a:pt x="5215" y="8033"/>
                    <a:pt x="5175" y="8061"/>
                  </a:cubicBezTo>
                  <a:cubicBezTo>
                    <a:pt x="5057" y="8175"/>
                    <a:pt x="4978" y="8260"/>
                    <a:pt x="5018" y="8345"/>
                  </a:cubicBezTo>
                  <a:cubicBezTo>
                    <a:pt x="5018" y="8402"/>
                    <a:pt x="5018" y="8430"/>
                    <a:pt x="5097" y="8487"/>
                  </a:cubicBezTo>
                  <a:cubicBezTo>
                    <a:pt x="5018" y="8515"/>
                    <a:pt x="4939" y="8515"/>
                    <a:pt x="4860" y="8515"/>
                  </a:cubicBezTo>
                  <a:cubicBezTo>
                    <a:pt x="4781" y="8515"/>
                    <a:pt x="4702" y="8515"/>
                    <a:pt x="4624" y="8487"/>
                  </a:cubicBezTo>
                  <a:cubicBezTo>
                    <a:pt x="4545" y="8487"/>
                    <a:pt x="4426" y="8487"/>
                    <a:pt x="4308" y="8487"/>
                  </a:cubicBezTo>
                  <a:cubicBezTo>
                    <a:pt x="4308" y="8487"/>
                    <a:pt x="4269" y="8487"/>
                    <a:pt x="4229" y="8487"/>
                  </a:cubicBezTo>
                  <a:cubicBezTo>
                    <a:pt x="3993" y="8487"/>
                    <a:pt x="3835" y="8543"/>
                    <a:pt x="3717" y="8657"/>
                  </a:cubicBezTo>
                  <a:cubicBezTo>
                    <a:pt x="3559" y="8799"/>
                    <a:pt x="3520" y="8969"/>
                    <a:pt x="3559" y="9140"/>
                  </a:cubicBezTo>
                  <a:cubicBezTo>
                    <a:pt x="3559" y="9281"/>
                    <a:pt x="3717" y="9310"/>
                    <a:pt x="3835" y="9367"/>
                  </a:cubicBezTo>
                  <a:cubicBezTo>
                    <a:pt x="3875" y="9367"/>
                    <a:pt x="3914" y="9395"/>
                    <a:pt x="3953" y="9395"/>
                  </a:cubicBezTo>
                  <a:cubicBezTo>
                    <a:pt x="3914" y="9395"/>
                    <a:pt x="3835" y="9423"/>
                    <a:pt x="3638" y="9423"/>
                  </a:cubicBezTo>
                  <a:cubicBezTo>
                    <a:pt x="3599" y="9423"/>
                    <a:pt x="3520" y="9423"/>
                    <a:pt x="3441" y="9395"/>
                  </a:cubicBezTo>
                  <a:cubicBezTo>
                    <a:pt x="3362" y="9367"/>
                    <a:pt x="3283" y="9338"/>
                    <a:pt x="3205" y="9338"/>
                  </a:cubicBezTo>
                  <a:cubicBezTo>
                    <a:pt x="3165" y="9338"/>
                    <a:pt x="3126" y="9367"/>
                    <a:pt x="3086" y="9367"/>
                  </a:cubicBezTo>
                  <a:cubicBezTo>
                    <a:pt x="3007" y="9395"/>
                    <a:pt x="2968" y="9423"/>
                    <a:pt x="2929" y="9480"/>
                  </a:cubicBezTo>
                  <a:cubicBezTo>
                    <a:pt x="2929" y="9537"/>
                    <a:pt x="2968" y="9594"/>
                    <a:pt x="3007" y="9622"/>
                  </a:cubicBezTo>
                  <a:cubicBezTo>
                    <a:pt x="2929" y="9594"/>
                    <a:pt x="2889" y="9594"/>
                    <a:pt x="2850" y="9594"/>
                  </a:cubicBezTo>
                  <a:cubicBezTo>
                    <a:pt x="2810" y="9594"/>
                    <a:pt x="2771" y="9565"/>
                    <a:pt x="2653" y="9565"/>
                  </a:cubicBezTo>
                  <a:cubicBezTo>
                    <a:pt x="2456" y="9565"/>
                    <a:pt x="2337" y="9594"/>
                    <a:pt x="2259" y="9650"/>
                  </a:cubicBezTo>
                  <a:cubicBezTo>
                    <a:pt x="2259" y="9679"/>
                    <a:pt x="2219" y="9736"/>
                    <a:pt x="2219" y="9792"/>
                  </a:cubicBezTo>
                  <a:cubicBezTo>
                    <a:pt x="2259" y="9878"/>
                    <a:pt x="2259" y="9878"/>
                    <a:pt x="2259" y="9878"/>
                  </a:cubicBezTo>
                  <a:cubicBezTo>
                    <a:pt x="2337" y="9878"/>
                    <a:pt x="2337" y="9878"/>
                    <a:pt x="2337" y="9878"/>
                  </a:cubicBezTo>
                  <a:cubicBezTo>
                    <a:pt x="2416" y="9878"/>
                    <a:pt x="2456" y="9906"/>
                    <a:pt x="2534" y="9991"/>
                  </a:cubicBezTo>
                  <a:cubicBezTo>
                    <a:pt x="2534" y="10019"/>
                    <a:pt x="2574" y="10048"/>
                    <a:pt x="2613" y="10076"/>
                  </a:cubicBezTo>
                  <a:cubicBezTo>
                    <a:pt x="2613" y="10105"/>
                    <a:pt x="2653" y="10105"/>
                    <a:pt x="2653" y="10105"/>
                  </a:cubicBezTo>
                  <a:cubicBezTo>
                    <a:pt x="2692" y="10133"/>
                    <a:pt x="2771" y="10190"/>
                    <a:pt x="2771" y="10190"/>
                  </a:cubicBezTo>
                  <a:cubicBezTo>
                    <a:pt x="2771" y="10218"/>
                    <a:pt x="2732" y="10218"/>
                    <a:pt x="2732" y="10218"/>
                  </a:cubicBezTo>
                  <a:cubicBezTo>
                    <a:pt x="2732" y="10247"/>
                    <a:pt x="2653" y="10247"/>
                    <a:pt x="2613" y="10247"/>
                  </a:cubicBezTo>
                  <a:cubicBezTo>
                    <a:pt x="2574" y="10247"/>
                    <a:pt x="2574" y="10247"/>
                    <a:pt x="2574" y="10247"/>
                  </a:cubicBezTo>
                  <a:cubicBezTo>
                    <a:pt x="2495" y="10247"/>
                    <a:pt x="2337" y="10247"/>
                    <a:pt x="2259" y="10360"/>
                  </a:cubicBezTo>
                  <a:cubicBezTo>
                    <a:pt x="2219" y="10417"/>
                    <a:pt x="2219" y="10474"/>
                    <a:pt x="2259" y="10502"/>
                  </a:cubicBezTo>
                  <a:cubicBezTo>
                    <a:pt x="2298" y="10559"/>
                    <a:pt x="2377" y="10559"/>
                    <a:pt x="2456" y="10559"/>
                  </a:cubicBezTo>
                  <a:cubicBezTo>
                    <a:pt x="2495" y="10559"/>
                    <a:pt x="2574" y="10559"/>
                    <a:pt x="2613" y="10530"/>
                  </a:cubicBezTo>
                  <a:cubicBezTo>
                    <a:pt x="2653" y="10530"/>
                    <a:pt x="2692" y="10530"/>
                    <a:pt x="2732" y="10530"/>
                  </a:cubicBezTo>
                  <a:cubicBezTo>
                    <a:pt x="2732" y="10530"/>
                    <a:pt x="2732" y="10530"/>
                    <a:pt x="2732" y="10530"/>
                  </a:cubicBezTo>
                  <a:cubicBezTo>
                    <a:pt x="2810" y="10559"/>
                    <a:pt x="2810" y="10559"/>
                    <a:pt x="2889" y="10616"/>
                  </a:cubicBezTo>
                  <a:cubicBezTo>
                    <a:pt x="2929" y="10672"/>
                    <a:pt x="2968" y="10701"/>
                    <a:pt x="3086" y="10757"/>
                  </a:cubicBezTo>
                  <a:cubicBezTo>
                    <a:pt x="3165" y="10757"/>
                    <a:pt x="3283" y="10786"/>
                    <a:pt x="3362" y="10786"/>
                  </a:cubicBezTo>
                  <a:cubicBezTo>
                    <a:pt x="3402" y="10786"/>
                    <a:pt x="3402" y="10786"/>
                    <a:pt x="3441" y="10786"/>
                  </a:cubicBezTo>
                  <a:cubicBezTo>
                    <a:pt x="3559" y="10757"/>
                    <a:pt x="3599" y="10701"/>
                    <a:pt x="3599" y="10672"/>
                  </a:cubicBezTo>
                  <a:cubicBezTo>
                    <a:pt x="3638" y="10644"/>
                    <a:pt x="3638" y="10644"/>
                    <a:pt x="3638" y="10616"/>
                  </a:cubicBezTo>
                  <a:cubicBezTo>
                    <a:pt x="3678" y="10616"/>
                    <a:pt x="3678" y="10587"/>
                    <a:pt x="3756" y="10587"/>
                  </a:cubicBezTo>
                  <a:cubicBezTo>
                    <a:pt x="3835" y="10587"/>
                    <a:pt x="3953" y="10644"/>
                    <a:pt x="3953" y="10701"/>
                  </a:cubicBezTo>
                  <a:cubicBezTo>
                    <a:pt x="3953" y="10701"/>
                    <a:pt x="3914" y="10729"/>
                    <a:pt x="3835" y="10757"/>
                  </a:cubicBezTo>
                  <a:cubicBezTo>
                    <a:pt x="3796" y="10757"/>
                    <a:pt x="3796" y="10786"/>
                    <a:pt x="3756" y="10786"/>
                  </a:cubicBezTo>
                  <a:cubicBezTo>
                    <a:pt x="3599" y="10814"/>
                    <a:pt x="3402" y="10843"/>
                    <a:pt x="3362" y="10956"/>
                  </a:cubicBezTo>
                  <a:cubicBezTo>
                    <a:pt x="3362" y="11013"/>
                    <a:pt x="3402" y="11041"/>
                    <a:pt x="3520" y="11098"/>
                  </a:cubicBezTo>
                  <a:cubicBezTo>
                    <a:pt x="3559" y="11126"/>
                    <a:pt x="3599" y="11126"/>
                    <a:pt x="3638" y="11126"/>
                  </a:cubicBezTo>
                  <a:cubicBezTo>
                    <a:pt x="3678" y="11126"/>
                    <a:pt x="3678" y="11126"/>
                    <a:pt x="3717" y="11126"/>
                  </a:cubicBezTo>
                  <a:cubicBezTo>
                    <a:pt x="3717" y="11126"/>
                    <a:pt x="3717" y="11126"/>
                    <a:pt x="3756" y="11126"/>
                  </a:cubicBezTo>
                  <a:cubicBezTo>
                    <a:pt x="3756" y="11126"/>
                    <a:pt x="3756" y="11126"/>
                    <a:pt x="3756" y="11126"/>
                  </a:cubicBezTo>
                  <a:cubicBezTo>
                    <a:pt x="3796" y="11126"/>
                    <a:pt x="3796" y="11126"/>
                    <a:pt x="3835" y="11155"/>
                  </a:cubicBezTo>
                  <a:cubicBezTo>
                    <a:pt x="3835" y="11155"/>
                    <a:pt x="3835" y="11183"/>
                    <a:pt x="3875" y="11183"/>
                  </a:cubicBezTo>
                  <a:cubicBezTo>
                    <a:pt x="3914" y="11240"/>
                    <a:pt x="3993" y="11268"/>
                    <a:pt x="4111" y="11268"/>
                  </a:cubicBezTo>
                  <a:cubicBezTo>
                    <a:pt x="4151" y="11268"/>
                    <a:pt x="4229" y="11268"/>
                    <a:pt x="4308" y="11212"/>
                  </a:cubicBezTo>
                  <a:cubicBezTo>
                    <a:pt x="4426" y="11155"/>
                    <a:pt x="4466" y="11098"/>
                    <a:pt x="4505" y="11041"/>
                  </a:cubicBezTo>
                  <a:cubicBezTo>
                    <a:pt x="4545" y="11013"/>
                    <a:pt x="4545" y="11013"/>
                    <a:pt x="4545" y="10984"/>
                  </a:cubicBezTo>
                  <a:cubicBezTo>
                    <a:pt x="4584" y="10956"/>
                    <a:pt x="4584" y="10956"/>
                    <a:pt x="4624" y="10928"/>
                  </a:cubicBezTo>
                  <a:cubicBezTo>
                    <a:pt x="4584" y="10956"/>
                    <a:pt x="4584" y="10956"/>
                    <a:pt x="4584" y="10956"/>
                  </a:cubicBezTo>
                  <a:cubicBezTo>
                    <a:pt x="4584" y="10984"/>
                    <a:pt x="4584" y="11041"/>
                    <a:pt x="4663" y="11098"/>
                  </a:cubicBezTo>
                  <a:cubicBezTo>
                    <a:pt x="4702" y="11098"/>
                    <a:pt x="4742" y="11126"/>
                    <a:pt x="4821" y="11126"/>
                  </a:cubicBezTo>
                  <a:cubicBezTo>
                    <a:pt x="4821" y="11126"/>
                    <a:pt x="4860" y="11126"/>
                    <a:pt x="4860" y="11126"/>
                  </a:cubicBezTo>
                  <a:cubicBezTo>
                    <a:pt x="4860" y="11126"/>
                    <a:pt x="4821" y="11155"/>
                    <a:pt x="4821" y="11155"/>
                  </a:cubicBezTo>
                  <a:cubicBezTo>
                    <a:pt x="4781" y="11183"/>
                    <a:pt x="4702" y="11212"/>
                    <a:pt x="4702" y="11240"/>
                  </a:cubicBezTo>
                  <a:cubicBezTo>
                    <a:pt x="4702" y="11240"/>
                    <a:pt x="4663" y="11268"/>
                    <a:pt x="4663" y="11268"/>
                  </a:cubicBezTo>
                  <a:cubicBezTo>
                    <a:pt x="4624" y="11240"/>
                    <a:pt x="4584" y="11212"/>
                    <a:pt x="4545" y="11212"/>
                  </a:cubicBezTo>
                  <a:cubicBezTo>
                    <a:pt x="4505" y="11212"/>
                    <a:pt x="4505" y="11212"/>
                    <a:pt x="4505" y="11212"/>
                  </a:cubicBezTo>
                  <a:cubicBezTo>
                    <a:pt x="4505" y="11212"/>
                    <a:pt x="4505" y="11212"/>
                    <a:pt x="4505" y="11212"/>
                  </a:cubicBezTo>
                  <a:cubicBezTo>
                    <a:pt x="4387" y="11212"/>
                    <a:pt x="4348" y="11268"/>
                    <a:pt x="4308" y="11325"/>
                  </a:cubicBezTo>
                  <a:cubicBezTo>
                    <a:pt x="4308" y="11353"/>
                    <a:pt x="4269" y="11382"/>
                    <a:pt x="4229" y="11382"/>
                  </a:cubicBezTo>
                  <a:cubicBezTo>
                    <a:pt x="4190" y="11410"/>
                    <a:pt x="4190" y="11410"/>
                    <a:pt x="4190" y="11410"/>
                  </a:cubicBezTo>
                  <a:cubicBezTo>
                    <a:pt x="4190" y="11467"/>
                    <a:pt x="4190" y="11467"/>
                    <a:pt x="4190" y="11467"/>
                  </a:cubicBezTo>
                  <a:cubicBezTo>
                    <a:pt x="4190" y="11495"/>
                    <a:pt x="4190" y="11552"/>
                    <a:pt x="4190" y="11609"/>
                  </a:cubicBezTo>
                  <a:cubicBezTo>
                    <a:pt x="4190" y="11666"/>
                    <a:pt x="4190" y="11666"/>
                    <a:pt x="4190" y="11666"/>
                  </a:cubicBezTo>
                  <a:cubicBezTo>
                    <a:pt x="4269" y="11694"/>
                    <a:pt x="4269" y="11694"/>
                    <a:pt x="4269" y="11694"/>
                  </a:cubicBezTo>
                  <a:cubicBezTo>
                    <a:pt x="4308" y="11694"/>
                    <a:pt x="4348" y="11694"/>
                    <a:pt x="4387" y="11694"/>
                  </a:cubicBezTo>
                  <a:cubicBezTo>
                    <a:pt x="4387" y="11751"/>
                    <a:pt x="4466" y="11751"/>
                    <a:pt x="4505" y="11751"/>
                  </a:cubicBezTo>
                  <a:cubicBezTo>
                    <a:pt x="4624" y="11751"/>
                    <a:pt x="4702" y="11666"/>
                    <a:pt x="4742" y="11666"/>
                  </a:cubicBezTo>
                  <a:cubicBezTo>
                    <a:pt x="4742" y="11637"/>
                    <a:pt x="4742" y="11637"/>
                    <a:pt x="4742" y="11609"/>
                  </a:cubicBezTo>
                  <a:cubicBezTo>
                    <a:pt x="4939" y="11609"/>
                    <a:pt x="4939" y="11609"/>
                    <a:pt x="4939" y="11609"/>
                  </a:cubicBezTo>
                  <a:cubicBezTo>
                    <a:pt x="4978" y="11609"/>
                    <a:pt x="5018" y="11637"/>
                    <a:pt x="5057" y="11666"/>
                  </a:cubicBezTo>
                  <a:cubicBezTo>
                    <a:pt x="5097" y="11694"/>
                    <a:pt x="5136" y="11722"/>
                    <a:pt x="5254" y="11751"/>
                  </a:cubicBezTo>
                  <a:cubicBezTo>
                    <a:pt x="5294" y="11779"/>
                    <a:pt x="5372" y="11779"/>
                    <a:pt x="5451" y="11779"/>
                  </a:cubicBezTo>
                  <a:cubicBezTo>
                    <a:pt x="5530" y="11779"/>
                    <a:pt x="5609" y="11779"/>
                    <a:pt x="5688" y="11779"/>
                  </a:cubicBezTo>
                  <a:cubicBezTo>
                    <a:pt x="5767" y="11751"/>
                    <a:pt x="5845" y="11751"/>
                    <a:pt x="5885" y="11751"/>
                  </a:cubicBezTo>
                  <a:cubicBezTo>
                    <a:pt x="6003" y="11751"/>
                    <a:pt x="6082" y="11751"/>
                    <a:pt x="6161" y="11722"/>
                  </a:cubicBezTo>
                  <a:cubicBezTo>
                    <a:pt x="6240" y="11722"/>
                    <a:pt x="6318" y="11722"/>
                    <a:pt x="6397" y="11722"/>
                  </a:cubicBezTo>
                  <a:cubicBezTo>
                    <a:pt x="6397" y="11722"/>
                    <a:pt x="6437" y="11722"/>
                    <a:pt x="6437" y="11722"/>
                  </a:cubicBezTo>
                  <a:cubicBezTo>
                    <a:pt x="6476" y="11722"/>
                    <a:pt x="6515" y="11722"/>
                    <a:pt x="6555" y="11722"/>
                  </a:cubicBezTo>
                  <a:cubicBezTo>
                    <a:pt x="6594" y="11722"/>
                    <a:pt x="6634" y="11722"/>
                    <a:pt x="6673" y="11722"/>
                  </a:cubicBezTo>
                  <a:cubicBezTo>
                    <a:pt x="6752" y="11722"/>
                    <a:pt x="6791" y="11722"/>
                    <a:pt x="6870" y="11722"/>
                  </a:cubicBezTo>
                  <a:cubicBezTo>
                    <a:pt x="6949" y="11694"/>
                    <a:pt x="7028" y="11694"/>
                    <a:pt x="7107" y="11666"/>
                  </a:cubicBezTo>
                  <a:cubicBezTo>
                    <a:pt x="7225" y="11637"/>
                    <a:pt x="7343" y="11609"/>
                    <a:pt x="7422" y="11609"/>
                  </a:cubicBezTo>
                  <a:cubicBezTo>
                    <a:pt x="7422" y="11609"/>
                    <a:pt x="7461" y="11609"/>
                    <a:pt x="7461" y="11609"/>
                  </a:cubicBezTo>
                  <a:cubicBezTo>
                    <a:pt x="7501" y="11609"/>
                    <a:pt x="7501" y="11609"/>
                    <a:pt x="7501" y="11609"/>
                  </a:cubicBezTo>
                  <a:cubicBezTo>
                    <a:pt x="7501" y="11609"/>
                    <a:pt x="7501" y="11609"/>
                    <a:pt x="7501" y="11609"/>
                  </a:cubicBezTo>
                  <a:cubicBezTo>
                    <a:pt x="7540" y="11637"/>
                    <a:pt x="7540" y="11666"/>
                    <a:pt x="7540" y="11666"/>
                  </a:cubicBezTo>
                  <a:cubicBezTo>
                    <a:pt x="7501" y="11722"/>
                    <a:pt x="7501" y="11779"/>
                    <a:pt x="7540" y="11808"/>
                  </a:cubicBezTo>
                  <a:cubicBezTo>
                    <a:pt x="7580" y="11893"/>
                    <a:pt x="7659" y="11921"/>
                    <a:pt x="7698" y="11950"/>
                  </a:cubicBezTo>
                  <a:cubicBezTo>
                    <a:pt x="7777" y="11978"/>
                    <a:pt x="7777" y="11978"/>
                    <a:pt x="7777" y="12006"/>
                  </a:cubicBezTo>
                  <a:cubicBezTo>
                    <a:pt x="7777" y="12063"/>
                    <a:pt x="7659" y="12091"/>
                    <a:pt x="7304" y="12091"/>
                  </a:cubicBezTo>
                  <a:cubicBezTo>
                    <a:pt x="7264" y="12091"/>
                    <a:pt x="7186" y="12091"/>
                    <a:pt x="7146" y="12091"/>
                  </a:cubicBezTo>
                  <a:cubicBezTo>
                    <a:pt x="6988" y="12091"/>
                    <a:pt x="6988" y="12091"/>
                    <a:pt x="6988" y="12091"/>
                  </a:cubicBezTo>
                  <a:cubicBezTo>
                    <a:pt x="6988" y="12148"/>
                    <a:pt x="6988" y="12148"/>
                    <a:pt x="6988" y="12148"/>
                  </a:cubicBezTo>
                  <a:cubicBezTo>
                    <a:pt x="6988" y="12205"/>
                    <a:pt x="6988" y="12262"/>
                    <a:pt x="7028" y="12290"/>
                  </a:cubicBezTo>
                  <a:cubicBezTo>
                    <a:pt x="7028" y="12290"/>
                    <a:pt x="7028" y="12290"/>
                    <a:pt x="7028" y="12290"/>
                  </a:cubicBezTo>
                  <a:cubicBezTo>
                    <a:pt x="7028" y="12290"/>
                    <a:pt x="6988" y="12290"/>
                    <a:pt x="6988" y="12290"/>
                  </a:cubicBezTo>
                  <a:cubicBezTo>
                    <a:pt x="6910" y="12290"/>
                    <a:pt x="6831" y="12290"/>
                    <a:pt x="6831" y="12290"/>
                  </a:cubicBezTo>
                  <a:cubicBezTo>
                    <a:pt x="6752" y="12262"/>
                    <a:pt x="6673" y="12233"/>
                    <a:pt x="6634" y="12177"/>
                  </a:cubicBezTo>
                  <a:cubicBezTo>
                    <a:pt x="6555" y="12120"/>
                    <a:pt x="6437" y="12091"/>
                    <a:pt x="6358" y="12091"/>
                  </a:cubicBezTo>
                  <a:cubicBezTo>
                    <a:pt x="6161" y="12091"/>
                    <a:pt x="6121" y="12233"/>
                    <a:pt x="6042" y="12375"/>
                  </a:cubicBezTo>
                  <a:cubicBezTo>
                    <a:pt x="6042" y="12432"/>
                    <a:pt x="6003" y="12460"/>
                    <a:pt x="6003" y="12517"/>
                  </a:cubicBezTo>
                  <a:cubicBezTo>
                    <a:pt x="5964" y="12546"/>
                    <a:pt x="5964" y="12546"/>
                    <a:pt x="5964" y="12546"/>
                  </a:cubicBezTo>
                  <a:cubicBezTo>
                    <a:pt x="5885" y="12659"/>
                    <a:pt x="5806" y="12744"/>
                    <a:pt x="5727" y="12801"/>
                  </a:cubicBezTo>
                  <a:cubicBezTo>
                    <a:pt x="5688" y="12858"/>
                    <a:pt x="5688" y="12858"/>
                    <a:pt x="5688" y="12858"/>
                  </a:cubicBezTo>
                  <a:cubicBezTo>
                    <a:pt x="5609" y="12943"/>
                    <a:pt x="5569" y="13000"/>
                    <a:pt x="5451" y="13057"/>
                  </a:cubicBezTo>
                  <a:cubicBezTo>
                    <a:pt x="5372" y="13142"/>
                    <a:pt x="5175" y="13284"/>
                    <a:pt x="5294" y="13454"/>
                  </a:cubicBezTo>
                  <a:cubicBezTo>
                    <a:pt x="5333" y="13511"/>
                    <a:pt x="5412" y="13539"/>
                    <a:pt x="5491" y="13539"/>
                  </a:cubicBezTo>
                  <a:cubicBezTo>
                    <a:pt x="5491" y="13539"/>
                    <a:pt x="5530" y="13539"/>
                    <a:pt x="5530" y="13539"/>
                  </a:cubicBezTo>
                  <a:cubicBezTo>
                    <a:pt x="5491" y="13596"/>
                    <a:pt x="5333" y="13709"/>
                    <a:pt x="5254" y="13766"/>
                  </a:cubicBezTo>
                  <a:cubicBezTo>
                    <a:pt x="5215" y="13794"/>
                    <a:pt x="5175" y="13823"/>
                    <a:pt x="5175" y="13851"/>
                  </a:cubicBezTo>
                  <a:cubicBezTo>
                    <a:pt x="5097" y="13908"/>
                    <a:pt x="5097" y="13965"/>
                    <a:pt x="5057" y="14022"/>
                  </a:cubicBezTo>
                  <a:cubicBezTo>
                    <a:pt x="5057" y="14050"/>
                    <a:pt x="5018" y="14078"/>
                    <a:pt x="5018" y="14107"/>
                  </a:cubicBezTo>
                  <a:cubicBezTo>
                    <a:pt x="4978" y="14135"/>
                    <a:pt x="4978" y="14192"/>
                    <a:pt x="4939" y="14220"/>
                  </a:cubicBezTo>
                  <a:cubicBezTo>
                    <a:pt x="4939" y="14249"/>
                    <a:pt x="4899" y="14305"/>
                    <a:pt x="4899" y="14334"/>
                  </a:cubicBezTo>
                  <a:cubicBezTo>
                    <a:pt x="4860" y="14334"/>
                    <a:pt x="4860" y="14334"/>
                    <a:pt x="4821" y="14334"/>
                  </a:cubicBezTo>
                  <a:cubicBezTo>
                    <a:pt x="4821" y="14334"/>
                    <a:pt x="4781" y="14334"/>
                    <a:pt x="4781" y="14334"/>
                  </a:cubicBezTo>
                  <a:cubicBezTo>
                    <a:pt x="4742" y="14334"/>
                    <a:pt x="4742" y="14334"/>
                    <a:pt x="4702" y="14334"/>
                  </a:cubicBezTo>
                  <a:cubicBezTo>
                    <a:pt x="4663" y="14334"/>
                    <a:pt x="4624" y="14334"/>
                    <a:pt x="4584" y="14362"/>
                  </a:cubicBezTo>
                  <a:cubicBezTo>
                    <a:pt x="4466" y="14391"/>
                    <a:pt x="4387" y="14447"/>
                    <a:pt x="4308" y="14504"/>
                  </a:cubicBezTo>
                  <a:cubicBezTo>
                    <a:pt x="4308" y="14532"/>
                    <a:pt x="4269" y="14561"/>
                    <a:pt x="4229" y="14561"/>
                  </a:cubicBezTo>
                  <a:cubicBezTo>
                    <a:pt x="4190" y="14618"/>
                    <a:pt x="4151" y="14646"/>
                    <a:pt x="4072" y="14674"/>
                  </a:cubicBezTo>
                  <a:cubicBezTo>
                    <a:pt x="3953" y="14788"/>
                    <a:pt x="3796" y="14873"/>
                    <a:pt x="3638" y="14930"/>
                  </a:cubicBezTo>
                  <a:cubicBezTo>
                    <a:pt x="3599" y="14958"/>
                    <a:pt x="3520" y="14987"/>
                    <a:pt x="3441" y="15015"/>
                  </a:cubicBezTo>
                  <a:cubicBezTo>
                    <a:pt x="3205" y="15100"/>
                    <a:pt x="2968" y="15157"/>
                    <a:pt x="2889" y="15299"/>
                  </a:cubicBezTo>
                  <a:cubicBezTo>
                    <a:pt x="2850" y="15356"/>
                    <a:pt x="2850" y="15356"/>
                    <a:pt x="2850" y="15356"/>
                  </a:cubicBezTo>
                  <a:cubicBezTo>
                    <a:pt x="2929" y="15384"/>
                    <a:pt x="2929" y="15384"/>
                    <a:pt x="2929" y="15384"/>
                  </a:cubicBezTo>
                  <a:cubicBezTo>
                    <a:pt x="2968" y="15412"/>
                    <a:pt x="3047" y="15441"/>
                    <a:pt x="3126" y="15441"/>
                  </a:cubicBezTo>
                  <a:cubicBezTo>
                    <a:pt x="3244" y="15441"/>
                    <a:pt x="3323" y="15412"/>
                    <a:pt x="3402" y="15412"/>
                  </a:cubicBezTo>
                  <a:cubicBezTo>
                    <a:pt x="3441" y="15384"/>
                    <a:pt x="3480" y="15384"/>
                    <a:pt x="3520" y="15384"/>
                  </a:cubicBezTo>
                  <a:cubicBezTo>
                    <a:pt x="3559" y="15384"/>
                    <a:pt x="3599" y="15384"/>
                    <a:pt x="3678" y="15356"/>
                  </a:cubicBezTo>
                  <a:cubicBezTo>
                    <a:pt x="3796" y="15356"/>
                    <a:pt x="3914" y="15356"/>
                    <a:pt x="4072" y="15242"/>
                  </a:cubicBezTo>
                  <a:cubicBezTo>
                    <a:pt x="4190" y="15157"/>
                    <a:pt x="4269" y="15157"/>
                    <a:pt x="4426" y="15157"/>
                  </a:cubicBezTo>
                  <a:cubicBezTo>
                    <a:pt x="4426" y="15157"/>
                    <a:pt x="4505" y="15157"/>
                    <a:pt x="4505" y="15157"/>
                  </a:cubicBezTo>
                  <a:cubicBezTo>
                    <a:pt x="4584" y="15157"/>
                    <a:pt x="4663" y="15157"/>
                    <a:pt x="4742" y="15072"/>
                  </a:cubicBezTo>
                  <a:cubicBezTo>
                    <a:pt x="4781" y="15072"/>
                    <a:pt x="4821" y="15043"/>
                    <a:pt x="4821" y="15015"/>
                  </a:cubicBezTo>
                  <a:cubicBezTo>
                    <a:pt x="4860" y="15015"/>
                    <a:pt x="4860" y="14987"/>
                    <a:pt x="4860" y="14987"/>
                  </a:cubicBezTo>
                  <a:cubicBezTo>
                    <a:pt x="4899" y="14958"/>
                    <a:pt x="4899" y="14958"/>
                    <a:pt x="4939" y="14958"/>
                  </a:cubicBezTo>
                  <a:cubicBezTo>
                    <a:pt x="4978" y="14958"/>
                    <a:pt x="5018" y="15015"/>
                    <a:pt x="5057" y="15072"/>
                  </a:cubicBezTo>
                  <a:cubicBezTo>
                    <a:pt x="5136" y="15129"/>
                    <a:pt x="5215" y="15185"/>
                    <a:pt x="5333" y="15214"/>
                  </a:cubicBezTo>
                  <a:cubicBezTo>
                    <a:pt x="5372" y="15214"/>
                    <a:pt x="5412" y="15242"/>
                    <a:pt x="5491" y="15242"/>
                  </a:cubicBezTo>
                  <a:cubicBezTo>
                    <a:pt x="5609" y="15242"/>
                    <a:pt x="5688" y="15214"/>
                    <a:pt x="5806" y="15185"/>
                  </a:cubicBezTo>
                  <a:cubicBezTo>
                    <a:pt x="5806" y="15214"/>
                    <a:pt x="5806" y="15242"/>
                    <a:pt x="5806" y="15242"/>
                  </a:cubicBezTo>
                  <a:cubicBezTo>
                    <a:pt x="5845" y="15270"/>
                    <a:pt x="5885" y="15299"/>
                    <a:pt x="5924" y="15299"/>
                  </a:cubicBezTo>
                  <a:cubicBezTo>
                    <a:pt x="5767" y="15327"/>
                    <a:pt x="5569" y="15356"/>
                    <a:pt x="5412" y="15356"/>
                  </a:cubicBezTo>
                  <a:cubicBezTo>
                    <a:pt x="5412" y="15356"/>
                    <a:pt x="5372" y="15356"/>
                    <a:pt x="5372" y="15356"/>
                  </a:cubicBezTo>
                  <a:cubicBezTo>
                    <a:pt x="5254" y="15356"/>
                    <a:pt x="5136" y="15356"/>
                    <a:pt x="5018" y="15327"/>
                  </a:cubicBezTo>
                  <a:cubicBezTo>
                    <a:pt x="4860" y="15327"/>
                    <a:pt x="4742" y="15299"/>
                    <a:pt x="4584" y="15299"/>
                  </a:cubicBezTo>
                  <a:cubicBezTo>
                    <a:pt x="4545" y="15299"/>
                    <a:pt x="4505" y="15299"/>
                    <a:pt x="4466" y="15299"/>
                  </a:cubicBezTo>
                  <a:cubicBezTo>
                    <a:pt x="4269" y="15327"/>
                    <a:pt x="4151" y="15412"/>
                    <a:pt x="4072" y="15526"/>
                  </a:cubicBezTo>
                  <a:cubicBezTo>
                    <a:pt x="4032" y="15583"/>
                    <a:pt x="4032" y="15639"/>
                    <a:pt x="4072" y="15696"/>
                  </a:cubicBezTo>
                  <a:cubicBezTo>
                    <a:pt x="4072" y="15753"/>
                    <a:pt x="4072" y="15781"/>
                    <a:pt x="4072" y="15810"/>
                  </a:cubicBezTo>
                  <a:cubicBezTo>
                    <a:pt x="4032" y="15810"/>
                    <a:pt x="3914" y="15838"/>
                    <a:pt x="3835" y="15866"/>
                  </a:cubicBezTo>
                  <a:cubicBezTo>
                    <a:pt x="3796" y="15895"/>
                    <a:pt x="3756" y="15895"/>
                    <a:pt x="3717" y="15895"/>
                  </a:cubicBezTo>
                  <a:cubicBezTo>
                    <a:pt x="3559" y="15952"/>
                    <a:pt x="3441" y="15980"/>
                    <a:pt x="3244" y="15980"/>
                  </a:cubicBezTo>
                  <a:cubicBezTo>
                    <a:pt x="3244" y="15980"/>
                    <a:pt x="3165" y="15980"/>
                    <a:pt x="3165" y="15980"/>
                  </a:cubicBezTo>
                  <a:cubicBezTo>
                    <a:pt x="2810" y="15980"/>
                    <a:pt x="2732" y="16037"/>
                    <a:pt x="2692" y="16094"/>
                  </a:cubicBezTo>
                  <a:cubicBezTo>
                    <a:pt x="2653" y="16179"/>
                    <a:pt x="2810" y="16235"/>
                    <a:pt x="2850" y="16264"/>
                  </a:cubicBezTo>
                  <a:cubicBezTo>
                    <a:pt x="2889" y="16292"/>
                    <a:pt x="2929" y="16292"/>
                    <a:pt x="2968" y="16321"/>
                  </a:cubicBezTo>
                  <a:cubicBezTo>
                    <a:pt x="3086" y="16377"/>
                    <a:pt x="3126" y="16377"/>
                    <a:pt x="3126" y="16491"/>
                  </a:cubicBezTo>
                  <a:cubicBezTo>
                    <a:pt x="3165" y="16576"/>
                    <a:pt x="3165" y="16633"/>
                    <a:pt x="3126" y="16690"/>
                  </a:cubicBezTo>
                  <a:cubicBezTo>
                    <a:pt x="3126" y="16690"/>
                    <a:pt x="3086" y="16690"/>
                    <a:pt x="3086" y="16718"/>
                  </a:cubicBezTo>
                  <a:cubicBezTo>
                    <a:pt x="3047" y="16746"/>
                    <a:pt x="2968" y="16803"/>
                    <a:pt x="2968" y="16860"/>
                  </a:cubicBezTo>
                  <a:cubicBezTo>
                    <a:pt x="2968" y="17002"/>
                    <a:pt x="3126" y="17030"/>
                    <a:pt x="3244" y="17030"/>
                  </a:cubicBezTo>
                  <a:cubicBezTo>
                    <a:pt x="3205" y="17030"/>
                    <a:pt x="3165" y="17030"/>
                    <a:pt x="3086" y="17030"/>
                  </a:cubicBezTo>
                  <a:cubicBezTo>
                    <a:pt x="2929" y="17002"/>
                    <a:pt x="2732" y="16973"/>
                    <a:pt x="2574" y="16973"/>
                  </a:cubicBezTo>
                  <a:cubicBezTo>
                    <a:pt x="2495" y="16973"/>
                    <a:pt x="2495" y="16973"/>
                    <a:pt x="2495" y="16973"/>
                  </a:cubicBezTo>
                  <a:cubicBezTo>
                    <a:pt x="2416" y="16973"/>
                    <a:pt x="2416" y="16973"/>
                    <a:pt x="2416" y="16945"/>
                  </a:cubicBezTo>
                  <a:cubicBezTo>
                    <a:pt x="2416" y="16945"/>
                    <a:pt x="2416" y="16945"/>
                    <a:pt x="2416" y="16917"/>
                  </a:cubicBezTo>
                  <a:cubicBezTo>
                    <a:pt x="2456" y="16888"/>
                    <a:pt x="2495" y="16860"/>
                    <a:pt x="2456" y="16803"/>
                  </a:cubicBezTo>
                  <a:cubicBezTo>
                    <a:pt x="2416" y="16718"/>
                    <a:pt x="2337" y="16718"/>
                    <a:pt x="2337" y="16718"/>
                  </a:cubicBezTo>
                  <a:cubicBezTo>
                    <a:pt x="2219" y="16718"/>
                    <a:pt x="2180" y="16775"/>
                    <a:pt x="2101" y="16888"/>
                  </a:cubicBezTo>
                  <a:cubicBezTo>
                    <a:pt x="2101" y="16888"/>
                    <a:pt x="2061" y="16945"/>
                    <a:pt x="2061" y="16945"/>
                  </a:cubicBezTo>
                  <a:cubicBezTo>
                    <a:pt x="2022" y="16973"/>
                    <a:pt x="1904" y="16973"/>
                    <a:pt x="1786" y="16973"/>
                  </a:cubicBezTo>
                  <a:cubicBezTo>
                    <a:pt x="1746" y="16973"/>
                    <a:pt x="1707" y="16973"/>
                    <a:pt x="1667" y="16973"/>
                  </a:cubicBezTo>
                  <a:cubicBezTo>
                    <a:pt x="1667" y="16973"/>
                    <a:pt x="1667" y="16973"/>
                    <a:pt x="1667" y="16973"/>
                  </a:cubicBezTo>
                  <a:cubicBezTo>
                    <a:pt x="1707" y="16917"/>
                    <a:pt x="1746" y="16860"/>
                    <a:pt x="1707" y="16803"/>
                  </a:cubicBezTo>
                  <a:cubicBezTo>
                    <a:pt x="1628" y="16746"/>
                    <a:pt x="1549" y="16746"/>
                    <a:pt x="1470" y="16746"/>
                  </a:cubicBezTo>
                  <a:cubicBezTo>
                    <a:pt x="1470" y="16746"/>
                    <a:pt x="1431" y="16746"/>
                    <a:pt x="1431" y="16746"/>
                  </a:cubicBezTo>
                  <a:cubicBezTo>
                    <a:pt x="1313" y="16746"/>
                    <a:pt x="1155" y="16746"/>
                    <a:pt x="1037" y="16803"/>
                  </a:cubicBezTo>
                  <a:cubicBezTo>
                    <a:pt x="958" y="16832"/>
                    <a:pt x="958" y="16860"/>
                    <a:pt x="918" y="16917"/>
                  </a:cubicBezTo>
                  <a:cubicBezTo>
                    <a:pt x="918" y="16917"/>
                    <a:pt x="918" y="16945"/>
                    <a:pt x="879" y="16945"/>
                  </a:cubicBezTo>
                  <a:cubicBezTo>
                    <a:pt x="879" y="16973"/>
                    <a:pt x="840" y="16973"/>
                    <a:pt x="800" y="17002"/>
                  </a:cubicBezTo>
                  <a:cubicBezTo>
                    <a:pt x="721" y="17002"/>
                    <a:pt x="642" y="17030"/>
                    <a:pt x="564" y="17087"/>
                  </a:cubicBezTo>
                  <a:cubicBezTo>
                    <a:pt x="524" y="17144"/>
                    <a:pt x="524" y="17172"/>
                    <a:pt x="485" y="17201"/>
                  </a:cubicBezTo>
                  <a:cubicBezTo>
                    <a:pt x="485" y="17201"/>
                    <a:pt x="485" y="17201"/>
                    <a:pt x="485" y="17201"/>
                  </a:cubicBezTo>
                  <a:cubicBezTo>
                    <a:pt x="485" y="17201"/>
                    <a:pt x="406" y="17172"/>
                    <a:pt x="367" y="17172"/>
                  </a:cubicBezTo>
                  <a:cubicBezTo>
                    <a:pt x="327" y="17172"/>
                    <a:pt x="327" y="17172"/>
                    <a:pt x="288" y="17172"/>
                  </a:cubicBezTo>
                  <a:cubicBezTo>
                    <a:pt x="169" y="17201"/>
                    <a:pt x="130" y="17286"/>
                    <a:pt x="91" y="17342"/>
                  </a:cubicBezTo>
                  <a:cubicBezTo>
                    <a:pt x="-67" y="17570"/>
                    <a:pt x="12" y="17683"/>
                    <a:pt x="91" y="17768"/>
                  </a:cubicBezTo>
                  <a:cubicBezTo>
                    <a:pt x="130" y="17797"/>
                    <a:pt x="209" y="17797"/>
                    <a:pt x="288" y="17797"/>
                  </a:cubicBezTo>
                  <a:cubicBezTo>
                    <a:pt x="406" y="17797"/>
                    <a:pt x="485" y="17768"/>
                    <a:pt x="564" y="17768"/>
                  </a:cubicBezTo>
                  <a:cubicBezTo>
                    <a:pt x="603" y="17740"/>
                    <a:pt x="642" y="17740"/>
                    <a:pt x="682" y="17740"/>
                  </a:cubicBezTo>
                  <a:cubicBezTo>
                    <a:pt x="682" y="17711"/>
                    <a:pt x="721" y="17711"/>
                    <a:pt x="721" y="17711"/>
                  </a:cubicBezTo>
                  <a:cubicBezTo>
                    <a:pt x="800" y="17711"/>
                    <a:pt x="840" y="17740"/>
                    <a:pt x="879" y="17740"/>
                  </a:cubicBezTo>
                  <a:cubicBezTo>
                    <a:pt x="918" y="17740"/>
                    <a:pt x="997" y="17740"/>
                    <a:pt x="1037" y="17768"/>
                  </a:cubicBezTo>
                  <a:cubicBezTo>
                    <a:pt x="1115" y="17768"/>
                    <a:pt x="1194" y="17768"/>
                    <a:pt x="1313" y="17768"/>
                  </a:cubicBezTo>
                  <a:cubicBezTo>
                    <a:pt x="1510" y="17768"/>
                    <a:pt x="1667" y="17768"/>
                    <a:pt x="1825" y="17740"/>
                  </a:cubicBezTo>
                  <a:cubicBezTo>
                    <a:pt x="1983" y="17740"/>
                    <a:pt x="2101" y="17740"/>
                    <a:pt x="2219" y="17740"/>
                  </a:cubicBezTo>
                  <a:cubicBezTo>
                    <a:pt x="2259" y="17740"/>
                    <a:pt x="2259" y="17740"/>
                    <a:pt x="2298" y="17740"/>
                  </a:cubicBezTo>
                  <a:cubicBezTo>
                    <a:pt x="2337" y="17740"/>
                    <a:pt x="2377" y="17740"/>
                    <a:pt x="2416" y="17740"/>
                  </a:cubicBezTo>
                  <a:cubicBezTo>
                    <a:pt x="2456" y="17740"/>
                    <a:pt x="2495" y="17740"/>
                    <a:pt x="2534" y="17740"/>
                  </a:cubicBezTo>
                  <a:cubicBezTo>
                    <a:pt x="2574" y="17740"/>
                    <a:pt x="2613" y="17740"/>
                    <a:pt x="2653" y="17711"/>
                  </a:cubicBezTo>
                  <a:cubicBezTo>
                    <a:pt x="2732" y="17711"/>
                    <a:pt x="2810" y="17711"/>
                    <a:pt x="2850" y="17711"/>
                  </a:cubicBezTo>
                  <a:cubicBezTo>
                    <a:pt x="2968" y="17683"/>
                    <a:pt x="3047" y="17683"/>
                    <a:pt x="3126" y="17683"/>
                  </a:cubicBezTo>
                  <a:cubicBezTo>
                    <a:pt x="3126" y="17683"/>
                    <a:pt x="3126" y="17683"/>
                    <a:pt x="3126" y="17683"/>
                  </a:cubicBezTo>
                  <a:cubicBezTo>
                    <a:pt x="3244" y="17683"/>
                    <a:pt x="3283" y="17683"/>
                    <a:pt x="3283" y="17683"/>
                  </a:cubicBezTo>
                  <a:cubicBezTo>
                    <a:pt x="3283" y="17711"/>
                    <a:pt x="3205" y="17711"/>
                    <a:pt x="3047" y="17740"/>
                  </a:cubicBezTo>
                  <a:cubicBezTo>
                    <a:pt x="2968" y="17768"/>
                    <a:pt x="2968" y="17768"/>
                    <a:pt x="2968" y="17768"/>
                  </a:cubicBezTo>
                  <a:cubicBezTo>
                    <a:pt x="2850" y="17768"/>
                    <a:pt x="2692" y="17797"/>
                    <a:pt x="2574" y="17882"/>
                  </a:cubicBezTo>
                  <a:cubicBezTo>
                    <a:pt x="2534" y="17910"/>
                    <a:pt x="2495" y="17939"/>
                    <a:pt x="2456" y="17967"/>
                  </a:cubicBezTo>
                  <a:cubicBezTo>
                    <a:pt x="2377" y="17995"/>
                    <a:pt x="2337" y="18052"/>
                    <a:pt x="2298" y="18080"/>
                  </a:cubicBezTo>
                  <a:cubicBezTo>
                    <a:pt x="2180" y="18137"/>
                    <a:pt x="1983" y="18137"/>
                    <a:pt x="1746" y="18166"/>
                  </a:cubicBezTo>
                  <a:cubicBezTo>
                    <a:pt x="1431" y="18194"/>
                    <a:pt x="1037" y="18251"/>
                    <a:pt x="879" y="18449"/>
                  </a:cubicBezTo>
                  <a:cubicBezTo>
                    <a:pt x="840" y="18535"/>
                    <a:pt x="840" y="18591"/>
                    <a:pt x="840" y="18648"/>
                  </a:cubicBezTo>
                  <a:cubicBezTo>
                    <a:pt x="800" y="18620"/>
                    <a:pt x="761" y="18591"/>
                    <a:pt x="721" y="18591"/>
                  </a:cubicBezTo>
                  <a:cubicBezTo>
                    <a:pt x="642" y="18591"/>
                    <a:pt x="564" y="18648"/>
                    <a:pt x="485" y="18676"/>
                  </a:cubicBezTo>
                  <a:cubicBezTo>
                    <a:pt x="445" y="18676"/>
                    <a:pt x="445" y="18676"/>
                    <a:pt x="406" y="18705"/>
                  </a:cubicBezTo>
                  <a:cubicBezTo>
                    <a:pt x="406" y="18705"/>
                    <a:pt x="406" y="18705"/>
                    <a:pt x="367" y="18705"/>
                  </a:cubicBezTo>
                  <a:cubicBezTo>
                    <a:pt x="327" y="18705"/>
                    <a:pt x="248" y="18733"/>
                    <a:pt x="209" y="18762"/>
                  </a:cubicBezTo>
                  <a:cubicBezTo>
                    <a:pt x="169" y="18790"/>
                    <a:pt x="91" y="18847"/>
                    <a:pt x="130" y="18904"/>
                  </a:cubicBezTo>
                  <a:cubicBezTo>
                    <a:pt x="169" y="18932"/>
                    <a:pt x="209" y="18960"/>
                    <a:pt x="288" y="18960"/>
                  </a:cubicBezTo>
                  <a:cubicBezTo>
                    <a:pt x="288" y="18960"/>
                    <a:pt x="327" y="18960"/>
                    <a:pt x="327" y="18960"/>
                  </a:cubicBezTo>
                  <a:cubicBezTo>
                    <a:pt x="248" y="19017"/>
                    <a:pt x="209" y="19102"/>
                    <a:pt x="209" y="19187"/>
                  </a:cubicBezTo>
                  <a:cubicBezTo>
                    <a:pt x="248" y="19187"/>
                    <a:pt x="248" y="19244"/>
                    <a:pt x="367" y="19273"/>
                  </a:cubicBezTo>
                  <a:cubicBezTo>
                    <a:pt x="367" y="19273"/>
                    <a:pt x="367" y="19273"/>
                    <a:pt x="327" y="19273"/>
                  </a:cubicBezTo>
                  <a:cubicBezTo>
                    <a:pt x="327" y="19329"/>
                    <a:pt x="248" y="19471"/>
                    <a:pt x="445" y="19528"/>
                  </a:cubicBezTo>
                  <a:cubicBezTo>
                    <a:pt x="485" y="19556"/>
                    <a:pt x="524" y="19556"/>
                    <a:pt x="564" y="19556"/>
                  </a:cubicBezTo>
                  <a:cubicBezTo>
                    <a:pt x="682" y="19556"/>
                    <a:pt x="800" y="19471"/>
                    <a:pt x="879" y="19414"/>
                  </a:cubicBezTo>
                  <a:cubicBezTo>
                    <a:pt x="918" y="19414"/>
                    <a:pt x="918" y="19386"/>
                    <a:pt x="958" y="19386"/>
                  </a:cubicBezTo>
                  <a:cubicBezTo>
                    <a:pt x="1037" y="19329"/>
                    <a:pt x="1076" y="19329"/>
                    <a:pt x="1155" y="19329"/>
                  </a:cubicBezTo>
                  <a:cubicBezTo>
                    <a:pt x="1194" y="19329"/>
                    <a:pt x="1234" y="19329"/>
                    <a:pt x="1273" y="19329"/>
                  </a:cubicBezTo>
                  <a:cubicBezTo>
                    <a:pt x="1273" y="19329"/>
                    <a:pt x="1313" y="19329"/>
                    <a:pt x="1352" y="19358"/>
                  </a:cubicBezTo>
                  <a:cubicBezTo>
                    <a:pt x="1234" y="19358"/>
                    <a:pt x="1155" y="19414"/>
                    <a:pt x="1115" y="19471"/>
                  </a:cubicBezTo>
                  <a:cubicBezTo>
                    <a:pt x="1076" y="19500"/>
                    <a:pt x="1076" y="19585"/>
                    <a:pt x="1155" y="19670"/>
                  </a:cubicBezTo>
                  <a:cubicBezTo>
                    <a:pt x="1234" y="19755"/>
                    <a:pt x="1391" y="19812"/>
                    <a:pt x="1588" y="19812"/>
                  </a:cubicBezTo>
                  <a:cubicBezTo>
                    <a:pt x="1667" y="19812"/>
                    <a:pt x="1746" y="19812"/>
                    <a:pt x="1864" y="19783"/>
                  </a:cubicBezTo>
                  <a:cubicBezTo>
                    <a:pt x="1904" y="19755"/>
                    <a:pt x="1943" y="19755"/>
                    <a:pt x="1983" y="19727"/>
                  </a:cubicBezTo>
                  <a:cubicBezTo>
                    <a:pt x="2180" y="19698"/>
                    <a:pt x="2337" y="19642"/>
                    <a:pt x="2574" y="19613"/>
                  </a:cubicBezTo>
                  <a:cubicBezTo>
                    <a:pt x="2810" y="19585"/>
                    <a:pt x="3007" y="19528"/>
                    <a:pt x="3244" y="19443"/>
                  </a:cubicBezTo>
                  <a:cubicBezTo>
                    <a:pt x="3244" y="19443"/>
                    <a:pt x="3244" y="19443"/>
                    <a:pt x="3244" y="19443"/>
                  </a:cubicBezTo>
                  <a:cubicBezTo>
                    <a:pt x="3362" y="19386"/>
                    <a:pt x="3559" y="19329"/>
                    <a:pt x="3717" y="19301"/>
                  </a:cubicBezTo>
                  <a:cubicBezTo>
                    <a:pt x="3678" y="19301"/>
                    <a:pt x="3638" y="19329"/>
                    <a:pt x="3638" y="19329"/>
                  </a:cubicBezTo>
                  <a:cubicBezTo>
                    <a:pt x="3599" y="19329"/>
                    <a:pt x="3599" y="19329"/>
                    <a:pt x="3559" y="19329"/>
                  </a:cubicBezTo>
                  <a:cubicBezTo>
                    <a:pt x="3362" y="19414"/>
                    <a:pt x="3205" y="19500"/>
                    <a:pt x="3047" y="19585"/>
                  </a:cubicBezTo>
                  <a:cubicBezTo>
                    <a:pt x="3007" y="19613"/>
                    <a:pt x="2968" y="19642"/>
                    <a:pt x="2929" y="19642"/>
                  </a:cubicBezTo>
                  <a:cubicBezTo>
                    <a:pt x="2810" y="19727"/>
                    <a:pt x="2692" y="19755"/>
                    <a:pt x="2574" y="19755"/>
                  </a:cubicBezTo>
                  <a:cubicBezTo>
                    <a:pt x="2495" y="19783"/>
                    <a:pt x="2495" y="19783"/>
                    <a:pt x="2495" y="19783"/>
                  </a:cubicBezTo>
                  <a:cubicBezTo>
                    <a:pt x="2377" y="19783"/>
                    <a:pt x="2219" y="19812"/>
                    <a:pt x="2140" y="19925"/>
                  </a:cubicBezTo>
                  <a:cubicBezTo>
                    <a:pt x="2101" y="19982"/>
                    <a:pt x="2061" y="20039"/>
                    <a:pt x="2061" y="20067"/>
                  </a:cubicBezTo>
                  <a:cubicBezTo>
                    <a:pt x="2061" y="20067"/>
                    <a:pt x="2061" y="20067"/>
                    <a:pt x="2061" y="20096"/>
                  </a:cubicBezTo>
                  <a:cubicBezTo>
                    <a:pt x="2061" y="20096"/>
                    <a:pt x="2061" y="20096"/>
                    <a:pt x="2022" y="20096"/>
                  </a:cubicBezTo>
                  <a:cubicBezTo>
                    <a:pt x="1983" y="20096"/>
                    <a:pt x="1983" y="20096"/>
                    <a:pt x="1983" y="20096"/>
                  </a:cubicBezTo>
                  <a:cubicBezTo>
                    <a:pt x="1943" y="20096"/>
                    <a:pt x="1943" y="20096"/>
                    <a:pt x="1904" y="20096"/>
                  </a:cubicBezTo>
                  <a:cubicBezTo>
                    <a:pt x="1864" y="20096"/>
                    <a:pt x="1825" y="20096"/>
                    <a:pt x="1746" y="20096"/>
                  </a:cubicBezTo>
                  <a:cubicBezTo>
                    <a:pt x="1667" y="20152"/>
                    <a:pt x="1628" y="20209"/>
                    <a:pt x="1667" y="20238"/>
                  </a:cubicBezTo>
                  <a:cubicBezTo>
                    <a:pt x="1667" y="20266"/>
                    <a:pt x="1667" y="20266"/>
                    <a:pt x="1628" y="20266"/>
                  </a:cubicBezTo>
                  <a:cubicBezTo>
                    <a:pt x="1628" y="20294"/>
                    <a:pt x="1588" y="20323"/>
                    <a:pt x="1549" y="20323"/>
                  </a:cubicBezTo>
                  <a:cubicBezTo>
                    <a:pt x="1470" y="20380"/>
                    <a:pt x="1352" y="20436"/>
                    <a:pt x="1352" y="20521"/>
                  </a:cubicBezTo>
                  <a:cubicBezTo>
                    <a:pt x="1352" y="20550"/>
                    <a:pt x="1391" y="20578"/>
                    <a:pt x="1431" y="20635"/>
                  </a:cubicBezTo>
                  <a:cubicBezTo>
                    <a:pt x="1470" y="20663"/>
                    <a:pt x="1549" y="20663"/>
                    <a:pt x="1628" y="20663"/>
                  </a:cubicBezTo>
                  <a:cubicBezTo>
                    <a:pt x="1707" y="20663"/>
                    <a:pt x="1786" y="20663"/>
                    <a:pt x="1825" y="20635"/>
                  </a:cubicBezTo>
                  <a:cubicBezTo>
                    <a:pt x="1864" y="20635"/>
                    <a:pt x="1904" y="20635"/>
                    <a:pt x="1904" y="20635"/>
                  </a:cubicBezTo>
                  <a:cubicBezTo>
                    <a:pt x="2140" y="20607"/>
                    <a:pt x="2337" y="20550"/>
                    <a:pt x="2574" y="20493"/>
                  </a:cubicBezTo>
                  <a:cubicBezTo>
                    <a:pt x="2732" y="20436"/>
                    <a:pt x="2968" y="20436"/>
                    <a:pt x="3165" y="20436"/>
                  </a:cubicBezTo>
                  <a:cubicBezTo>
                    <a:pt x="3402" y="20436"/>
                    <a:pt x="3638" y="20436"/>
                    <a:pt x="3875" y="20351"/>
                  </a:cubicBezTo>
                  <a:cubicBezTo>
                    <a:pt x="3993" y="20323"/>
                    <a:pt x="4072" y="20238"/>
                    <a:pt x="4151" y="20181"/>
                  </a:cubicBezTo>
                  <a:cubicBezTo>
                    <a:pt x="4229" y="20124"/>
                    <a:pt x="4269" y="20096"/>
                    <a:pt x="4308" y="20067"/>
                  </a:cubicBezTo>
                  <a:cubicBezTo>
                    <a:pt x="4348" y="20096"/>
                    <a:pt x="4426" y="20124"/>
                    <a:pt x="4466" y="20152"/>
                  </a:cubicBezTo>
                  <a:cubicBezTo>
                    <a:pt x="4505" y="20181"/>
                    <a:pt x="4545" y="20209"/>
                    <a:pt x="4584" y="20238"/>
                  </a:cubicBezTo>
                  <a:cubicBezTo>
                    <a:pt x="4584" y="20266"/>
                    <a:pt x="4426" y="20294"/>
                    <a:pt x="4387" y="20294"/>
                  </a:cubicBezTo>
                  <a:cubicBezTo>
                    <a:pt x="4387" y="20294"/>
                    <a:pt x="4348" y="20294"/>
                    <a:pt x="4348" y="20323"/>
                  </a:cubicBezTo>
                  <a:cubicBezTo>
                    <a:pt x="4229" y="20323"/>
                    <a:pt x="4151" y="20351"/>
                    <a:pt x="4072" y="20380"/>
                  </a:cubicBezTo>
                  <a:cubicBezTo>
                    <a:pt x="3835" y="20436"/>
                    <a:pt x="3599" y="20493"/>
                    <a:pt x="3362" y="20550"/>
                  </a:cubicBezTo>
                  <a:cubicBezTo>
                    <a:pt x="3283" y="20607"/>
                    <a:pt x="2771" y="20805"/>
                    <a:pt x="2692" y="21004"/>
                  </a:cubicBezTo>
                  <a:cubicBezTo>
                    <a:pt x="2653" y="21089"/>
                    <a:pt x="2653" y="21089"/>
                    <a:pt x="2653" y="21089"/>
                  </a:cubicBezTo>
                  <a:cubicBezTo>
                    <a:pt x="2771" y="21117"/>
                    <a:pt x="2771" y="21117"/>
                    <a:pt x="2771" y="21117"/>
                  </a:cubicBezTo>
                  <a:cubicBezTo>
                    <a:pt x="2771" y="21117"/>
                    <a:pt x="2810" y="21117"/>
                    <a:pt x="2810" y="21117"/>
                  </a:cubicBezTo>
                  <a:cubicBezTo>
                    <a:pt x="2929" y="21117"/>
                    <a:pt x="3047" y="21061"/>
                    <a:pt x="3126" y="21032"/>
                  </a:cubicBezTo>
                  <a:cubicBezTo>
                    <a:pt x="3126" y="21032"/>
                    <a:pt x="3165" y="21004"/>
                    <a:pt x="3205" y="21004"/>
                  </a:cubicBezTo>
                  <a:cubicBezTo>
                    <a:pt x="3283" y="20976"/>
                    <a:pt x="3323" y="20976"/>
                    <a:pt x="3402" y="20947"/>
                  </a:cubicBezTo>
                  <a:cubicBezTo>
                    <a:pt x="3441" y="20947"/>
                    <a:pt x="3520" y="20919"/>
                    <a:pt x="3559" y="20919"/>
                  </a:cubicBezTo>
                  <a:cubicBezTo>
                    <a:pt x="3599" y="20919"/>
                    <a:pt x="3638" y="20890"/>
                    <a:pt x="3678" y="20890"/>
                  </a:cubicBezTo>
                  <a:cubicBezTo>
                    <a:pt x="3599" y="20919"/>
                    <a:pt x="3520" y="20976"/>
                    <a:pt x="3441" y="21004"/>
                  </a:cubicBezTo>
                  <a:cubicBezTo>
                    <a:pt x="3402" y="21004"/>
                    <a:pt x="3362" y="21004"/>
                    <a:pt x="3283" y="21032"/>
                  </a:cubicBezTo>
                  <a:cubicBezTo>
                    <a:pt x="3007" y="21089"/>
                    <a:pt x="2653" y="21174"/>
                    <a:pt x="2653" y="21401"/>
                  </a:cubicBezTo>
                  <a:cubicBezTo>
                    <a:pt x="2653" y="21515"/>
                    <a:pt x="2810" y="21600"/>
                    <a:pt x="3047" y="21600"/>
                  </a:cubicBezTo>
                  <a:cubicBezTo>
                    <a:pt x="3086" y="21600"/>
                    <a:pt x="3086" y="21572"/>
                    <a:pt x="3126" y="21572"/>
                  </a:cubicBezTo>
                  <a:cubicBezTo>
                    <a:pt x="3283" y="21572"/>
                    <a:pt x="3362" y="21515"/>
                    <a:pt x="3441" y="21430"/>
                  </a:cubicBezTo>
                  <a:cubicBezTo>
                    <a:pt x="3480" y="21430"/>
                    <a:pt x="3480" y="21401"/>
                    <a:pt x="3520" y="21401"/>
                  </a:cubicBezTo>
                  <a:cubicBezTo>
                    <a:pt x="3559" y="21345"/>
                    <a:pt x="3599" y="21345"/>
                    <a:pt x="3678" y="21345"/>
                  </a:cubicBezTo>
                  <a:cubicBezTo>
                    <a:pt x="3717" y="21345"/>
                    <a:pt x="3756" y="21345"/>
                    <a:pt x="3835" y="21345"/>
                  </a:cubicBezTo>
                  <a:cubicBezTo>
                    <a:pt x="3875" y="21373"/>
                    <a:pt x="3953" y="21373"/>
                    <a:pt x="4032" y="21373"/>
                  </a:cubicBezTo>
                  <a:cubicBezTo>
                    <a:pt x="4111" y="21373"/>
                    <a:pt x="4190" y="21373"/>
                    <a:pt x="4269" y="21316"/>
                  </a:cubicBezTo>
                  <a:cubicBezTo>
                    <a:pt x="4348" y="21316"/>
                    <a:pt x="4387" y="21288"/>
                    <a:pt x="4426" y="21259"/>
                  </a:cubicBezTo>
                  <a:cubicBezTo>
                    <a:pt x="4545" y="21203"/>
                    <a:pt x="4624" y="21146"/>
                    <a:pt x="4702" y="21146"/>
                  </a:cubicBezTo>
                  <a:cubicBezTo>
                    <a:pt x="4702" y="21146"/>
                    <a:pt x="4702" y="21146"/>
                    <a:pt x="4702" y="21146"/>
                  </a:cubicBezTo>
                  <a:cubicBezTo>
                    <a:pt x="4702" y="21174"/>
                    <a:pt x="4663" y="21203"/>
                    <a:pt x="4624" y="21231"/>
                  </a:cubicBezTo>
                  <a:cubicBezTo>
                    <a:pt x="4545" y="21316"/>
                    <a:pt x="4545" y="21316"/>
                    <a:pt x="4545" y="21316"/>
                  </a:cubicBezTo>
                  <a:cubicBezTo>
                    <a:pt x="4663" y="21345"/>
                    <a:pt x="4663" y="21345"/>
                    <a:pt x="4663" y="21345"/>
                  </a:cubicBezTo>
                  <a:cubicBezTo>
                    <a:pt x="4702" y="21373"/>
                    <a:pt x="4742" y="21401"/>
                    <a:pt x="4781" y="21458"/>
                  </a:cubicBezTo>
                  <a:cubicBezTo>
                    <a:pt x="4821" y="21515"/>
                    <a:pt x="4899" y="21600"/>
                    <a:pt x="5057" y="21600"/>
                  </a:cubicBezTo>
                  <a:cubicBezTo>
                    <a:pt x="5057" y="21600"/>
                    <a:pt x="5097" y="21600"/>
                    <a:pt x="5136" y="21600"/>
                  </a:cubicBezTo>
                  <a:cubicBezTo>
                    <a:pt x="5215" y="21572"/>
                    <a:pt x="5254" y="21543"/>
                    <a:pt x="5333" y="21515"/>
                  </a:cubicBezTo>
                  <a:cubicBezTo>
                    <a:pt x="5372" y="21515"/>
                    <a:pt x="5412" y="21486"/>
                    <a:pt x="5451" y="21486"/>
                  </a:cubicBezTo>
                  <a:cubicBezTo>
                    <a:pt x="5451" y="21458"/>
                    <a:pt x="5491" y="21458"/>
                    <a:pt x="5530" y="21458"/>
                  </a:cubicBezTo>
                  <a:cubicBezTo>
                    <a:pt x="5569" y="21458"/>
                    <a:pt x="5569" y="21458"/>
                    <a:pt x="5609" y="21458"/>
                  </a:cubicBezTo>
                  <a:cubicBezTo>
                    <a:pt x="5648" y="21458"/>
                    <a:pt x="5648" y="21458"/>
                    <a:pt x="5688" y="21458"/>
                  </a:cubicBezTo>
                  <a:cubicBezTo>
                    <a:pt x="5727" y="21458"/>
                    <a:pt x="5767" y="21458"/>
                    <a:pt x="5845" y="21458"/>
                  </a:cubicBezTo>
                  <a:cubicBezTo>
                    <a:pt x="5924" y="21430"/>
                    <a:pt x="6042" y="21401"/>
                    <a:pt x="6121" y="21373"/>
                  </a:cubicBezTo>
                  <a:cubicBezTo>
                    <a:pt x="6200" y="21373"/>
                    <a:pt x="6279" y="21345"/>
                    <a:pt x="6358" y="21316"/>
                  </a:cubicBezTo>
                  <a:cubicBezTo>
                    <a:pt x="6437" y="21288"/>
                    <a:pt x="6437" y="21288"/>
                    <a:pt x="6437" y="21288"/>
                  </a:cubicBezTo>
                  <a:cubicBezTo>
                    <a:pt x="6437" y="21231"/>
                    <a:pt x="6437" y="21231"/>
                    <a:pt x="6437" y="21231"/>
                  </a:cubicBezTo>
                  <a:cubicBezTo>
                    <a:pt x="6437" y="21203"/>
                    <a:pt x="6437" y="21203"/>
                    <a:pt x="6437" y="21203"/>
                  </a:cubicBezTo>
                  <a:cubicBezTo>
                    <a:pt x="6437" y="21203"/>
                    <a:pt x="6476" y="21174"/>
                    <a:pt x="6594" y="21174"/>
                  </a:cubicBezTo>
                  <a:cubicBezTo>
                    <a:pt x="6713" y="21174"/>
                    <a:pt x="6870" y="21203"/>
                    <a:pt x="6910" y="21231"/>
                  </a:cubicBezTo>
                  <a:cubicBezTo>
                    <a:pt x="6910" y="21231"/>
                    <a:pt x="6949" y="21231"/>
                    <a:pt x="6949" y="21259"/>
                  </a:cubicBezTo>
                  <a:cubicBezTo>
                    <a:pt x="6988" y="21288"/>
                    <a:pt x="7028" y="21288"/>
                    <a:pt x="7107" y="21288"/>
                  </a:cubicBezTo>
                  <a:cubicBezTo>
                    <a:pt x="7146" y="21288"/>
                    <a:pt x="7186" y="21288"/>
                    <a:pt x="7264" y="21259"/>
                  </a:cubicBezTo>
                  <a:cubicBezTo>
                    <a:pt x="7264" y="21231"/>
                    <a:pt x="7264" y="21231"/>
                    <a:pt x="7264" y="21231"/>
                  </a:cubicBezTo>
                  <a:cubicBezTo>
                    <a:pt x="7304" y="21203"/>
                    <a:pt x="7383" y="21203"/>
                    <a:pt x="7422" y="21174"/>
                  </a:cubicBezTo>
                  <a:cubicBezTo>
                    <a:pt x="7501" y="21174"/>
                    <a:pt x="7580" y="21146"/>
                    <a:pt x="7619" y="21117"/>
                  </a:cubicBezTo>
                  <a:cubicBezTo>
                    <a:pt x="7659" y="21089"/>
                    <a:pt x="7659" y="21089"/>
                    <a:pt x="7659" y="21089"/>
                  </a:cubicBezTo>
                  <a:cubicBezTo>
                    <a:pt x="7698" y="21089"/>
                    <a:pt x="7737" y="21061"/>
                    <a:pt x="7737" y="21061"/>
                  </a:cubicBezTo>
                  <a:cubicBezTo>
                    <a:pt x="7777" y="21061"/>
                    <a:pt x="7816" y="21061"/>
                    <a:pt x="7856" y="21089"/>
                  </a:cubicBezTo>
                  <a:cubicBezTo>
                    <a:pt x="7934" y="21117"/>
                    <a:pt x="8053" y="21174"/>
                    <a:pt x="8210" y="21174"/>
                  </a:cubicBezTo>
                  <a:cubicBezTo>
                    <a:pt x="8250" y="21174"/>
                    <a:pt x="8329" y="21146"/>
                    <a:pt x="8368" y="21146"/>
                  </a:cubicBezTo>
                  <a:cubicBezTo>
                    <a:pt x="8447" y="21089"/>
                    <a:pt x="8447" y="21061"/>
                    <a:pt x="8447" y="21032"/>
                  </a:cubicBezTo>
                  <a:cubicBezTo>
                    <a:pt x="8486" y="20947"/>
                    <a:pt x="8407" y="20862"/>
                    <a:pt x="8289" y="20805"/>
                  </a:cubicBezTo>
                  <a:cubicBezTo>
                    <a:pt x="8289" y="20777"/>
                    <a:pt x="8289" y="20777"/>
                    <a:pt x="8250" y="20777"/>
                  </a:cubicBezTo>
                  <a:cubicBezTo>
                    <a:pt x="8250" y="20777"/>
                    <a:pt x="8250" y="20777"/>
                    <a:pt x="8289" y="20777"/>
                  </a:cubicBezTo>
                  <a:cubicBezTo>
                    <a:pt x="8289" y="20777"/>
                    <a:pt x="8329" y="20805"/>
                    <a:pt x="8368" y="20805"/>
                  </a:cubicBezTo>
                  <a:cubicBezTo>
                    <a:pt x="8447" y="20805"/>
                    <a:pt x="8486" y="20805"/>
                    <a:pt x="8526" y="20805"/>
                  </a:cubicBezTo>
                  <a:cubicBezTo>
                    <a:pt x="8565" y="20805"/>
                    <a:pt x="8565" y="20805"/>
                    <a:pt x="8605" y="20805"/>
                  </a:cubicBezTo>
                  <a:cubicBezTo>
                    <a:pt x="8644" y="20805"/>
                    <a:pt x="8683" y="20834"/>
                    <a:pt x="8723" y="20862"/>
                  </a:cubicBezTo>
                  <a:cubicBezTo>
                    <a:pt x="8802" y="20890"/>
                    <a:pt x="8880" y="20919"/>
                    <a:pt x="8999" y="20919"/>
                  </a:cubicBezTo>
                  <a:cubicBezTo>
                    <a:pt x="8999" y="20919"/>
                    <a:pt x="9038" y="20919"/>
                    <a:pt x="9038" y="20919"/>
                  </a:cubicBezTo>
                  <a:cubicBezTo>
                    <a:pt x="9117" y="20919"/>
                    <a:pt x="9117" y="20919"/>
                    <a:pt x="9117" y="20919"/>
                  </a:cubicBezTo>
                  <a:cubicBezTo>
                    <a:pt x="9117" y="20862"/>
                    <a:pt x="9117" y="20862"/>
                    <a:pt x="9117" y="20862"/>
                  </a:cubicBezTo>
                  <a:cubicBezTo>
                    <a:pt x="9156" y="20720"/>
                    <a:pt x="9196" y="20663"/>
                    <a:pt x="9275" y="20635"/>
                  </a:cubicBezTo>
                  <a:cubicBezTo>
                    <a:pt x="9314" y="20607"/>
                    <a:pt x="9353" y="20607"/>
                    <a:pt x="9432" y="20607"/>
                  </a:cubicBezTo>
                  <a:cubicBezTo>
                    <a:pt x="9511" y="20578"/>
                    <a:pt x="9629" y="20578"/>
                    <a:pt x="9708" y="20521"/>
                  </a:cubicBezTo>
                  <a:cubicBezTo>
                    <a:pt x="9787" y="20493"/>
                    <a:pt x="9866" y="20436"/>
                    <a:pt x="9945" y="20408"/>
                  </a:cubicBezTo>
                  <a:cubicBezTo>
                    <a:pt x="9984" y="20380"/>
                    <a:pt x="10024" y="20351"/>
                    <a:pt x="10063" y="20323"/>
                  </a:cubicBezTo>
                  <a:cubicBezTo>
                    <a:pt x="10142" y="20294"/>
                    <a:pt x="10181" y="20266"/>
                    <a:pt x="10260" y="20238"/>
                  </a:cubicBezTo>
                  <a:cubicBezTo>
                    <a:pt x="10418" y="20181"/>
                    <a:pt x="10457" y="19812"/>
                    <a:pt x="10339" y="19727"/>
                  </a:cubicBezTo>
                  <a:cubicBezTo>
                    <a:pt x="10299" y="19642"/>
                    <a:pt x="10221" y="19642"/>
                    <a:pt x="10181" y="19613"/>
                  </a:cubicBezTo>
                  <a:cubicBezTo>
                    <a:pt x="10142" y="19613"/>
                    <a:pt x="10142" y="19613"/>
                    <a:pt x="10142" y="19613"/>
                  </a:cubicBezTo>
                  <a:cubicBezTo>
                    <a:pt x="10102" y="19585"/>
                    <a:pt x="10102" y="19585"/>
                    <a:pt x="10063" y="19556"/>
                  </a:cubicBezTo>
                  <a:cubicBezTo>
                    <a:pt x="10063" y="19528"/>
                    <a:pt x="10024" y="19500"/>
                    <a:pt x="10024" y="19500"/>
                  </a:cubicBezTo>
                  <a:cubicBezTo>
                    <a:pt x="9984" y="19471"/>
                    <a:pt x="9984" y="19471"/>
                    <a:pt x="9984" y="19471"/>
                  </a:cubicBezTo>
                  <a:cubicBezTo>
                    <a:pt x="9945" y="19443"/>
                    <a:pt x="9945" y="19443"/>
                    <a:pt x="9905" y="19414"/>
                  </a:cubicBezTo>
                  <a:cubicBezTo>
                    <a:pt x="9945" y="19414"/>
                    <a:pt x="10063" y="19471"/>
                    <a:pt x="10181" y="19528"/>
                  </a:cubicBezTo>
                  <a:cubicBezTo>
                    <a:pt x="10181" y="19528"/>
                    <a:pt x="10260" y="19556"/>
                    <a:pt x="10260" y="19556"/>
                  </a:cubicBezTo>
                  <a:cubicBezTo>
                    <a:pt x="10378" y="19613"/>
                    <a:pt x="10457" y="19642"/>
                    <a:pt x="10536" y="19670"/>
                  </a:cubicBezTo>
                  <a:cubicBezTo>
                    <a:pt x="10497" y="19670"/>
                    <a:pt x="10497" y="19698"/>
                    <a:pt x="10457" y="19755"/>
                  </a:cubicBezTo>
                  <a:cubicBezTo>
                    <a:pt x="10457" y="19812"/>
                    <a:pt x="10457" y="19869"/>
                    <a:pt x="10536" y="19925"/>
                  </a:cubicBezTo>
                  <a:cubicBezTo>
                    <a:pt x="10575" y="19982"/>
                    <a:pt x="10654" y="20011"/>
                    <a:pt x="10733" y="20011"/>
                  </a:cubicBezTo>
                  <a:cubicBezTo>
                    <a:pt x="10772" y="20011"/>
                    <a:pt x="10772" y="20011"/>
                    <a:pt x="10772" y="20011"/>
                  </a:cubicBezTo>
                  <a:cubicBezTo>
                    <a:pt x="10851" y="20011"/>
                    <a:pt x="10930" y="19982"/>
                    <a:pt x="11009" y="19954"/>
                  </a:cubicBezTo>
                  <a:cubicBezTo>
                    <a:pt x="11048" y="19954"/>
                    <a:pt x="11048" y="19925"/>
                    <a:pt x="11088" y="19925"/>
                  </a:cubicBezTo>
                  <a:cubicBezTo>
                    <a:pt x="11127" y="19925"/>
                    <a:pt x="11127" y="19925"/>
                    <a:pt x="11167" y="19925"/>
                  </a:cubicBezTo>
                  <a:cubicBezTo>
                    <a:pt x="11167" y="19925"/>
                    <a:pt x="11206" y="19925"/>
                    <a:pt x="11245" y="19925"/>
                  </a:cubicBezTo>
                  <a:cubicBezTo>
                    <a:pt x="11245" y="19925"/>
                    <a:pt x="11285" y="19925"/>
                    <a:pt x="11324" y="19925"/>
                  </a:cubicBezTo>
                  <a:cubicBezTo>
                    <a:pt x="11403" y="19925"/>
                    <a:pt x="11442" y="19925"/>
                    <a:pt x="11521" y="19897"/>
                  </a:cubicBezTo>
                  <a:cubicBezTo>
                    <a:pt x="11600" y="19869"/>
                    <a:pt x="11679" y="19812"/>
                    <a:pt x="11718" y="19755"/>
                  </a:cubicBezTo>
                  <a:cubicBezTo>
                    <a:pt x="11758" y="19727"/>
                    <a:pt x="11758" y="19727"/>
                    <a:pt x="11797" y="19698"/>
                  </a:cubicBezTo>
                  <a:cubicBezTo>
                    <a:pt x="11837" y="19642"/>
                    <a:pt x="11876" y="19642"/>
                    <a:pt x="11994" y="19642"/>
                  </a:cubicBezTo>
                  <a:cubicBezTo>
                    <a:pt x="11994" y="19642"/>
                    <a:pt x="12034" y="19642"/>
                    <a:pt x="12073" y="19642"/>
                  </a:cubicBezTo>
                  <a:cubicBezTo>
                    <a:pt x="12270" y="19613"/>
                    <a:pt x="12310" y="19556"/>
                    <a:pt x="12310" y="19443"/>
                  </a:cubicBezTo>
                  <a:cubicBezTo>
                    <a:pt x="12310" y="19443"/>
                    <a:pt x="12310" y="19414"/>
                    <a:pt x="12310" y="19386"/>
                  </a:cubicBezTo>
                  <a:cubicBezTo>
                    <a:pt x="12310" y="19358"/>
                    <a:pt x="12428" y="19244"/>
                    <a:pt x="12507" y="19216"/>
                  </a:cubicBezTo>
                  <a:cubicBezTo>
                    <a:pt x="12507" y="19187"/>
                    <a:pt x="12546" y="19187"/>
                    <a:pt x="12546" y="19187"/>
                  </a:cubicBezTo>
                  <a:cubicBezTo>
                    <a:pt x="12625" y="19187"/>
                    <a:pt x="12664" y="19187"/>
                    <a:pt x="12704" y="19216"/>
                  </a:cubicBezTo>
                  <a:cubicBezTo>
                    <a:pt x="12783" y="19244"/>
                    <a:pt x="12861" y="19244"/>
                    <a:pt x="12940" y="19244"/>
                  </a:cubicBezTo>
                  <a:cubicBezTo>
                    <a:pt x="13019" y="19244"/>
                    <a:pt x="13098" y="19244"/>
                    <a:pt x="13137" y="19216"/>
                  </a:cubicBezTo>
                  <a:cubicBezTo>
                    <a:pt x="13177" y="19187"/>
                    <a:pt x="13216" y="19159"/>
                    <a:pt x="13256" y="19131"/>
                  </a:cubicBezTo>
                  <a:cubicBezTo>
                    <a:pt x="13256" y="19102"/>
                    <a:pt x="13256" y="19102"/>
                    <a:pt x="13295" y="19074"/>
                  </a:cubicBezTo>
                  <a:cubicBezTo>
                    <a:pt x="13334" y="19074"/>
                    <a:pt x="13374" y="19074"/>
                    <a:pt x="13413" y="19074"/>
                  </a:cubicBezTo>
                  <a:cubicBezTo>
                    <a:pt x="13571" y="19045"/>
                    <a:pt x="13768" y="19017"/>
                    <a:pt x="13847" y="18932"/>
                  </a:cubicBezTo>
                  <a:cubicBezTo>
                    <a:pt x="13886" y="18875"/>
                    <a:pt x="13886" y="18847"/>
                    <a:pt x="13926" y="18818"/>
                  </a:cubicBezTo>
                  <a:cubicBezTo>
                    <a:pt x="13926" y="18790"/>
                    <a:pt x="13926" y="18762"/>
                    <a:pt x="13965" y="18733"/>
                  </a:cubicBezTo>
                  <a:cubicBezTo>
                    <a:pt x="13965" y="18733"/>
                    <a:pt x="13965" y="18733"/>
                    <a:pt x="14005" y="18705"/>
                  </a:cubicBezTo>
                  <a:cubicBezTo>
                    <a:pt x="14005" y="18676"/>
                    <a:pt x="14083" y="18648"/>
                    <a:pt x="14044" y="18591"/>
                  </a:cubicBezTo>
                  <a:cubicBezTo>
                    <a:pt x="14044" y="18535"/>
                    <a:pt x="13965" y="18506"/>
                    <a:pt x="13965" y="18478"/>
                  </a:cubicBezTo>
                  <a:cubicBezTo>
                    <a:pt x="13886" y="18449"/>
                    <a:pt x="13847" y="18449"/>
                    <a:pt x="13768" y="18449"/>
                  </a:cubicBezTo>
                  <a:cubicBezTo>
                    <a:pt x="13768" y="18449"/>
                    <a:pt x="13768" y="18449"/>
                    <a:pt x="13768" y="18449"/>
                  </a:cubicBezTo>
                  <a:cubicBezTo>
                    <a:pt x="13768" y="18449"/>
                    <a:pt x="13729" y="18449"/>
                    <a:pt x="13729" y="18449"/>
                  </a:cubicBezTo>
                  <a:cubicBezTo>
                    <a:pt x="13729" y="18449"/>
                    <a:pt x="13768" y="18421"/>
                    <a:pt x="13807" y="18421"/>
                  </a:cubicBezTo>
                  <a:cubicBezTo>
                    <a:pt x="13807" y="18421"/>
                    <a:pt x="13807" y="18421"/>
                    <a:pt x="13847" y="18421"/>
                  </a:cubicBezTo>
                  <a:cubicBezTo>
                    <a:pt x="13847" y="18421"/>
                    <a:pt x="13886" y="18421"/>
                    <a:pt x="13886" y="18421"/>
                  </a:cubicBezTo>
                  <a:cubicBezTo>
                    <a:pt x="13926" y="18449"/>
                    <a:pt x="13965" y="18449"/>
                    <a:pt x="14005" y="18449"/>
                  </a:cubicBezTo>
                  <a:cubicBezTo>
                    <a:pt x="14044" y="18449"/>
                    <a:pt x="14044" y="18449"/>
                    <a:pt x="14083" y="18449"/>
                  </a:cubicBezTo>
                  <a:cubicBezTo>
                    <a:pt x="14162" y="18421"/>
                    <a:pt x="14202" y="18393"/>
                    <a:pt x="14280" y="18393"/>
                  </a:cubicBezTo>
                  <a:cubicBezTo>
                    <a:pt x="14359" y="18364"/>
                    <a:pt x="14399" y="18336"/>
                    <a:pt x="14438" y="18336"/>
                  </a:cubicBezTo>
                  <a:cubicBezTo>
                    <a:pt x="14478" y="18336"/>
                    <a:pt x="14556" y="18336"/>
                    <a:pt x="14596" y="18336"/>
                  </a:cubicBezTo>
                  <a:cubicBezTo>
                    <a:pt x="14753" y="18307"/>
                    <a:pt x="14911" y="18279"/>
                    <a:pt x="15069" y="18279"/>
                  </a:cubicBezTo>
                  <a:cubicBezTo>
                    <a:pt x="15069" y="18279"/>
                    <a:pt x="15069" y="18279"/>
                    <a:pt x="15069" y="18279"/>
                  </a:cubicBezTo>
                  <a:cubicBezTo>
                    <a:pt x="15187" y="18279"/>
                    <a:pt x="15305" y="18279"/>
                    <a:pt x="15384" y="18279"/>
                  </a:cubicBezTo>
                  <a:cubicBezTo>
                    <a:pt x="15502" y="18279"/>
                    <a:pt x="15621" y="18279"/>
                    <a:pt x="15699" y="18279"/>
                  </a:cubicBezTo>
                  <a:cubicBezTo>
                    <a:pt x="15818" y="18279"/>
                    <a:pt x="15897" y="18251"/>
                    <a:pt x="15975" y="18222"/>
                  </a:cubicBezTo>
                  <a:cubicBezTo>
                    <a:pt x="16015" y="18194"/>
                    <a:pt x="16054" y="18194"/>
                    <a:pt x="16094" y="18194"/>
                  </a:cubicBezTo>
                  <a:cubicBezTo>
                    <a:pt x="16133" y="18194"/>
                    <a:pt x="16133" y="18194"/>
                    <a:pt x="16172" y="18194"/>
                  </a:cubicBezTo>
                  <a:cubicBezTo>
                    <a:pt x="16251" y="18251"/>
                    <a:pt x="16369" y="18251"/>
                    <a:pt x="16448" y="18251"/>
                  </a:cubicBezTo>
                  <a:cubicBezTo>
                    <a:pt x="16685" y="18251"/>
                    <a:pt x="16803" y="18194"/>
                    <a:pt x="16882" y="18052"/>
                  </a:cubicBezTo>
                  <a:cubicBezTo>
                    <a:pt x="16882" y="17995"/>
                    <a:pt x="16882" y="17939"/>
                    <a:pt x="16882" y="17882"/>
                  </a:cubicBezTo>
                  <a:cubicBezTo>
                    <a:pt x="16882" y="17882"/>
                    <a:pt x="16882" y="17882"/>
                    <a:pt x="16882" y="17882"/>
                  </a:cubicBezTo>
                  <a:cubicBezTo>
                    <a:pt x="16921" y="17967"/>
                    <a:pt x="16882" y="18052"/>
                    <a:pt x="16842" y="18137"/>
                  </a:cubicBezTo>
                  <a:cubicBezTo>
                    <a:pt x="16764" y="18251"/>
                    <a:pt x="16764" y="18251"/>
                    <a:pt x="16764" y="18251"/>
                  </a:cubicBezTo>
                  <a:cubicBezTo>
                    <a:pt x="16882" y="18279"/>
                    <a:pt x="16882" y="18279"/>
                    <a:pt x="16882" y="18279"/>
                  </a:cubicBezTo>
                  <a:cubicBezTo>
                    <a:pt x="16921" y="18279"/>
                    <a:pt x="16961" y="18279"/>
                    <a:pt x="17000" y="18279"/>
                  </a:cubicBezTo>
                  <a:cubicBezTo>
                    <a:pt x="17276" y="18279"/>
                    <a:pt x="17513" y="18024"/>
                    <a:pt x="17552" y="17882"/>
                  </a:cubicBezTo>
                  <a:cubicBezTo>
                    <a:pt x="17552" y="17853"/>
                    <a:pt x="17552" y="17853"/>
                    <a:pt x="17552" y="17853"/>
                  </a:cubicBezTo>
                  <a:cubicBezTo>
                    <a:pt x="17552" y="17825"/>
                    <a:pt x="17591" y="17768"/>
                    <a:pt x="17631" y="17768"/>
                  </a:cubicBezTo>
                  <a:cubicBezTo>
                    <a:pt x="17631" y="17768"/>
                    <a:pt x="17631" y="17768"/>
                    <a:pt x="17631" y="17768"/>
                  </a:cubicBezTo>
                  <a:cubicBezTo>
                    <a:pt x="17631" y="17768"/>
                    <a:pt x="17631" y="17768"/>
                    <a:pt x="17670" y="17797"/>
                  </a:cubicBezTo>
                  <a:cubicBezTo>
                    <a:pt x="17670" y="17825"/>
                    <a:pt x="17710" y="17882"/>
                    <a:pt x="17828" y="17882"/>
                  </a:cubicBezTo>
                  <a:cubicBezTo>
                    <a:pt x="17867" y="17910"/>
                    <a:pt x="17907" y="17910"/>
                    <a:pt x="17946" y="17910"/>
                  </a:cubicBezTo>
                  <a:cubicBezTo>
                    <a:pt x="17986" y="17910"/>
                    <a:pt x="18025" y="17910"/>
                    <a:pt x="18064" y="17882"/>
                  </a:cubicBezTo>
                  <a:cubicBezTo>
                    <a:pt x="18104" y="17882"/>
                    <a:pt x="18143" y="17882"/>
                    <a:pt x="18143" y="17882"/>
                  </a:cubicBezTo>
                  <a:cubicBezTo>
                    <a:pt x="18183" y="17882"/>
                    <a:pt x="18222" y="17882"/>
                    <a:pt x="18222" y="17882"/>
                  </a:cubicBezTo>
                  <a:cubicBezTo>
                    <a:pt x="18261" y="17910"/>
                    <a:pt x="18301" y="17939"/>
                    <a:pt x="18340" y="17967"/>
                  </a:cubicBezTo>
                  <a:cubicBezTo>
                    <a:pt x="18380" y="17995"/>
                    <a:pt x="18419" y="18052"/>
                    <a:pt x="18537" y="18080"/>
                  </a:cubicBezTo>
                  <a:cubicBezTo>
                    <a:pt x="18577" y="18080"/>
                    <a:pt x="18616" y="18080"/>
                    <a:pt x="18656" y="18080"/>
                  </a:cubicBezTo>
                  <a:cubicBezTo>
                    <a:pt x="18734" y="18080"/>
                    <a:pt x="18813" y="18052"/>
                    <a:pt x="18892" y="18024"/>
                  </a:cubicBezTo>
                  <a:cubicBezTo>
                    <a:pt x="18932" y="18024"/>
                    <a:pt x="18971" y="17995"/>
                    <a:pt x="19050" y="17995"/>
                  </a:cubicBezTo>
                  <a:cubicBezTo>
                    <a:pt x="19050" y="17995"/>
                    <a:pt x="19089" y="17995"/>
                    <a:pt x="19089" y="17995"/>
                  </a:cubicBezTo>
                  <a:cubicBezTo>
                    <a:pt x="19207" y="17995"/>
                    <a:pt x="19207" y="17995"/>
                    <a:pt x="19207" y="17995"/>
                  </a:cubicBezTo>
                  <a:cubicBezTo>
                    <a:pt x="19207" y="17995"/>
                    <a:pt x="19247" y="17995"/>
                    <a:pt x="19286" y="17995"/>
                  </a:cubicBezTo>
                  <a:cubicBezTo>
                    <a:pt x="19326" y="17995"/>
                    <a:pt x="19365" y="17995"/>
                    <a:pt x="19405" y="17967"/>
                  </a:cubicBezTo>
                  <a:cubicBezTo>
                    <a:pt x="19405" y="17967"/>
                    <a:pt x="19405" y="17967"/>
                    <a:pt x="19405" y="17967"/>
                  </a:cubicBezTo>
                  <a:cubicBezTo>
                    <a:pt x="19405" y="17995"/>
                    <a:pt x="19444" y="18024"/>
                    <a:pt x="19444" y="18052"/>
                  </a:cubicBezTo>
                  <a:cubicBezTo>
                    <a:pt x="19483" y="18080"/>
                    <a:pt x="19523" y="18109"/>
                    <a:pt x="19602" y="18109"/>
                  </a:cubicBezTo>
                  <a:cubicBezTo>
                    <a:pt x="19602" y="18109"/>
                    <a:pt x="19602" y="18109"/>
                    <a:pt x="19602" y="18109"/>
                  </a:cubicBezTo>
                  <a:cubicBezTo>
                    <a:pt x="19680" y="18109"/>
                    <a:pt x="19720" y="18080"/>
                    <a:pt x="19799" y="17995"/>
                  </a:cubicBezTo>
                  <a:cubicBezTo>
                    <a:pt x="19956" y="17910"/>
                    <a:pt x="20035" y="17740"/>
                    <a:pt x="19917" y="17626"/>
                  </a:cubicBezTo>
                  <a:cubicBezTo>
                    <a:pt x="19878" y="17541"/>
                    <a:pt x="19759" y="17513"/>
                    <a:pt x="19680" y="17456"/>
                  </a:cubicBezTo>
                  <a:cubicBezTo>
                    <a:pt x="19641" y="17428"/>
                    <a:pt x="19562" y="17399"/>
                    <a:pt x="19562" y="17371"/>
                  </a:cubicBezTo>
                  <a:cubicBezTo>
                    <a:pt x="19523" y="17342"/>
                    <a:pt x="19523" y="17342"/>
                    <a:pt x="19523" y="17342"/>
                  </a:cubicBezTo>
                  <a:cubicBezTo>
                    <a:pt x="19444" y="17286"/>
                    <a:pt x="19365" y="17229"/>
                    <a:pt x="19286" y="17172"/>
                  </a:cubicBezTo>
                  <a:cubicBezTo>
                    <a:pt x="19247" y="17144"/>
                    <a:pt x="19168" y="17059"/>
                    <a:pt x="19207" y="17059"/>
                  </a:cubicBezTo>
                  <a:cubicBezTo>
                    <a:pt x="19207" y="17030"/>
                    <a:pt x="19207" y="17030"/>
                    <a:pt x="19247" y="17030"/>
                  </a:cubicBezTo>
                  <a:cubicBezTo>
                    <a:pt x="19286" y="17002"/>
                    <a:pt x="19326" y="16973"/>
                    <a:pt x="19405" y="16973"/>
                  </a:cubicBezTo>
                  <a:cubicBezTo>
                    <a:pt x="19483" y="16945"/>
                    <a:pt x="19562" y="16888"/>
                    <a:pt x="19680" y="16832"/>
                  </a:cubicBezTo>
                  <a:cubicBezTo>
                    <a:pt x="19956" y="16690"/>
                    <a:pt x="20114" y="16548"/>
                    <a:pt x="20351" y="16292"/>
                  </a:cubicBezTo>
                  <a:cubicBezTo>
                    <a:pt x="20508" y="16150"/>
                    <a:pt x="20548" y="15980"/>
                    <a:pt x="20548" y="15725"/>
                  </a:cubicBezTo>
                  <a:cubicBezTo>
                    <a:pt x="20548" y="15696"/>
                    <a:pt x="20548" y="15668"/>
                    <a:pt x="20508" y="15639"/>
                  </a:cubicBezTo>
                  <a:cubicBezTo>
                    <a:pt x="20508" y="15498"/>
                    <a:pt x="20508" y="15384"/>
                    <a:pt x="20587" y="15270"/>
                  </a:cubicBezTo>
                  <a:cubicBezTo>
                    <a:pt x="20587" y="15242"/>
                    <a:pt x="20626" y="15242"/>
                    <a:pt x="20626" y="15214"/>
                  </a:cubicBezTo>
                  <a:cubicBezTo>
                    <a:pt x="20705" y="15129"/>
                    <a:pt x="20784" y="15043"/>
                    <a:pt x="20824" y="14930"/>
                  </a:cubicBezTo>
                  <a:cubicBezTo>
                    <a:pt x="20824" y="14873"/>
                    <a:pt x="20824" y="14845"/>
                    <a:pt x="20824" y="14788"/>
                  </a:cubicBezTo>
                  <a:cubicBezTo>
                    <a:pt x="20824" y="14703"/>
                    <a:pt x="20824" y="14646"/>
                    <a:pt x="20824" y="14589"/>
                  </a:cubicBezTo>
                  <a:cubicBezTo>
                    <a:pt x="20863" y="14504"/>
                    <a:pt x="20981" y="14419"/>
                    <a:pt x="21060" y="14334"/>
                  </a:cubicBezTo>
                  <a:cubicBezTo>
                    <a:pt x="21099" y="14334"/>
                    <a:pt x="21099" y="14305"/>
                    <a:pt x="21139" y="14305"/>
                  </a:cubicBezTo>
                  <a:cubicBezTo>
                    <a:pt x="21415" y="14078"/>
                    <a:pt x="21533" y="13794"/>
                    <a:pt x="21415" y="13539"/>
                  </a:cubicBezTo>
                  <a:close/>
                  <a:moveTo>
                    <a:pt x="14241" y="1107"/>
                  </a:moveTo>
                  <a:cubicBezTo>
                    <a:pt x="14241" y="1107"/>
                    <a:pt x="14280" y="1107"/>
                    <a:pt x="14280" y="1107"/>
                  </a:cubicBezTo>
                  <a:cubicBezTo>
                    <a:pt x="14320" y="1135"/>
                    <a:pt x="14320" y="1164"/>
                    <a:pt x="14320" y="1164"/>
                  </a:cubicBezTo>
                  <a:cubicBezTo>
                    <a:pt x="14280" y="1164"/>
                    <a:pt x="14280" y="1135"/>
                    <a:pt x="14241" y="1107"/>
                  </a:cubicBezTo>
                  <a:close/>
                  <a:moveTo>
                    <a:pt x="15029" y="1703"/>
                  </a:moveTo>
                  <a:cubicBezTo>
                    <a:pt x="14990" y="1731"/>
                    <a:pt x="14951" y="1760"/>
                    <a:pt x="14951" y="1817"/>
                  </a:cubicBezTo>
                  <a:cubicBezTo>
                    <a:pt x="14951" y="1873"/>
                    <a:pt x="14990" y="1902"/>
                    <a:pt x="15069" y="1930"/>
                  </a:cubicBezTo>
                  <a:cubicBezTo>
                    <a:pt x="15029" y="1958"/>
                    <a:pt x="14990" y="1987"/>
                    <a:pt x="14911" y="1987"/>
                  </a:cubicBezTo>
                  <a:cubicBezTo>
                    <a:pt x="14911" y="1987"/>
                    <a:pt x="14911" y="1987"/>
                    <a:pt x="14911" y="1987"/>
                  </a:cubicBezTo>
                  <a:cubicBezTo>
                    <a:pt x="14911" y="1902"/>
                    <a:pt x="14872" y="1873"/>
                    <a:pt x="14753" y="1817"/>
                  </a:cubicBezTo>
                  <a:cubicBezTo>
                    <a:pt x="14753" y="1817"/>
                    <a:pt x="14753" y="1817"/>
                    <a:pt x="14753" y="1817"/>
                  </a:cubicBezTo>
                  <a:cubicBezTo>
                    <a:pt x="14793" y="1788"/>
                    <a:pt x="14832" y="1788"/>
                    <a:pt x="14832" y="1788"/>
                  </a:cubicBezTo>
                  <a:cubicBezTo>
                    <a:pt x="14911" y="1760"/>
                    <a:pt x="14951" y="1731"/>
                    <a:pt x="15029" y="1675"/>
                  </a:cubicBezTo>
                  <a:cubicBezTo>
                    <a:pt x="15029" y="1675"/>
                    <a:pt x="15029" y="1646"/>
                    <a:pt x="15069" y="1646"/>
                  </a:cubicBezTo>
                  <a:cubicBezTo>
                    <a:pt x="15069" y="1646"/>
                    <a:pt x="15108" y="1618"/>
                    <a:pt x="15108" y="1618"/>
                  </a:cubicBezTo>
                  <a:cubicBezTo>
                    <a:pt x="15108" y="1646"/>
                    <a:pt x="15108" y="1646"/>
                    <a:pt x="15148" y="1675"/>
                  </a:cubicBezTo>
                  <a:cubicBezTo>
                    <a:pt x="15108" y="1675"/>
                    <a:pt x="15069" y="1675"/>
                    <a:pt x="15029" y="1703"/>
                  </a:cubicBezTo>
                  <a:close/>
                  <a:moveTo>
                    <a:pt x="7659" y="14873"/>
                  </a:moveTo>
                  <a:cubicBezTo>
                    <a:pt x="7737" y="14901"/>
                    <a:pt x="7777" y="14901"/>
                    <a:pt x="7816" y="14901"/>
                  </a:cubicBezTo>
                  <a:cubicBezTo>
                    <a:pt x="7580" y="15015"/>
                    <a:pt x="7304" y="15072"/>
                    <a:pt x="6988" y="15157"/>
                  </a:cubicBezTo>
                  <a:cubicBezTo>
                    <a:pt x="6831" y="15185"/>
                    <a:pt x="6673" y="15185"/>
                    <a:pt x="6476" y="15214"/>
                  </a:cubicBezTo>
                  <a:cubicBezTo>
                    <a:pt x="6437" y="15214"/>
                    <a:pt x="6358" y="15242"/>
                    <a:pt x="6279" y="15242"/>
                  </a:cubicBezTo>
                  <a:cubicBezTo>
                    <a:pt x="6279" y="15242"/>
                    <a:pt x="6318" y="15242"/>
                    <a:pt x="6318" y="15242"/>
                  </a:cubicBezTo>
                  <a:cubicBezTo>
                    <a:pt x="6358" y="15214"/>
                    <a:pt x="6437" y="15214"/>
                    <a:pt x="6476" y="15185"/>
                  </a:cubicBezTo>
                  <a:cubicBezTo>
                    <a:pt x="6673" y="15157"/>
                    <a:pt x="6870" y="15100"/>
                    <a:pt x="6988" y="14987"/>
                  </a:cubicBezTo>
                  <a:cubicBezTo>
                    <a:pt x="7028" y="14958"/>
                    <a:pt x="7107" y="14901"/>
                    <a:pt x="7146" y="14816"/>
                  </a:cubicBezTo>
                  <a:cubicBezTo>
                    <a:pt x="7186" y="14760"/>
                    <a:pt x="7304" y="14646"/>
                    <a:pt x="7343" y="14589"/>
                  </a:cubicBezTo>
                  <a:cubicBezTo>
                    <a:pt x="7343" y="14589"/>
                    <a:pt x="7343" y="14589"/>
                    <a:pt x="7343" y="14589"/>
                  </a:cubicBezTo>
                  <a:cubicBezTo>
                    <a:pt x="7383" y="14618"/>
                    <a:pt x="7383" y="14618"/>
                    <a:pt x="7383" y="14646"/>
                  </a:cubicBezTo>
                  <a:cubicBezTo>
                    <a:pt x="7461" y="14731"/>
                    <a:pt x="7540" y="14816"/>
                    <a:pt x="7659" y="14873"/>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grpSp>
          <p:nvGrpSpPr>
            <p:cNvPr id="397" name="Group 97"/>
            <p:cNvGrpSpPr/>
            <p:nvPr/>
          </p:nvGrpSpPr>
          <p:grpSpPr>
            <a:xfrm>
              <a:off x="583736" y="-1"/>
              <a:ext cx="969030" cy="1334163"/>
              <a:chOff x="0" y="0"/>
              <a:chExt cx="969029" cy="1334161"/>
            </a:xfrm>
          </p:grpSpPr>
          <p:sp>
            <p:nvSpPr>
              <p:cNvPr id="372" name="Freeform 6"/>
              <p:cNvSpPr/>
              <p:nvPr/>
            </p:nvSpPr>
            <p:spPr>
              <a:xfrm>
                <a:off x="0" y="697850"/>
                <a:ext cx="13381" cy="21540"/>
              </a:xfrm>
              <a:custGeom>
                <a:avLst/>
                <a:gdLst/>
                <a:ahLst/>
                <a:cxnLst>
                  <a:cxn ang="0">
                    <a:pos x="wd2" y="hd2"/>
                  </a:cxn>
                  <a:cxn ang="5400000">
                    <a:pos x="wd2" y="hd2"/>
                  </a:cxn>
                  <a:cxn ang="10800000">
                    <a:pos x="wd2" y="hd2"/>
                  </a:cxn>
                  <a:cxn ang="16200000">
                    <a:pos x="wd2" y="hd2"/>
                  </a:cxn>
                </a:cxnLst>
                <a:rect l="0" t="0" r="r" b="b"/>
                <a:pathLst>
                  <a:path w="21000" h="21600" extrusionOk="0">
                    <a:moveTo>
                      <a:pt x="18600" y="7200"/>
                    </a:moveTo>
                    <a:cubicBezTo>
                      <a:pt x="18600" y="5760"/>
                      <a:pt x="18600" y="4320"/>
                      <a:pt x="16200" y="2880"/>
                    </a:cubicBezTo>
                    <a:cubicBezTo>
                      <a:pt x="13800" y="1440"/>
                      <a:pt x="11400" y="0"/>
                      <a:pt x="6600" y="0"/>
                    </a:cubicBezTo>
                    <a:cubicBezTo>
                      <a:pt x="6600" y="4320"/>
                      <a:pt x="6600" y="4320"/>
                      <a:pt x="6600" y="4320"/>
                    </a:cubicBezTo>
                    <a:cubicBezTo>
                      <a:pt x="6600" y="4320"/>
                      <a:pt x="6600" y="5760"/>
                      <a:pt x="4200" y="5760"/>
                    </a:cubicBezTo>
                    <a:cubicBezTo>
                      <a:pt x="4200" y="5760"/>
                      <a:pt x="4200" y="10080"/>
                      <a:pt x="4200" y="10080"/>
                    </a:cubicBezTo>
                    <a:cubicBezTo>
                      <a:pt x="4200" y="10080"/>
                      <a:pt x="4200" y="10080"/>
                      <a:pt x="6600" y="10080"/>
                    </a:cubicBezTo>
                    <a:cubicBezTo>
                      <a:pt x="4200" y="10080"/>
                      <a:pt x="4200" y="11520"/>
                      <a:pt x="1800" y="11520"/>
                    </a:cubicBezTo>
                    <a:cubicBezTo>
                      <a:pt x="-600" y="14400"/>
                      <a:pt x="-600" y="15840"/>
                      <a:pt x="1800" y="18720"/>
                    </a:cubicBezTo>
                    <a:cubicBezTo>
                      <a:pt x="4200" y="20160"/>
                      <a:pt x="6600" y="21600"/>
                      <a:pt x="9000" y="21600"/>
                    </a:cubicBezTo>
                    <a:cubicBezTo>
                      <a:pt x="11400" y="21600"/>
                      <a:pt x="13800" y="20160"/>
                      <a:pt x="16200" y="20160"/>
                    </a:cubicBezTo>
                    <a:cubicBezTo>
                      <a:pt x="18600" y="18720"/>
                      <a:pt x="21000" y="17280"/>
                      <a:pt x="21000" y="14400"/>
                    </a:cubicBezTo>
                    <a:cubicBezTo>
                      <a:pt x="21000" y="12960"/>
                      <a:pt x="18600" y="11520"/>
                      <a:pt x="16200" y="11520"/>
                    </a:cubicBezTo>
                    <a:cubicBezTo>
                      <a:pt x="18600" y="10080"/>
                      <a:pt x="18600" y="8640"/>
                      <a:pt x="18600" y="720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3" name="Freeform 7"/>
              <p:cNvSpPr/>
              <p:nvPr/>
            </p:nvSpPr>
            <p:spPr>
              <a:xfrm>
                <a:off x="802310" y="47385"/>
                <a:ext cx="25096" cy="32616"/>
              </a:xfrm>
              <a:custGeom>
                <a:avLst/>
                <a:gdLst/>
                <a:ahLst/>
                <a:cxnLst>
                  <a:cxn ang="0">
                    <a:pos x="wd2" y="hd2"/>
                  </a:cxn>
                  <a:cxn ang="5400000">
                    <a:pos x="wd2" y="hd2"/>
                  </a:cxn>
                  <a:cxn ang="10800000">
                    <a:pos x="wd2" y="hd2"/>
                  </a:cxn>
                  <a:cxn ang="16200000">
                    <a:pos x="wd2" y="hd2"/>
                  </a:cxn>
                </a:cxnLst>
                <a:rect l="0" t="0" r="r" b="b"/>
                <a:pathLst>
                  <a:path w="20676" h="21600" extrusionOk="0">
                    <a:moveTo>
                      <a:pt x="15594" y="9391"/>
                    </a:moveTo>
                    <a:cubicBezTo>
                      <a:pt x="14323" y="8452"/>
                      <a:pt x="14323" y="7513"/>
                      <a:pt x="13052" y="5635"/>
                    </a:cubicBezTo>
                    <a:cubicBezTo>
                      <a:pt x="13052" y="5635"/>
                      <a:pt x="13052" y="5635"/>
                      <a:pt x="13052" y="5635"/>
                    </a:cubicBezTo>
                    <a:cubicBezTo>
                      <a:pt x="11782" y="3757"/>
                      <a:pt x="9241" y="0"/>
                      <a:pt x="5429" y="0"/>
                    </a:cubicBezTo>
                    <a:cubicBezTo>
                      <a:pt x="4158" y="0"/>
                      <a:pt x="2888" y="0"/>
                      <a:pt x="2888" y="939"/>
                    </a:cubicBezTo>
                    <a:cubicBezTo>
                      <a:pt x="347" y="939"/>
                      <a:pt x="347" y="2817"/>
                      <a:pt x="347" y="3757"/>
                    </a:cubicBezTo>
                    <a:cubicBezTo>
                      <a:pt x="-924" y="5635"/>
                      <a:pt x="1617" y="6574"/>
                      <a:pt x="2888" y="8452"/>
                    </a:cubicBezTo>
                    <a:cubicBezTo>
                      <a:pt x="4158" y="8452"/>
                      <a:pt x="4158" y="8452"/>
                      <a:pt x="4158" y="8452"/>
                    </a:cubicBezTo>
                    <a:cubicBezTo>
                      <a:pt x="4158" y="8452"/>
                      <a:pt x="4158" y="9391"/>
                      <a:pt x="4158" y="10330"/>
                    </a:cubicBezTo>
                    <a:cubicBezTo>
                      <a:pt x="4158" y="12209"/>
                      <a:pt x="4158" y="14087"/>
                      <a:pt x="6700" y="15965"/>
                    </a:cubicBezTo>
                    <a:cubicBezTo>
                      <a:pt x="7970" y="16904"/>
                      <a:pt x="9241" y="17843"/>
                      <a:pt x="10511" y="17843"/>
                    </a:cubicBezTo>
                    <a:cubicBezTo>
                      <a:pt x="11782" y="18783"/>
                      <a:pt x="13052" y="18783"/>
                      <a:pt x="13052" y="19722"/>
                    </a:cubicBezTo>
                    <a:cubicBezTo>
                      <a:pt x="14323" y="20661"/>
                      <a:pt x="14323" y="20661"/>
                      <a:pt x="14323" y="20661"/>
                    </a:cubicBezTo>
                    <a:cubicBezTo>
                      <a:pt x="15594" y="20661"/>
                      <a:pt x="15594" y="20661"/>
                      <a:pt x="15594" y="20661"/>
                    </a:cubicBezTo>
                    <a:cubicBezTo>
                      <a:pt x="15594" y="20661"/>
                      <a:pt x="15594" y="20661"/>
                      <a:pt x="15594" y="20661"/>
                    </a:cubicBezTo>
                    <a:cubicBezTo>
                      <a:pt x="19405" y="21600"/>
                      <a:pt x="19405" y="21600"/>
                      <a:pt x="19405" y="21600"/>
                    </a:cubicBezTo>
                    <a:cubicBezTo>
                      <a:pt x="20676" y="18783"/>
                      <a:pt x="20676" y="18783"/>
                      <a:pt x="20676" y="18783"/>
                    </a:cubicBezTo>
                    <a:cubicBezTo>
                      <a:pt x="20676" y="15965"/>
                      <a:pt x="19405" y="14087"/>
                      <a:pt x="18135" y="13148"/>
                    </a:cubicBezTo>
                    <a:cubicBezTo>
                      <a:pt x="16864" y="12209"/>
                      <a:pt x="16864" y="12209"/>
                      <a:pt x="16864" y="11270"/>
                    </a:cubicBezTo>
                    <a:cubicBezTo>
                      <a:pt x="15594" y="10330"/>
                      <a:pt x="15594" y="10330"/>
                      <a:pt x="15594" y="9391"/>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4" name="Freeform 8"/>
              <p:cNvSpPr/>
              <p:nvPr/>
            </p:nvSpPr>
            <p:spPr>
              <a:xfrm>
                <a:off x="687387" y="115077"/>
                <a:ext cx="58748" cy="49847"/>
              </a:xfrm>
              <a:custGeom>
                <a:avLst/>
                <a:gdLst/>
                <a:ahLst/>
                <a:cxnLst>
                  <a:cxn ang="0">
                    <a:pos x="wd2" y="hd2"/>
                  </a:cxn>
                  <a:cxn ang="5400000">
                    <a:pos x="wd2" y="hd2"/>
                  </a:cxn>
                  <a:cxn ang="10800000">
                    <a:pos x="wd2" y="hd2"/>
                  </a:cxn>
                  <a:cxn ang="16200000">
                    <a:pos x="wd2" y="hd2"/>
                  </a:cxn>
                </a:cxnLst>
                <a:rect l="0" t="0" r="r" b="b"/>
                <a:pathLst>
                  <a:path w="21276" h="21600" extrusionOk="0">
                    <a:moveTo>
                      <a:pt x="2445" y="11726"/>
                    </a:moveTo>
                    <a:cubicBezTo>
                      <a:pt x="2999" y="12343"/>
                      <a:pt x="3553" y="12960"/>
                      <a:pt x="4107" y="13577"/>
                    </a:cubicBezTo>
                    <a:cubicBezTo>
                      <a:pt x="4107" y="14194"/>
                      <a:pt x="4661" y="14811"/>
                      <a:pt x="4661" y="16046"/>
                    </a:cubicBezTo>
                    <a:cubicBezTo>
                      <a:pt x="5768" y="18514"/>
                      <a:pt x="6876" y="21600"/>
                      <a:pt x="10199" y="21600"/>
                    </a:cubicBezTo>
                    <a:cubicBezTo>
                      <a:pt x="10199" y="21600"/>
                      <a:pt x="10199" y="21600"/>
                      <a:pt x="10199" y="21600"/>
                    </a:cubicBezTo>
                    <a:cubicBezTo>
                      <a:pt x="11861" y="21600"/>
                      <a:pt x="12968" y="20983"/>
                      <a:pt x="14076" y="19749"/>
                    </a:cubicBezTo>
                    <a:cubicBezTo>
                      <a:pt x="14076" y="20366"/>
                      <a:pt x="14076" y="20366"/>
                      <a:pt x="14076" y="20366"/>
                    </a:cubicBezTo>
                    <a:cubicBezTo>
                      <a:pt x="15738" y="20366"/>
                      <a:pt x="15738" y="20366"/>
                      <a:pt x="15738" y="20366"/>
                    </a:cubicBezTo>
                    <a:cubicBezTo>
                      <a:pt x="17953" y="20366"/>
                      <a:pt x="17953" y="18514"/>
                      <a:pt x="18507" y="17897"/>
                    </a:cubicBezTo>
                    <a:cubicBezTo>
                      <a:pt x="18507" y="17280"/>
                      <a:pt x="18507" y="17280"/>
                      <a:pt x="18507" y="17280"/>
                    </a:cubicBezTo>
                    <a:cubicBezTo>
                      <a:pt x="18507" y="17280"/>
                      <a:pt x="19061" y="17280"/>
                      <a:pt x="19061" y="16663"/>
                    </a:cubicBezTo>
                    <a:cubicBezTo>
                      <a:pt x="19614" y="16663"/>
                      <a:pt x="20722" y="16663"/>
                      <a:pt x="20722" y="15429"/>
                    </a:cubicBezTo>
                    <a:cubicBezTo>
                      <a:pt x="21276" y="14194"/>
                      <a:pt x="21276" y="13577"/>
                      <a:pt x="21276" y="12960"/>
                    </a:cubicBezTo>
                    <a:cubicBezTo>
                      <a:pt x="20722" y="11726"/>
                      <a:pt x="19614" y="11726"/>
                      <a:pt x="18507" y="11726"/>
                    </a:cubicBezTo>
                    <a:cubicBezTo>
                      <a:pt x="18507" y="11726"/>
                      <a:pt x="18507" y="11726"/>
                      <a:pt x="17953" y="11726"/>
                    </a:cubicBezTo>
                    <a:cubicBezTo>
                      <a:pt x="17953" y="11109"/>
                      <a:pt x="17953" y="11109"/>
                      <a:pt x="17953" y="11109"/>
                    </a:cubicBezTo>
                    <a:cubicBezTo>
                      <a:pt x="17953" y="10491"/>
                      <a:pt x="17399" y="9257"/>
                      <a:pt x="15738" y="9257"/>
                    </a:cubicBezTo>
                    <a:cubicBezTo>
                      <a:pt x="15738" y="9257"/>
                      <a:pt x="15184" y="9257"/>
                      <a:pt x="15184" y="9257"/>
                    </a:cubicBezTo>
                    <a:cubicBezTo>
                      <a:pt x="14630" y="9874"/>
                      <a:pt x="14630" y="9874"/>
                      <a:pt x="14630" y="9874"/>
                    </a:cubicBezTo>
                    <a:cubicBezTo>
                      <a:pt x="13522" y="6171"/>
                      <a:pt x="11861" y="3703"/>
                      <a:pt x="9091" y="1851"/>
                    </a:cubicBezTo>
                    <a:cubicBezTo>
                      <a:pt x="7984" y="1234"/>
                      <a:pt x="6322" y="0"/>
                      <a:pt x="4107" y="0"/>
                    </a:cubicBezTo>
                    <a:cubicBezTo>
                      <a:pt x="4107" y="0"/>
                      <a:pt x="4107" y="0"/>
                      <a:pt x="3553" y="0"/>
                    </a:cubicBezTo>
                    <a:cubicBezTo>
                      <a:pt x="2445" y="0"/>
                      <a:pt x="1891" y="617"/>
                      <a:pt x="784" y="1851"/>
                    </a:cubicBezTo>
                    <a:cubicBezTo>
                      <a:pt x="230" y="3703"/>
                      <a:pt x="-324" y="5554"/>
                      <a:pt x="230" y="7406"/>
                    </a:cubicBezTo>
                    <a:cubicBezTo>
                      <a:pt x="784" y="9257"/>
                      <a:pt x="1891" y="10491"/>
                      <a:pt x="2445" y="11726"/>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5" name="Freeform 9"/>
              <p:cNvSpPr/>
              <p:nvPr/>
            </p:nvSpPr>
            <p:spPr>
              <a:xfrm>
                <a:off x="692374" y="36923"/>
                <a:ext cx="111476" cy="96617"/>
              </a:xfrm>
              <a:custGeom>
                <a:avLst/>
                <a:gdLst/>
                <a:ahLst/>
                <a:cxnLst>
                  <a:cxn ang="0">
                    <a:pos x="wd2" y="hd2"/>
                  </a:cxn>
                  <a:cxn ang="5400000">
                    <a:pos x="wd2" y="hd2"/>
                  </a:cxn>
                  <a:cxn ang="10800000">
                    <a:pos x="wd2" y="hd2"/>
                  </a:cxn>
                  <a:cxn ang="16200000">
                    <a:pos x="wd2" y="hd2"/>
                  </a:cxn>
                </a:cxnLst>
                <a:rect l="0" t="0" r="r" b="b"/>
                <a:pathLst>
                  <a:path w="21236" h="21600" extrusionOk="0">
                    <a:moveTo>
                      <a:pt x="2380" y="17087"/>
                    </a:moveTo>
                    <a:cubicBezTo>
                      <a:pt x="2672" y="17087"/>
                      <a:pt x="3256" y="17087"/>
                      <a:pt x="3548" y="16764"/>
                    </a:cubicBezTo>
                    <a:cubicBezTo>
                      <a:pt x="3839" y="16442"/>
                      <a:pt x="4131" y="16119"/>
                      <a:pt x="4131" y="15797"/>
                    </a:cubicBezTo>
                    <a:cubicBezTo>
                      <a:pt x="4131" y="16764"/>
                      <a:pt x="4423" y="18054"/>
                      <a:pt x="5299" y="19021"/>
                    </a:cubicBezTo>
                    <a:cubicBezTo>
                      <a:pt x="5883" y="19343"/>
                      <a:pt x="6758" y="19666"/>
                      <a:pt x="7634" y="19666"/>
                    </a:cubicBezTo>
                    <a:cubicBezTo>
                      <a:pt x="7634" y="19666"/>
                      <a:pt x="7926" y="19666"/>
                      <a:pt x="8218" y="19666"/>
                    </a:cubicBezTo>
                    <a:cubicBezTo>
                      <a:pt x="8802" y="19666"/>
                      <a:pt x="9094" y="19021"/>
                      <a:pt x="9385" y="18699"/>
                    </a:cubicBezTo>
                    <a:cubicBezTo>
                      <a:pt x="9677" y="18376"/>
                      <a:pt x="9969" y="18376"/>
                      <a:pt x="9969" y="18054"/>
                    </a:cubicBezTo>
                    <a:cubicBezTo>
                      <a:pt x="10261" y="18054"/>
                      <a:pt x="10553" y="18054"/>
                      <a:pt x="10845" y="17731"/>
                    </a:cubicBezTo>
                    <a:cubicBezTo>
                      <a:pt x="11137" y="17409"/>
                      <a:pt x="11721" y="17087"/>
                      <a:pt x="12012" y="17087"/>
                    </a:cubicBezTo>
                    <a:cubicBezTo>
                      <a:pt x="12012" y="17409"/>
                      <a:pt x="12304" y="18054"/>
                      <a:pt x="12596" y="18376"/>
                    </a:cubicBezTo>
                    <a:cubicBezTo>
                      <a:pt x="12596" y="18699"/>
                      <a:pt x="12888" y="19021"/>
                      <a:pt x="13180" y="19343"/>
                    </a:cubicBezTo>
                    <a:cubicBezTo>
                      <a:pt x="13180" y="19343"/>
                      <a:pt x="13180" y="19666"/>
                      <a:pt x="13472" y="19666"/>
                    </a:cubicBezTo>
                    <a:cubicBezTo>
                      <a:pt x="13764" y="20310"/>
                      <a:pt x="14348" y="21278"/>
                      <a:pt x="15515" y="21600"/>
                    </a:cubicBezTo>
                    <a:cubicBezTo>
                      <a:pt x="15807" y="21600"/>
                      <a:pt x="16099" y="21600"/>
                      <a:pt x="16391" y="21600"/>
                    </a:cubicBezTo>
                    <a:cubicBezTo>
                      <a:pt x="17267" y="21600"/>
                      <a:pt x="18726" y="21278"/>
                      <a:pt x="19310" y="19988"/>
                    </a:cubicBezTo>
                    <a:cubicBezTo>
                      <a:pt x="19310" y="19666"/>
                      <a:pt x="19310" y="19343"/>
                      <a:pt x="19310" y="19021"/>
                    </a:cubicBezTo>
                    <a:cubicBezTo>
                      <a:pt x="19310" y="19021"/>
                      <a:pt x="19310" y="19021"/>
                      <a:pt x="19310" y="19021"/>
                    </a:cubicBezTo>
                    <a:cubicBezTo>
                      <a:pt x="19894" y="19021"/>
                      <a:pt x="20185" y="19021"/>
                      <a:pt x="20477" y="18699"/>
                    </a:cubicBezTo>
                    <a:cubicBezTo>
                      <a:pt x="21353" y="17731"/>
                      <a:pt x="21353" y="16442"/>
                      <a:pt x="21061" y="15152"/>
                    </a:cubicBezTo>
                    <a:cubicBezTo>
                      <a:pt x="21061" y="14830"/>
                      <a:pt x="21061" y="14185"/>
                      <a:pt x="19894" y="14185"/>
                    </a:cubicBezTo>
                    <a:cubicBezTo>
                      <a:pt x="19894" y="14185"/>
                      <a:pt x="19310" y="14185"/>
                      <a:pt x="19018" y="14507"/>
                    </a:cubicBezTo>
                    <a:cubicBezTo>
                      <a:pt x="18434" y="14507"/>
                      <a:pt x="17850" y="14830"/>
                      <a:pt x="17558" y="15475"/>
                    </a:cubicBezTo>
                    <a:cubicBezTo>
                      <a:pt x="17558" y="15797"/>
                      <a:pt x="17267" y="16119"/>
                      <a:pt x="17267" y="16442"/>
                    </a:cubicBezTo>
                    <a:cubicBezTo>
                      <a:pt x="17267" y="16442"/>
                      <a:pt x="17267" y="16119"/>
                      <a:pt x="16975" y="16119"/>
                    </a:cubicBezTo>
                    <a:cubicBezTo>
                      <a:pt x="16975" y="15797"/>
                      <a:pt x="16975" y="15475"/>
                      <a:pt x="16975" y="14830"/>
                    </a:cubicBezTo>
                    <a:cubicBezTo>
                      <a:pt x="16975" y="14185"/>
                      <a:pt x="16975" y="13218"/>
                      <a:pt x="16391" y="12573"/>
                    </a:cubicBezTo>
                    <a:cubicBezTo>
                      <a:pt x="16683" y="12573"/>
                      <a:pt x="16975" y="12251"/>
                      <a:pt x="17267" y="12251"/>
                    </a:cubicBezTo>
                    <a:cubicBezTo>
                      <a:pt x="17558" y="11928"/>
                      <a:pt x="17850" y="11284"/>
                      <a:pt x="17850" y="10961"/>
                    </a:cubicBezTo>
                    <a:cubicBezTo>
                      <a:pt x="17558" y="10316"/>
                      <a:pt x="16975" y="9672"/>
                      <a:pt x="16683" y="9349"/>
                    </a:cubicBezTo>
                    <a:cubicBezTo>
                      <a:pt x="16099" y="9994"/>
                      <a:pt x="16099" y="9994"/>
                      <a:pt x="16099" y="9994"/>
                    </a:cubicBezTo>
                    <a:cubicBezTo>
                      <a:pt x="16391" y="9349"/>
                      <a:pt x="16391" y="9349"/>
                      <a:pt x="16391" y="9349"/>
                    </a:cubicBezTo>
                    <a:cubicBezTo>
                      <a:pt x="16099" y="9027"/>
                      <a:pt x="15515" y="8382"/>
                      <a:pt x="14931" y="8382"/>
                    </a:cubicBezTo>
                    <a:cubicBezTo>
                      <a:pt x="14639" y="8382"/>
                      <a:pt x="14639" y="8382"/>
                      <a:pt x="14348" y="8704"/>
                    </a:cubicBezTo>
                    <a:cubicBezTo>
                      <a:pt x="13472" y="8704"/>
                      <a:pt x="13180" y="9672"/>
                      <a:pt x="13180" y="10639"/>
                    </a:cubicBezTo>
                    <a:cubicBezTo>
                      <a:pt x="13180" y="10639"/>
                      <a:pt x="13180" y="10961"/>
                      <a:pt x="13180" y="11284"/>
                    </a:cubicBezTo>
                    <a:cubicBezTo>
                      <a:pt x="12596" y="11284"/>
                      <a:pt x="12012" y="11606"/>
                      <a:pt x="11429" y="11928"/>
                    </a:cubicBezTo>
                    <a:cubicBezTo>
                      <a:pt x="10845" y="12573"/>
                      <a:pt x="10261" y="12896"/>
                      <a:pt x="9969" y="12896"/>
                    </a:cubicBezTo>
                    <a:cubicBezTo>
                      <a:pt x="9677" y="12896"/>
                      <a:pt x="9677" y="12896"/>
                      <a:pt x="9677" y="12896"/>
                    </a:cubicBezTo>
                    <a:cubicBezTo>
                      <a:pt x="9385" y="12896"/>
                      <a:pt x="9385" y="12896"/>
                      <a:pt x="9385" y="12896"/>
                    </a:cubicBezTo>
                    <a:cubicBezTo>
                      <a:pt x="9385" y="12896"/>
                      <a:pt x="9385" y="12896"/>
                      <a:pt x="9385" y="12573"/>
                    </a:cubicBezTo>
                    <a:cubicBezTo>
                      <a:pt x="9385" y="12251"/>
                      <a:pt x="9969" y="11928"/>
                      <a:pt x="10261" y="11606"/>
                    </a:cubicBezTo>
                    <a:cubicBezTo>
                      <a:pt x="11137" y="10961"/>
                      <a:pt x="12596" y="9994"/>
                      <a:pt x="12012" y="8382"/>
                    </a:cubicBezTo>
                    <a:cubicBezTo>
                      <a:pt x="11721" y="7737"/>
                      <a:pt x="11137" y="7415"/>
                      <a:pt x="10845" y="7415"/>
                    </a:cubicBezTo>
                    <a:cubicBezTo>
                      <a:pt x="10553" y="7093"/>
                      <a:pt x="10261" y="7093"/>
                      <a:pt x="10261" y="6770"/>
                    </a:cubicBezTo>
                    <a:cubicBezTo>
                      <a:pt x="9969" y="6770"/>
                      <a:pt x="9969" y="6448"/>
                      <a:pt x="9677" y="6125"/>
                    </a:cubicBezTo>
                    <a:cubicBezTo>
                      <a:pt x="9677" y="6125"/>
                      <a:pt x="9677" y="6125"/>
                      <a:pt x="9677" y="6125"/>
                    </a:cubicBezTo>
                    <a:cubicBezTo>
                      <a:pt x="10261" y="6448"/>
                      <a:pt x="10553" y="6448"/>
                      <a:pt x="11137" y="6448"/>
                    </a:cubicBezTo>
                    <a:cubicBezTo>
                      <a:pt x="11429" y="6448"/>
                      <a:pt x="11721" y="6448"/>
                      <a:pt x="12012" y="6125"/>
                    </a:cubicBezTo>
                    <a:cubicBezTo>
                      <a:pt x="12888" y="5481"/>
                      <a:pt x="13180" y="4191"/>
                      <a:pt x="12596" y="2901"/>
                    </a:cubicBezTo>
                    <a:cubicBezTo>
                      <a:pt x="12304" y="1612"/>
                      <a:pt x="11429" y="967"/>
                      <a:pt x="10553" y="967"/>
                    </a:cubicBezTo>
                    <a:cubicBezTo>
                      <a:pt x="10553" y="967"/>
                      <a:pt x="10553" y="967"/>
                      <a:pt x="10553" y="967"/>
                    </a:cubicBezTo>
                    <a:cubicBezTo>
                      <a:pt x="10261" y="322"/>
                      <a:pt x="9677" y="0"/>
                      <a:pt x="8802" y="0"/>
                    </a:cubicBezTo>
                    <a:cubicBezTo>
                      <a:pt x="8510" y="0"/>
                      <a:pt x="8218" y="0"/>
                      <a:pt x="7926" y="322"/>
                    </a:cubicBezTo>
                    <a:cubicBezTo>
                      <a:pt x="7342" y="645"/>
                      <a:pt x="7050" y="1290"/>
                      <a:pt x="7050" y="1934"/>
                    </a:cubicBezTo>
                    <a:cubicBezTo>
                      <a:pt x="6758" y="2579"/>
                      <a:pt x="7050" y="2901"/>
                      <a:pt x="7342" y="3546"/>
                    </a:cubicBezTo>
                    <a:cubicBezTo>
                      <a:pt x="7634" y="3869"/>
                      <a:pt x="7926" y="3869"/>
                      <a:pt x="7926" y="3869"/>
                    </a:cubicBezTo>
                    <a:cubicBezTo>
                      <a:pt x="7926" y="3869"/>
                      <a:pt x="8218" y="4191"/>
                      <a:pt x="8218" y="4191"/>
                    </a:cubicBezTo>
                    <a:cubicBezTo>
                      <a:pt x="8218" y="4191"/>
                      <a:pt x="8218" y="4191"/>
                      <a:pt x="8218" y="4513"/>
                    </a:cubicBezTo>
                    <a:cubicBezTo>
                      <a:pt x="7634" y="3869"/>
                      <a:pt x="7050" y="3546"/>
                      <a:pt x="6175" y="3224"/>
                    </a:cubicBezTo>
                    <a:cubicBezTo>
                      <a:pt x="5883" y="3224"/>
                      <a:pt x="5591" y="3224"/>
                      <a:pt x="5299" y="3224"/>
                    </a:cubicBezTo>
                    <a:cubicBezTo>
                      <a:pt x="3839" y="3224"/>
                      <a:pt x="2380" y="4191"/>
                      <a:pt x="1504" y="5158"/>
                    </a:cubicBezTo>
                    <a:cubicBezTo>
                      <a:pt x="629" y="6448"/>
                      <a:pt x="629" y="7737"/>
                      <a:pt x="337" y="9027"/>
                    </a:cubicBezTo>
                    <a:cubicBezTo>
                      <a:pt x="337" y="9672"/>
                      <a:pt x="337" y="10316"/>
                      <a:pt x="337" y="10639"/>
                    </a:cubicBezTo>
                    <a:cubicBezTo>
                      <a:pt x="45" y="11606"/>
                      <a:pt x="-247" y="13540"/>
                      <a:pt x="337" y="15152"/>
                    </a:cubicBezTo>
                    <a:cubicBezTo>
                      <a:pt x="629" y="16442"/>
                      <a:pt x="1504" y="17087"/>
                      <a:pt x="2380" y="17087"/>
                    </a:cubicBezTo>
                    <a:close/>
                    <a:moveTo>
                      <a:pt x="4423" y="13540"/>
                    </a:moveTo>
                    <a:cubicBezTo>
                      <a:pt x="4715" y="13218"/>
                      <a:pt x="4715" y="13218"/>
                      <a:pt x="4715" y="12896"/>
                    </a:cubicBezTo>
                    <a:cubicBezTo>
                      <a:pt x="4715" y="13218"/>
                      <a:pt x="4715" y="13863"/>
                      <a:pt x="4423" y="14185"/>
                    </a:cubicBezTo>
                    <a:cubicBezTo>
                      <a:pt x="4423" y="14185"/>
                      <a:pt x="4423" y="14185"/>
                      <a:pt x="4423" y="14185"/>
                    </a:cubicBezTo>
                    <a:cubicBezTo>
                      <a:pt x="4423" y="13863"/>
                      <a:pt x="4423" y="13863"/>
                      <a:pt x="4423" y="1354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6" name="Freeform 10"/>
              <p:cNvSpPr/>
              <p:nvPr/>
            </p:nvSpPr>
            <p:spPr>
              <a:xfrm>
                <a:off x="749411" y="134770"/>
                <a:ext cx="26633" cy="40616"/>
              </a:xfrm>
              <a:custGeom>
                <a:avLst/>
                <a:gdLst/>
                <a:ahLst/>
                <a:cxnLst>
                  <a:cxn ang="0">
                    <a:pos x="wd2" y="hd2"/>
                  </a:cxn>
                  <a:cxn ang="5400000">
                    <a:pos x="wd2" y="hd2"/>
                  </a:cxn>
                  <a:cxn ang="10800000">
                    <a:pos x="wd2" y="hd2"/>
                  </a:cxn>
                  <a:cxn ang="16200000">
                    <a:pos x="wd2" y="hd2"/>
                  </a:cxn>
                </a:cxnLst>
                <a:rect l="0" t="0" r="r" b="b"/>
                <a:pathLst>
                  <a:path w="20897" h="21600" extrusionOk="0">
                    <a:moveTo>
                      <a:pt x="18000" y="10029"/>
                    </a:moveTo>
                    <a:cubicBezTo>
                      <a:pt x="19200" y="10029"/>
                      <a:pt x="19200" y="10029"/>
                      <a:pt x="19200" y="10029"/>
                    </a:cubicBezTo>
                    <a:cubicBezTo>
                      <a:pt x="19200" y="9257"/>
                      <a:pt x="20400" y="9257"/>
                      <a:pt x="20400" y="8486"/>
                    </a:cubicBezTo>
                    <a:cubicBezTo>
                      <a:pt x="21600" y="6171"/>
                      <a:pt x="20400" y="2314"/>
                      <a:pt x="19200" y="771"/>
                    </a:cubicBezTo>
                    <a:cubicBezTo>
                      <a:pt x="18000" y="0"/>
                      <a:pt x="18000" y="0"/>
                      <a:pt x="18000" y="0"/>
                    </a:cubicBezTo>
                    <a:cubicBezTo>
                      <a:pt x="16800" y="0"/>
                      <a:pt x="16800" y="0"/>
                      <a:pt x="16800" y="0"/>
                    </a:cubicBezTo>
                    <a:cubicBezTo>
                      <a:pt x="15600" y="0"/>
                      <a:pt x="15600" y="0"/>
                      <a:pt x="15600" y="0"/>
                    </a:cubicBezTo>
                    <a:cubicBezTo>
                      <a:pt x="12000" y="0"/>
                      <a:pt x="9600" y="1543"/>
                      <a:pt x="8400" y="2314"/>
                    </a:cubicBezTo>
                    <a:cubicBezTo>
                      <a:pt x="8400" y="2314"/>
                      <a:pt x="7200" y="3086"/>
                      <a:pt x="7200" y="3086"/>
                    </a:cubicBezTo>
                    <a:cubicBezTo>
                      <a:pt x="6000" y="3086"/>
                      <a:pt x="6000" y="3857"/>
                      <a:pt x="6000" y="3857"/>
                    </a:cubicBezTo>
                    <a:cubicBezTo>
                      <a:pt x="4800" y="3857"/>
                      <a:pt x="3600" y="3857"/>
                      <a:pt x="3600" y="4629"/>
                    </a:cubicBezTo>
                    <a:cubicBezTo>
                      <a:pt x="0" y="5400"/>
                      <a:pt x="0" y="6943"/>
                      <a:pt x="0" y="8486"/>
                    </a:cubicBezTo>
                    <a:cubicBezTo>
                      <a:pt x="0" y="11571"/>
                      <a:pt x="3600" y="12343"/>
                      <a:pt x="4800" y="13114"/>
                    </a:cubicBezTo>
                    <a:cubicBezTo>
                      <a:pt x="4800" y="13114"/>
                      <a:pt x="6000" y="13114"/>
                      <a:pt x="6000" y="13886"/>
                    </a:cubicBezTo>
                    <a:cubicBezTo>
                      <a:pt x="6000" y="13886"/>
                      <a:pt x="6000" y="14657"/>
                      <a:pt x="6000" y="15429"/>
                    </a:cubicBezTo>
                    <a:cubicBezTo>
                      <a:pt x="6000" y="16971"/>
                      <a:pt x="6000" y="18514"/>
                      <a:pt x="7200" y="19286"/>
                    </a:cubicBezTo>
                    <a:cubicBezTo>
                      <a:pt x="8400" y="20829"/>
                      <a:pt x="10800" y="21600"/>
                      <a:pt x="13200" y="21600"/>
                    </a:cubicBezTo>
                    <a:cubicBezTo>
                      <a:pt x="15600" y="21600"/>
                      <a:pt x="18000" y="20057"/>
                      <a:pt x="19200" y="18514"/>
                    </a:cubicBezTo>
                    <a:cubicBezTo>
                      <a:pt x="19200" y="16971"/>
                      <a:pt x="19200" y="15429"/>
                      <a:pt x="18000" y="14657"/>
                    </a:cubicBezTo>
                    <a:cubicBezTo>
                      <a:pt x="18000" y="13886"/>
                      <a:pt x="18000" y="13114"/>
                      <a:pt x="18000" y="13114"/>
                    </a:cubicBezTo>
                    <a:cubicBezTo>
                      <a:pt x="18000" y="12343"/>
                      <a:pt x="18000" y="11571"/>
                      <a:pt x="18000" y="10800"/>
                    </a:cubicBezTo>
                    <a:lnTo>
                      <a:pt x="18000" y="10029"/>
                    </a:ln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7" name="Freeform 11"/>
              <p:cNvSpPr/>
              <p:nvPr/>
            </p:nvSpPr>
            <p:spPr>
              <a:xfrm>
                <a:off x="735647" y="0"/>
                <a:ext cx="42073" cy="30154"/>
              </a:xfrm>
              <a:custGeom>
                <a:avLst/>
                <a:gdLst/>
                <a:ahLst/>
                <a:cxnLst>
                  <a:cxn ang="0">
                    <a:pos x="wd2" y="hd2"/>
                  </a:cxn>
                  <a:cxn ang="5400000">
                    <a:pos x="wd2" y="hd2"/>
                  </a:cxn>
                  <a:cxn ang="10800000">
                    <a:pos x="wd2" y="hd2"/>
                  </a:cxn>
                  <a:cxn ang="16200000">
                    <a:pos x="wd2" y="hd2"/>
                  </a:cxn>
                </a:cxnLst>
                <a:rect l="0" t="0" r="r" b="b"/>
                <a:pathLst>
                  <a:path w="20695" h="21600" extrusionOk="0">
                    <a:moveTo>
                      <a:pt x="5214" y="10286"/>
                    </a:moveTo>
                    <a:cubicBezTo>
                      <a:pt x="5214" y="10286"/>
                      <a:pt x="5214" y="10286"/>
                      <a:pt x="5214" y="10286"/>
                    </a:cubicBezTo>
                    <a:cubicBezTo>
                      <a:pt x="5959" y="12343"/>
                      <a:pt x="6703" y="17486"/>
                      <a:pt x="9683" y="17486"/>
                    </a:cubicBezTo>
                    <a:cubicBezTo>
                      <a:pt x="12662" y="18514"/>
                      <a:pt x="12662" y="18514"/>
                      <a:pt x="12662" y="18514"/>
                    </a:cubicBezTo>
                    <a:cubicBezTo>
                      <a:pt x="11917" y="15429"/>
                      <a:pt x="11917" y="15429"/>
                      <a:pt x="11917" y="15429"/>
                    </a:cubicBezTo>
                    <a:cubicBezTo>
                      <a:pt x="12662" y="15429"/>
                      <a:pt x="13407" y="15429"/>
                      <a:pt x="14152" y="16457"/>
                    </a:cubicBezTo>
                    <a:cubicBezTo>
                      <a:pt x="14152" y="17486"/>
                      <a:pt x="14897" y="19543"/>
                      <a:pt x="15641" y="20571"/>
                    </a:cubicBezTo>
                    <a:cubicBezTo>
                      <a:pt x="16386" y="21600"/>
                      <a:pt x="17131" y="21600"/>
                      <a:pt x="17876" y="21600"/>
                    </a:cubicBezTo>
                    <a:cubicBezTo>
                      <a:pt x="17876" y="21600"/>
                      <a:pt x="18621" y="21600"/>
                      <a:pt x="18621" y="21600"/>
                    </a:cubicBezTo>
                    <a:cubicBezTo>
                      <a:pt x="20110" y="21600"/>
                      <a:pt x="20110" y="21600"/>
                      <a:pt x="20110" y="21600"/>
                    </a:cubicBezTo>
                    <a:cubicBezTo>
                      <a:pt x="20110" y="19543"/>
                      <a:pt x="20110" y="19543"/>
                      <a:pt x="20110" y="19543"/>
                    </a:cubicBezTo>
                    <a:cubicBezTo>
                      <a:pt x="21600" y="13371"/>
                      <a:pt x="20110" y="11314"/>
                      <a:pt x="17131" y="8229"/>
                    </a:cubicBezTo>
                    <a:cubicBezTo>
                      <a:pt x="16386" y="8229"/>
                      <a:pt x="16386" y="8229"/>
                      <a:pt x="16386" y="8229"/>
                    </a:cubicBezTo>
                    <a:cubicBezTo>
                      <a:pt x="15641" y="6171"/>
                      <a:pt x="14897" y="6171"/>
                      <a:pt x="13407" y="5143"/>
                    </a:cubicBezTo>
                    <a:cubicBezTo>
                      <a:pt x="12662" y="5143"/>
                      <a:pt x="11917" y="5143"/>
                      <a:pt x="11917" y="5143"/>
                    </a:cubicBezTo>
                    <a:cubicBezTo>
                      <a:pt x="11917" y="5143"/>
                      <a:pt x="11917" y="5143"/>
                      <a:pt x="11917" y="5143"/>
                    </a:cubicBezTo>
                    <a:cubicBezTo>
                      <a:pt x="11172" y="4114"/>
                      <a:pt x="11172" y="4114"/>
                      <a:pt x="11172" y="4114"/>
                    </a:cubicBezTo>
                    <a:cubicBezTo>
                      <a:pt x="11172" y="4114"/>
                      <a:pt x="11172" y="4114"/>
                      <a:pt x="11172" y="4114"/>
                    </a:cubicBezTo>
                    <a:cubicBezTo>
                      <a:pt x="10428" y="1029"/>
                      <a:pt x="8193" y="0"/>
                      <a:pt x="5959" y="0"/>
                    </a:cubicBezTo>
                    <a:cubicBezTo>
                      <a:pt x="5214" y="0"/>
                      <a:pt x="5214" y="0"/>
                      <a:pt x="4469" y="0"/>
                    </a:cubicBezTo>
                    <a:cubicBezTo>
                      <a:pt x="2234" y="0"/>
                      <a:pt x="0" y="1029"/>
                      <a:pt x="0" y="4114"/>
                    </a:cubicBezTo>
                    <a:cubicBezTo>
                      <a:pt x="0" y="5143"/>
                      <a:pt x="0" y="6171"/>
                      <a:pt x="745" y="7200"/>
                    </a:cubicBezTo>
                    <a:cubicBezTo>
                      <a:pt x="1490" y="9257"/>
                      <a:pt x="3724" y="9257"/>
                      <a:pt x="5214" y="10286"/>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8" name="Freeform 12"/>
              <p:cNvSpPr/>
              <p:nvPr/>
            </p:nvSpPr>
            <p:spPr>
              <a:xfrm>
                <a:off x="774780" y="2461"/>
                <a:ext cx="73870" cy="57848"/>
              </a:xfrm>
              <a:custGeom>
                <a:avLst/>
                <a:gdLst/>
                <a:ahLst/>
                <a:cxnLst>
                  <a:cxn ang="0">
                    <a:pos x="wd2" y="hd2"/>
                  </a:cxn>
                  <a:cxn ang="5400000">
                    <a:pos x="wd2" y="hd2"/>
                  </a:cxn>
                  <a:cxn ang="10800000">
                    <a:pos x="wd2" y="hd2"/>
                  </a:cxn>
                  <a:cxn ang="16200000">
                    <a:pos x="wd2" y="hd2"/>
                  </a:cxn>
                </a:cxnLst>
                <a:rect l="0" t="0" r="r" b="b"/>
                <a:pathLst>
                  <a:path w="21169" h="21600" extrusionOk="0">
                    <a:moveTo>
                      <a:pt x="561" y="12960"/>
                    </a:moveTo>
                    <a:cubicBezTo>
                      <a:pt x="1001" y="14580"/>
                      <a:pt x="1001" y="14580"/>
                      <a:pt x="1001" y="14580"/>
                    </a:cubicBezTo>
                    <a:cubicBezTo>
                      <a:pt x="1001" y="14040"/>
                      <a:pt x="1001" y="14040"/>
                      <a:pt x="1001" y="14040"/>
                    </a:cubicBezTo>
                    <a:cubicBezTo>
                      <a:pt x="561" y="14580"/>
                      <a:pt x="120" y="15120"/>
                      <a:pt x="120" y="16200"/>
                    </a:cubicBezTo>
                    <a:cubicBezTo>
                      <a:pt x="-321" y="18360"/>
                      <a:pt x="561" y="18900"/>
                      <a:pt x="1001" y="18900"/>
                    </a:cubicBezTo>
                    <a:cubicBezTo>
                      <a:pt x="1001" y="18900"/>
                      <a:pt x="1442" y="18900"/>
                      <a:pt x="1442" y="18900"/>
                    </a:cubicBezTo>
                    <a:cubicBezTo>
                      <a:pt x="1442" y="18900"/>
                      <a:pt x="1442" y="19440"/>
                      <a:pt x="1442" y="19440"/>
                    </a:cubicBezTo>
                    <a:cubicBezTo>
                      <a:pt x="1883" y="19980"/>
                      <a:pt x="1883" y="20520"/>
                      <a:pt x="2765" y="21060"/>
                    </a:cubicBezTo>
                    <a:cubicBezTo>
                      <a:pt x="3206" y="21060"/>
                      <a:pt x="3646" y="21600"/>
                      <a:pt x="4087" y="21600"/>
                    </a:cubicBezTo>
                    <a:cubicBezTo>
                      <a:pt x="5410" y="21600"/>
                      <a:pt x="6291" y="21060"/>
                      <a:pt x="6291" y="19980"/>
                    </a:cubicBezTo>
                    <a:cubicBezTo>
                      <a:pt x="6732" y="19440"/>
                      <a:pt x="6732" y="18900"/>
                      <a:pt x="6291" y="17820"/>
                    </a:cubicBezTo>
                    <a:cubicBezTo>
                      <a:pt x="5850" y="17280"/>
                      <a:pt x="5410" y="17280"/>
                      <a:pt x="4969" y="16740"/>
                    </a:cubicBezTo>
                    <a:cubicBezTo>
                      <a:pt x="4969" y="16740"/>
                      <a:pt x="4969" y="16740"/>
                      <a:pt x="4969" y="16740"/>
                    </a:cubicBezTo>
                    <a:cubicBezTo>
                      <a:pt x="4969" y="16200"/>
                      <a:pt x="5410" y="15120"/>
                      <a:pt x="5410" y="15120"/>
                    </a:cubicBezTo>
                    <a:cubicBezTo>
                      <a:pt x="5410" y="14580"/>
                      <a:pt x="5850" y="14580"/>
                      <a:pt x="5850" y="14580"/>
                    </a:cubicBezTo>
                    <a:cubicBezTo>
                      <a:pt x="5850" y="14580"/>
                      <a:pt x="5850" y="14580"/>
                      <a:pt x="5850" y="14580"/>
                    </a:cubicBezTo>
                    <a:cubicBezTo>
                      <a:pt x="6291" y="15120"/>
                      <a:pt x="6732" y="16200"/>
                      <a:pt x="8055" y="16200"/>
                    </a:cubicBezTo>
                    <a:cubicBezTo>
                      <a:pt x="8055" y="16200"/>
                      <a:pt x="8055" y="16200"/>
                      <a:pt x="8055" y="16200"/>
                    </a:cubicBezTo>
                    <a:cubicBezTo>
                      <a:pt x="9377" y="16200"/>
                      <a:pt x="10259" y="14580"/>
                      <a:pt x="10699" y="12960"/>
                    </a:cubicBezTo>
                    <a:cubicBezTo>
                      <a:pt x="11140" y="12420"/>
                      <a:pt x="11581" y="11340"/>
                      <a:pt x="12022" y="11340"/>
                    </a:cubicBezTo>
                    <a:cubicBezTo>
                      <a:pt x="12463" y="10800"/>
                      <a:pt x="12903" y="10800"/>
                      <a:pt x="13344" y="10800"/>
                    </a:cubicBezTo>
                    <a:cubicBezTo>
                      <a:pt x="14667" y="10800"/>
                      <a:pt x="15989" y="10800"/>
                      <a:pt x="16871" y="9180"/>
                    </a:cubicBezTo>
                    <a:cubicBezTo>
                      <a:pt x="17312" y="8640"/>
                      <a:pt x="17752" y="8100"/>
                      <a:pt x="17752" y="7560"/>
                    </a:cubicBezTo>
                    <a:cubicBezTo>
                      <a:pt x="18193" y="7560"/>
                      <a:pt x="18193" y="7020"/>
                      <a:pt x="18193" y="7020"/>
                    </a:cubicBezTo>
                    <a:cubicBezTo>
                      <a:pt x="18193" y="7020"/>
                      <a:pt x="18634" y="6480"/>
                      <a:pt x="18634" y="6480"/>
                    </a:cubicBezTo>
                    <a:cubicBezTo>
                      <a:pt x="19516" y="6480"/>
                      <a:pt x="20397" y="6480"/>
                      <a:pt x="20838" y="5400"/>
                    </a:cubicBezTo>
                    <a:cubicBezTo>
                      <a:pt x="21279" y="4320"/>
                      <a:pt x="21279" y="2700"/>
                      <a:pt x="20838" y="1620"/>
                    </a:cubicBezTo>
                    <a:cubicBezTo>
                      <a:pt x="20838" y="1080"/>
                      <a:pt x="19957" y="540"/>
                      <a:pt x="19075" y="540"/>
                    </a:cubicBezTo>
                    <a:cubicBezTo>
                      <a:pt x="18193" y="540"/>
                      <a:pt x="17312" y="540"/>
                      <a:pt x="16871" y="1620"/>
                    </a:cubicBezTo>
                    <a:cubicBezTo>
                      <a:pt x="16430" y="1620"/>
                      <a:pt x="16430" y="2160"/>
                      <a:pt x="15989" y="2160"/>
                    </a:cubicBezTo>
                    <a:cubicBezTo>
                      <a:pt x="15989" y="1620"/>
                      <a:pt x="15548" y="1080"/>
                      <a:pt x="15108" y="540"/>
                    </a:cubicBezTo>
                    <a:cubicBezTo>
                      <a:pt x="14667" y="540"/>
                      <a:pt x="13785" y="0"/>
                      <a:pt x="13344" y="0"/>
                    </a:cubicBezTo>
                    <a:cubicBezTo>
                      <a:pt x="11581" y="0"/>
                      <a:pt x="10259" y="3240"/>
                      <a:pt x="9818" y="4860"/>
                    </a:cubicBezTo>
                    <a:cubicBezTo>
                      <a:pt x="9818" y="5940"/>
                      <a:pt x="9377" y="6480"/>
                      <a:pt x="8495" y="8100"/>
                    </a:cubicBezTo>
                    <a:cubicBezTo>
                      <a:pt x="8055" y="8640"/>
                      <a:pt x="8055" y="8640"/>
                      <a:pt x="8055" y="8640"/>
                    </a:cubicBezTo>
                    <a:cubicBezTo>
                      <a:pt x="7614" y="9180"/>
                      <a:pt x="7173" y="9720"/>
                      <a:pt x="6732" y="10800"/>
                    </a:cubicBezTo>
                    <a:cubicBezTo>
                      <a:pt x="6732" y="10800"/>
                      <a:pt x="6732" y="10260"/>
                      <a:pt x="6291" y="10260"/>
                    </a:cubicBezTo>
                    <a:cubicBezTo>
                      <a:pt x="6291" y="9720"/>
                      <a:pt x="5850" y="9720"/>
                      <a:pt x="5850" y="9180"/>
                    </a:cubicBezTo>
                    <a:cubicBezTo>
                      <a:pt x="5850" y="8640"/>
                      <a:pt x="5850" y="8640"/>
                      <a:pt x="5850" y="8640"/>
                    </a:cubicBezTo>
                    <a:cubicBezTo>
                      <a:pt x="4969" y="8100"/>
                      <a:pt x="4969" y="8100"/>
                      <a:pt x="4969" y="8100"/>
                    </a:cubicBezTo>
                    <a:cubicBezTo>
                      <a:pt x="4528" y="7560"/>
                      <a:pt x="4087" y="7560"/>
                      <a:pt x="3646" y="7560"/>
                    </a:cubicBezTo>
                    <a:cubicBezTo>
                      <a:pt x="3206" y="7560"/>
                      <a:pt x="2324" y="8100"/>
                      <a:pt x="1883" y="8640"/>
                    </a:cubicBezTo>
                    <a:cubicBezTo>
                      <a:pt x="1883" y="8640"/>
                      <a:pt x="1883" y="9180"/>
                      <a:pt x="1442" y="9180"/>
                    </a:cubicBezTo>
                    <a:cubicBezTo>
                      <a:pt x="1442" y="9720"/>
                      <a:pt x="1001" y="9720"/>
                      <a:pt x="1001" y="10260"/>
                    </a:cubicBezTo>
                    <a:cubicBezTo>
                      <a:pt x="561" y="10800"/>
                      <a:pt x="561" y="11880"/>
                      <a:pt x="561" y="1296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79" name="Freeform 13"/>
              <p:cNvSpPr/>
              <p:nvPr/>
            </p:nvSpPr>
            <p:spPr>
              <a:xfrm>
                <a:off x="156917" y="744004"/>
                <a:ext cx="44569" cy="40001"/>
              </a:xfrm>
              <a:custGeom>
                <a:avLst/>
                <a:gdLst/>
                <a:ahLst/>
                <a:cxnLst>
                  <a:cxn ang="0">
                    <a:pos x="wd2" y="hd2"/>
                  </a:cxn>
                  <a:cxn ang="5400000">
                    <a:pos x="wd2" y="hd2"/>
                  </a:cxn>
                  <a:cxn ang="10800000">
                    <a:pos x="wd2" y="hd2"/>
                  </a:cxn>
                  <a:cxn ang="16200000">
                    <a:pos x="wd2" y="hd2"/>
                  </a:cxn>
                </a:cxnLst>
                <a:rect l="0" t="0" r="r" b="b"/>
                <a:pathLst>
                  <a:path w="21600" h="21600" extrusionOk="0">
                    <a:moveTo>
                      <a:pt x="13407" y="15429"/>
                    </a:moveTo>
                    <a:cubicBezTo>
                      <a:pt x="14152" y="14657"/>
                      <a:pt x="14897" y="13886"/>
                      <a:pt x="15641" y="13114"/>
                    </a:cubicBezTo>
                    <a:cubicBezTo>
                      <a:pt x="15641" y="12343"/>
                      <a:pt x="16386" y="12343"/>
                      <a:pt x="16386" y="11571"/>
                    </a:cubicBezTo>
                    <a:cubicBezTo>
                      <a:pt x="18621" y="10029"/>
                      <a:pt x="21600" y="7714"/>
                      <a:pt x="21600" y="3857"/>
                    </a:cubicBezTo>
                    <a:cubicBezTo>
                      <a:pt x="21600" y="771"/>
                      <a:pt x="19366" y="0"/>
                      <a:pt x="17876" y="0"/>
                    </a:cubicBezTo>
                    <a:cubicBezTo>
                      <a:pt x="16386" y="0"/>
                      <a:pt x="14897" y="771"/>
                      <a:pt x="12662" y="2314"/>
                    </a:cubicBezTo>
                    <a:cubicBezTo>
                      <a:pt x="11917" y="3086"/>
                      <a:pt x="10428" y="3857"/>
                      <a:pt x="9683" y="4629"/>
                    </a:cubicBezTo>
                    <a:cubicBezTo>
                      <a:pt x="8938" y="5400"/>
                      <a:pt x="8193" y="6171"/>
                      <a:pt x="7448" y="6943"/>
                    </a:cubicBezTo>
                    <a:cubicBezTo>
                      <a:pt x="5959" y="7714"/>
                      <a:pt x="5214" y="8486"/>
                      <a:pt x="5214" y="10029"/>
                    </a:cubicBezTo>
                    <a:cubicBezTo>
                      <a:pt x="4469" y="10029"/>
                      <a:pt x="4469" y="10800"/>
                      <a:pt x="3724" y="11571"/>
                    </a:cubicBezTo>
                    <a:cubicBezTo>
                      <a:pt x="3724" y="11571"/>
                      <a:pt x="3724" y="11571"/>
                      <a:pt x="2979" y="12343"/>
                    </a:cubicBezTo>
                    <a:cubicBezTo>
                      <a:pt x="1490" y="13886"/>
                      <a:pt x="0" y="15429"/>
                      <a:pt x="0" y="17743"/>
                    </a:cubicBezTo>
                    <a:cubicBezTo>
                      <a:pt x="0" y="19286"/>
                      <a:pt x="0" y="20057"/>
                      <a:pt x="1490" y="20829"/>
                    </a:cubicBezTo>
                    <a:cubicBezTo>
                      <a:pt x="2234" y="21600"/>
                      <a:pt x="2979" y="21600"/>
                      <a:pt x="4469" y="21600"/>
                    </a:cubicBezTo>
                    <a:cubicBezTo>
                      <a:pt x="6703" y="21600"/>
                      <a:pt x="8938" y="20057"/>
                      <a:pt x="9683" y="19286"/>
                    </a:cubicBezTo>
                    <a:cubicBezTo>
                      <a:pt x="11172" y="18514"/>
                      <a:pt x="12662" y="16971"/>
                      <a:pt x="13407" y="15429"/>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0" name="Freeform 14"/>
              <p:cNvSpPr/>
              <p:nvPr/>
            </p:nvSpPr>
            <p:spPr>
              <a:xfrm>
                <a:off x="107070" y="782774"/>
                <a:ext cx="47225" cy="35693"/>
              </a:xfrm>
              <a:custGeom>
                <a:avLst/>
                <a:gdLst/>
                <a:ahLst/>
                <a:cxnLst>
                  <a:cxn ang="0">
                    <a:pos x="wd2" y="hd2"/>
                  </a:cxn>
                  <a:cxn ang="5400000">
                    <a:pos x="wd2" y="hd2"/>
                  </a:cxn>
                  <a:cxn ang="10800000">
                    <a:pos x="wd2" y="hd2"/>
                  </a:cxn>
                  <a:cxn ang="16200000">
                    <a:pos x="wd2" y="hd2"/>
                  </a:cxn>
                </a:cxnLst>
                <a:rect l="0" t="0" r="r" b="b"/>
                <a:pathLst>
                  <a:path w="21320" h="21600" extrusionOk="0">
                    <a:moveTo>
                      <a:pt x="17836" y="0"/>
                    </a:moveTo>
                    <a:cubicBezTo>
                      <a:pt x="15746" y="0"/>
                      <a:pt x="12959" y="864"/>
                      <a:pt x="10868" y="2592"/>
                    </a:cubicBezTo>
                    <a:cubicBezTo>
                      <a:pt x="10172" y="3456"/>
                      <a:pt x="10172" y="3456"/>
                      <a:pt x="9475" y="3456"/>
                    </a:cubicBezTo>
                    <a:cubicBezTo>
                      <a:pt x="8778" y="4320"/>
                      <a:pt x="7385" y="4320"/>
                      <a:pt x="6688" y="5184"/>
                    </a:cubicBezTo>
                    <a:cubicBezTo>
                      <a:pt x="5991" y="5184"/>
                      <a:pt x="5991" y="5184"/>
                      <a:pt x="5294" y="5184"/>
                    </a:cubicBezTo>
                    <a:cubicBezTo>
                      <a:pt x="5294" y="5184"/>
                      <a:pt x="4597" y="5184"/>
                      <a:pt x="4597" y="5184"/>
                    </a:cubicBezTo>
                    <a:cubicBezTo>
                      <a:pt x="3901" y="5184"/>
                      <a:pt x="2507" y="5184"/>
                      <a:pt x="1810" y="6048"/>
                    </a:cubicBezTo>
                    <a:cubicBezTo>
                      <a:pt x="-280" y="7776"/>
                      <a:pt x="-280" y="14688"/>
                      <a:pt x="417" y="16416"/>
                    </a:cubicBezTo>
                    <a:cubicBezTo>
                      <a:pt x="1114" y="19872"/>
                      <a:pt x="3204" y="21600"/>
                      <a:pt x="5991" y="21600"/>
                    </a:cubicBezTo>
                    <a:cubicBezTo>
                      <a:pt x="6688" y="21600"/>
                      <a:pt x="7385" y="21600"/>
                      <a:pt x="7385" y="21600"/>
                    </a:cubicBezTo>
                    <a:cubicBezTo>
                      <a:pt x="9475" y="20736"/>
                      <a:pt x="10172" y="18144"/>
                      <a:pt x="10172" y="16416"/>
                    </a:cubicBezTo>
                    <a:cubicBezTo>
                      <a:pt x="10172" y="16416"/>
                      <a:pt x="10868" y="15552"/>
                      <a:pt x="10868" y="15552"/>
                    </a:cubicBezTo>
                    <a:cubicBezTo>
                      <a:pt x="10868" y="15552"/>
                      <a:pt x="11565" y="14688"/>
                      <a:pt x="12262" y="14688"/>
                    </a:cubicBezTo>
                    <a:cubicBezTo>
                      <a:pt x="12959" y="14688"/>
                      <a:pt x="13655" y="13824"/>
                      <a:pt x="14352" y="12960"/>
                    </a:cubicBezTo>
                    <a:cubicBezTo>
                      <a:pt x="15049" y="12096"/>
                      <a:pt x="15746" y="11232"/>
                      <a:pt x="15746" y="10368"/>
                    </a:cubicBezTo>
                    <a:cubicBezTo>
                      <a:pt x="15746" y="10368"/>
                      <a:pt x="15746" y="10368"/>
                      <a:pt x="15746" y="9504"/>
                    </a:cubicBezTo>
                    <a:cubicBezTo>
                      <a:pt x="15746" y="9504"/>
                      <a:pt x="16443" y="9504"/>
                      <a:pt x="16443" y="9504"/>
                    </a:cubicBezTo>
                    <a:cubicBezTo>
                      <a:pt x="17139" y="8640"/>
                      <a:pt x="17139" y="8640"/>
                      <a:pt x="17139" y="8640"/>
                    </a:cubicBezTo>
                    <a:cubicBezTo>
                      <a:pt x="18533" y="7776"/>
                      <a:pt x="21320" y="6912"/>
                      <a:pt x="21320" y="4320"/>
                    </a:cubicBezTo>
                    <a:cubicBezTo>
                      <a:pt x="21320" y="3456"/>
                      <a:pt x="21320" y="1728"/>
                      <a:pt x="19926" y="864"/>
                    </a:cubicBezTo>
                    <a:cubicBezTo>
                      <a:pt x="19230" y="0"/>
                      <a:pt x="18533" y="0"/>
                      <a:pt x="17836" y="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1" name="Freeform 15"/>
              <p:cNvSpPr/>
              <p:nvPr/>
            </p:nvSpPr>
            <p:spPr>
              <a:xfrm>
                <a:off x="218526" y="904621"/>
                <a:ext cx="33426" cy="43078"/>
              </a:xfrm>
              <a:custGeom>
                <a:avLst/>
                <a:gdLst/>
                <a:ahLst/>
                <a:cxnLst>
                  <a:cxn ang="0">
                    <a:pos x="wd2" y="hd2"/>
                  </a:cxn>
                  <a:cxn ang="5400000">
                    <a:pos x="wd2" y="hd2"/>
                  </a:cxn>
                  <a:cxn ang="10800000">
                    <a:pos x="wd2" y="hd2"/>
                  </a:cxn>
                  <a:cxn ang="16200000">
                    <a:pos x="wd2" y="hd2"/>
                  </a:cxn>
                </a:cxnLst>
                <a:rect l="0" t="0" r="r" b="b"/>
                <a:pathLst>
                  <a:path w="21600" h="21600" extrusionOk="0">
                    <a:moveTo>
                      <a:pt x="3927" y="20880"/>
                    </a:moveTo>
                    <a:cubicBezTo>
                      <a:pt x="4909" y="21600"/>
                      <a:pt x="4909" y="21600"/>
                      <a:pt x="5891" y="21600"/>
                    </a:cubicBezTo>
                    <a:cubicBezTo>
                      <a:pt x="8836" y="21600"/>
                      <a:pt x="9818" y="18720"/>
                      <a:pt x="10800" y="18000"/>
                    </a:cubicBezTo>
                    <a:cubicBezTo>
                      <a:pt x="10800" y="18000"/>
                      <a:pt x="10800" y="17280"/>
                      <a:pt x="10800" y="17280"/>
                    </a:cubicBezTo>
                    <a:cubicBezTo>
                      <a:pt x="11782" y="16560"/>
                      <a:pt x="11782" y="16560"/>
                      <a:pt x="12764" y="15840"/>
                    </a:cubicBezTo>
                    <a:cubicBezTo>
                      <a:pt x="12764" y="15840"/>
                      <a:pt x="13745" y="15120"/>
                      <a:pt x="14727" y="14400"/>
                    </a:cubicBezTo>
                    <a:cubicBezTo>
                      <a:pt x="15709" y="13680"/>
                      <a:pt x="15709" y="12960"/>
                      <a:pt x="15709" y="12240"/>
                    </a:cubicBezTo>
                    <a:cubicBezTo>
                      <a:pt x="15709" y="12240"/>
                      <a:pt x="16691" y="11520"/>
                      <a:pt x="16691" y="11520"/>
                    </a:cubicBezTo>
                    <a:cubicBezTo>
                      <a:pt x="16691" y="10800"/>
                      <a:pt x="17673" y="10080"/>
                      <a:pt x="17673" y="10080"/>
                    </a:cubicBezTo>
                    <a:cubicBezTo>
                      <a:pt x="19636" y="8640"/>
                      <a:pt x="20618" y="6480"/>
                      <a:pt x="21600" y="5040"/>
                    </a:cubicBezTo>
                    <a:cubicBezTo>
                      <a:pt x="21600" y="2880"/>
                      <a:pt x="21600" y="1440"/>
                      <a:pt x="20618" y="1440"/>
                    </a:cubicBezTo>
                    <a:cubicBezTo>
                      <a:pt x="19636" y="0"/>
                      <a:pt x="18655" y="0"/>
                      <a:pt x="16691" y="0"/>
                    </a:cubicBezTo>
                    <a:cubicBezTo>
                      <a:pt x="15709" y="0"/>
                      <a:pt x="14727" y="0"/>
                      <a:pt x="13745" y="0"/>
                    </a:cubicBezTo>
                    <a:cubicBezTo>
                      <a:pt x="8836" y="1440"/>
                      <a:pt x="0" y="11520"/>
                      <a:pt x="0" y="16560"/>
                    </a:cubicBezTo>
                    <a:cubicBezTo>
                      <a:pt x="0" y="18720"/>
                      <a:pt x="1964" y="20160"/>
                      <a:pt x="3927" y="2088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2" name="Freeform 16"/>
              <p:cNvSpPr/>
              <p:nvPr/>
            </p:nvSpPr>
            <p:spPr>
              <a:xfrm>
                <a:off x="177301" y="886159"/>
                <a:ext cx="149583" cy="182156"/>
              </a:xfrm>
              <a:custGeom>
                <a:avLst/>
                <a:gdLst/>
                <a:ahLst/>
                <a:cxnLst>
                  <a:cxn ang="0">
                    <a:pos x="wd2" y="hd2"/>
                  </a:cxn>
                  <a:cxn ang="5400000">
                    <a:pos x="wd2" y="hd2"/>
                  </a:cxn>
                  <a:cxn ang="10800000">
                    <a:pos x="wd2" y="hd2"/>
                  </a:cxn>
                  <a:cxn ang="16200000">
                    <a:pos x="wd2" y="hd2"/>
                  </a:cxn>
                </a:cxnLst>
                <a:rect l="0" t="0" r="r" b="b"/>
                <a:pathLst>
                  <a:path w="20888" h="21600" extrusionOk="0">
                    <a:moveTo>
                      <a:pt x="17894" y="7313"/>
                    </a:moveTo>
                    <a:cubicBezTo>
                      <a:pt x="18322" y="6463"/>
                      <a:pt x="18964" y="5613"/>
                      <a:pt x="19605" y="4762"/>
                    </a:cubicBezTo>
                    <a:cubicBezTo>
                      <a:pt x="20033" y="4422"/>
                      <a:pt x="20033" y="4422"/>
                      <a:pt x="20033" y="4422"/>
                    </a:cubicBezTo>
                    <a:cubicBezTo>
                      <a:pt x="20033" y="4422"/>
                      <a:pt x="21316" y="2721"/>
                      <a:pt x="20674" y="1871"/>
                    </a:cubicBezTo>
                    <a:cubicBezTo>
                      <a:pt x="20674" y="1871"/>
                      <a:pt x="20461" y="1701"/>
                      <a:pt x="20461" y="1701"/>
                    </a:cubicBezTo>
                    <a:cubicBezTo>
                      <a:pt x="20461" y="1531"/>
                      <a:pt x="20461" y="1531"/>
                      <a:pt x="20461" y="1531"/>
                    </a:cubicBezTo>
                    <a:cubicBezTo>
                      <a:pt x="21102" y="1020"/>
                      <a:pt x="20888" y="680"/>
                      <a:pt x="20674" y="510"/>
                    </a:cubicBezTo>
                    <a:cubicBezTo>
                      <a:pt x="20461" y="0"/>
                      <a:pt x="20033" y="0"/>
                      <a:pt x="20033" y="0"/>
                    </a:cubicBezTo>
                    <a:cubicBezTo>
                      <a:pt x="19605" y="0"/>
                      <a:pt x="19177" y="170"/>
                      <a:pt x="19177" y="510"/>
                    </a:cubicBezTo>
                    <a:cubicBezTo>
                      <a:pt x="18964" y="510"/>
                      <a:pt x="18964" y="510"/>
                      <a:pt x="18964" y="510"/>
                    </a:cubicBezTo>
                    <a:cubicBezTo>
                      <a:pt x="18750" y="510"/>
                      <a:pt x="18750" y="510"/>
                      <a:pt x="18750" y="510"/>
                    </a:cubicBezTo>
                    <a:cubicBezTo>
                      <a:pt x="18750" y="680"/>
                      <a:pt x="18750" y="680"/>
                      <a:pt x="18750" y="680"/>
                    </a:cubicBezTo>
                    <a:cubicBezTo>
                      <a:pt x="18536" y="1020"/>
                      <a:pt x="18536" y="1361"/>
                      <a:pt x="18750" y="1701"/>
                    </a:cubicBezTo>
                    <a:cubicBezTo>
                      <a:pt x="18536" y="1871"/>
                      <a:pt x="18108" y="2041"/>
                      <a:pt x="17894" y="2211"/>
                    </a:cubicBezTo>
                    <a:cubicBezTo>
                      <a:pt x="17894" y="2381"/>
                      <a:pt x="17680" y="2381"/>
                      <a:pt x="17680" y="2381"/>
                    </a:cubicBezTo>
                    <a:cubicBezTo>
                      <a:pt x="17253" y="2721"/>
                      <a:pt x="17039" y="2891"/>
                      <a:pt x="16611" y="3061"/>
                    </a:cubicBezTo>
                    <a:cubicBezTo>
                      <a:pt x="16183" y="3231"/>
                      <a:pt x="16183" y="3231"/>
                      <a:pt x="16183" y="3231"/>
                    </a:cubicBezTo>
                    <a:cubicBezTo>
                      <a:pt x="15328" y="3742"/>
                      <a:pt x="14686" y="4422"/>
                      <a:pt x="14259" y="5102"/>
                    </a:cubicBezTo>
                    <a:cubicBezTo>
                      <a:pt x="13831" y="5272"/>
                      <a:pt x="13617" y="5613"/>
                      <a:pt x="13403" y="5953"/>
                    </a:cubicBezTo>
                    <a:cubicBezTo>
                      <a:pt x="13403" y="5953"/>
                      <a:pt x="13189" y="5953"/>
                      <a:pt x="13189" y="6123"/>
                    </a:cubicBezTo>
                    <a:cubicBezTo>
                      <a:pt x="12762" y="6463"/>
                      <a:pt x="12120" y="6973"/>
                      <a:pt x="12334" y="7483"/>
                    </a:cubicBezTo>
                    <a:cubicBezTo>
                      <a:pt x="12334" y="7654"/>
                      <a:pt x="12548" y="8164"/>
                      <a:pt x="13189" y="8164"/>
                    </a:cubicBezTo>
                    <a:cubicBezTo>
                      <a:pt x="12975" y="8164"/>
                      <a:pt x="12548" y="8504"/>
                      <a:pt x="12548" y="8504"/>
                    </a:cubicBezTo>
                    <a:cubicBezTo>
                      <a:pt x="11692" y="8674"/>
                      <a:pt x="10837" y="9014"/>
                      <a:pt x="10623" y="9865"/>
                    </a:cubicBezTo>
                    <a:cubicBezTo>
                      <a:pt x="10623" y="9865"/>
                      <a:pt x="10623" y="9865"/>
                      <a:pt x="10623" y="9865"/>
                    </a:cubicBezTo>
                    <a:cubicBezTo>
                      <a:pt x="10623" y="9524"/>
                      <a:pt x="10623" y="9354"/>
                      <a:pt x="10409" y="9014"/>
                    </a:cubicBezTo>
                    <a:cubicBezTo>
                      <a:pt x="10409" y="8674"/>
                      <a:pt x="10409" y="8674"/>
                      <a:pt x="10409" y="8674"/>
                    </a:cubicBezTo>
                    <a:cubicBezTo>
                      <a:pt x="9981" y="8674"/>
                      <a:pt x="9981" y="8674"/>
                      <a:pt x="9981" y="8674"/>
                    </a:cubicBezTo>
                    <a:cubicBezTo>
                      <a:pt x="9981" y="8674"/>
                      <a:pt x="9767" y="8674"/>
                      <a:pt x="9767" y="8674"/>
                    </a:cubicBezTo>
                    <a:cubicBezTo>
                      <a:pt x="8912" y="8674"/>
                      <a:pt x="8484" y="9014"/>
                      <a:pt x="8270" y="9354"/>
                    </a:cubicBezTo>
                    <a:cubicBezTo>
                      <a:pt x="8057" y="9524"/>
                      <a:pt x="7843" y="9524"/>
                      <a:pt x="7629" y="9694"/>
                    </a:cubicBezTo>
                    <a:cubicBezTo>
                      <a:pt x="7415" y="9694"/>
                      <a:pt x="7201" y="9694"/>
                      <a:pt x="7201" y="9865"/>
                    </a:cubicBezTo>
                    <a:cubicBezTo>
                      <a:pt x="6560" y="10035"/>
                      <a:pt x="5918" y="10375"/>
                      <a:pt x="5704" y="10715"/>
                    </a:cubicBezTo>
                    <a:cubicBezTo>
                      <a:pt x="5490" y="10715"/>
                      <a:pt x="5490" y="10715"/>
                      <a:pt x="5490" y="10715"/>
                    </a:cubicBezTo>
                    <a:cubicBezTo>
                      <a:pt x="5276" y="10375"/>
                      <a:pt x="5063" y="10375"/>
                      <a:pt x="4849" y="10375"/>
                    </a:cubicBezTo>
                    <a:cubicBezTo>
                      <a:pt x="4207" y="10375"/>
                      <a:pt x="3993" y="10545"/>
                      <a:pt x="3566" y="10715"/>
                    </a:cubicBezTo>
                    <a:cubicBezTo>
                      <a:pt x="3566" y="10715"/>
                      <a:pt x="3566" y="10885"/>
                      <a:pt x="3352" y="10885"/>
                    </a:cubicBezTo>
                    <a:cubicBezTo>
                      <a:pt x="3138" y="10885"/>
                      <a:pt x="3138" y="11055"/>
                      <a:pt x="2924" y="11055"/>
                    </a:cubicBezTo>
                    <a:cubicBezTo>
                      <a:pt x="2496" y="11225"/>
                      <a:pt x="2068" y="11225"/>
                      <a:pt x="1641" y="12076"/>
                    </a:cubicBezTo>
                    <a:cubicBezTo>
                      <a:pt x="1427" y="12416"/>
                      <a:pt x="1427" y="12756"/>
                      <a:pt x="1427" y="13266"/>
                    </a:cubicBezTo>
                    <a:cubicBezTo>
                      <a:pt x="1427" y="13436"/>
                      <a:pt x="1427" y="13606"/>
                      <a:pt x="1213" y="13946"/>
                    </a:cubicBezTo>
                    <a:cubicBezTo>
                      <a:pt x="1213" y="14457"/>
                      <a:pt x="999" y="14797"/>
                      <a:pt x="571" y="15307"/>
                    </a:cubicBezTo>
                    <a:cubicBezTo>
                      <a:pt x="358" y="15817"/>
                      <a:pt x="-284" y="16668"/>
                      <a:pt x="144" y="17348"/>
                    </a:cubicBezTo>
                    <a:cubicBezTo>
                      <a:pt x="358" y="18028"/>
                      <a:pt x="785" y="18198"/>
                      <a:pt x="999" y="18198"/>
                    </a:cubicBezTo>
                    <a:cubicBezTo>
                      <a:pt x="1427" y="18198"/>
                      <a:pt x="1855" y="18028"/>
                      <a:pt x="2282" y="17688"/>
                    </a:cubicBezTo>
                    <a:cubicBezTo>
                      <a:pt x="2924" y="17178"/>
                      <a:pt x="3352" y="16498"/>
                      <a:pt x="3779" y="15987"/>
                    </a:cubicBezTo>
                    <a:cubicBezTo>
                      <a:pt x="4207" y="15477"/>
                      <a:pt x="4421" y="15137"/>
                      <a:pt x="4849" y="14797"/>
                    </a:cubicBezTo>
                    <a:cubicBezTo>
                      <a:pt x="5063" y="14457"/>
                      <a:pt x="5276" y="14287"/>
                      <a:pt x="5490" y="14287"/>
                    </a:cubicBezTo>
                    <a:cubicBezTo>
                      <a:pt x="5490" y="14287"/>
                      <a:pt x="5490" y="14287"/>
                      <a:pt x="5490" y="14457"/>
                    </a:cubicBezTo>
                    <a:cubicBezTo>
                      <a:pt x="5704" y="14457"/>
                      <a:pt x="5490" y="14627"/>
                      <a:pt x="5276" y="14967"/>
                    </a:cubicBezTo>
                    <a:cubicBezTo>
                      <a:pt x="5276" y="14797"/>
                      <a:pt x="5276" y="14797"/>
                      <a:pt x="5276" y="14797"/>
                    </a:cubicBezTo>
                    <a:cubicBezTo>
                      <a:pt x="4207" y="15817"/>
                      <a:pt x="4849" y="16668"/>
                      <a:pt x="5490" y="17348"/>
                    </a:cubicBezTo>
                    <a:cubicBezTo>
                      <a:pt x="5704" y="17858"/>
                      <a:pt x="5704" y="18028"/>
                      <a:pt x="5063" y="18539"/>
                    </a:cubicBezTo>
                    <a:cubicBezTo>
                      <a:pt x="4849" y="18709"/>
                      <a:pt x="4849" y="18879"/>
                      <a:pt x="4849" y="18879"/>
                    </a:cubicBezTo>
                    <a:cubicBezTo>
                      <a:pt x="4635" y="19219"/>
                      <a:pt x="3779" y="19899"/>
                      <a:pt x="4207" y="20750"/>
                    </a:cubicBezTo>
                    <a:cubicBezTo>
                      <a:pt x="4207" y="20920"/>
                      <a:pt x="4421" y="21260"/>
                      <a:pt x="5276" y="21430"/>
                    </a:cubicBezTo>
                    <a:cubicBezTo>
                      <a:pt x="5490" y="21600"/>
                      <a:pt x="5704" y="21600"/>
                      <a:pt x="5918" y="21600"/>
                    </a:cubicBezTo>
                    <a:cubicBezTo>
                      <a:pt x="6987" y="21600"/>
                      <a:pt x="7629" y="20750"/>
                      <a:pt x="8057" y="20239"/>
                    </a:cubicBezTo>
                    <a:cubicBezTo>
                      <a:pt x="8484" y="19729"/>
                      <a:pt x="8912" y="19729"/>
                      <a:pt x="9767" y="19559"/>
                    </a:cubicBezTo>
                    <a:cubicBezTo>
                      <a:pt x="10623" y="19389"/>
                      <a:pt x="11692" y="19049"/>
                      <a:pt x="11906" y="17858"/>
                    </a:cubicBezTo>
                    <a:cubicBezTo>
                      <a:pt x="12120" y="17008"/>
                      <a:pt x="12120" y="16157"/>
                      <a:pt x="12120" y="15307"/>
                    </a:cubicBezTo>
                    <a:cubicBezTo>
                      <a:pt x="11906" y="14967"/>
                      <a:pt x="11906" y="14627"/>
                      <a:pt x="11692" y="14457"/>
                    </a:cubicBezTo>
                    <a:cubicBezTo>
                      <a:pt x="11906" y="14457"/>
                      <a:pt x="12120" y="14627"/>
                      <a:pt x="12334" y="14627"/>
                    </a:cubicBezTo>
                    <a:cubicBezTo>
                      <a:pt x="12548" y="14627"/>
                      <a:pt x="12548" y="14627"/>
                      <a:pt x="12762" y="14627"/>
                    </a:cubicBezTo>
                    <a:cubicBezTo>
                      <a:pt x="13831" y="14457"/>
                      <a:pt x="14045" y="13436"/>
                      <a:pt x="14259" y="13096"/>
                    </a:cubicBezTo>
                    <a:cubicBezTo>
                      <a:pt x="14259" y="12926"/>
                      <a:pt x="14259" y="12756"/>
                      <a:pt x="14259" y="12756"/>
                    </a:cubicBezTo>
                    <a:cubicBezTo>
                      <a:pt x="14472" y="12416"/>
                      <a:pt x="14472" y="12076"/>
                      <a:pt x="14686" y="11735"/>
                    </a:cubicBezTo>
                    <a:cubicBezTo>
                      <a:pt x="14900" y="11565"/>
                      <a:pt x="15114" y="11395"/>
                      <a:pt x="15328" y="11225"/>
                    </a:cubicBezTo>
                    <a:cubicBezTo>
                      <a:pt x="15542" y="11055"/>
                      <a:pt x="15756" y="10885"/>
                      <a:pt x="15969" y="10715"/>
                    </a:cubicBezTo>
                    <a:cubicBezTo>
                      <a:pt x="16825" y="9865"/>
                      <a:pt x="17253" y="9014"/>
                      <a:pt x="17466" y="8164"/>
                    </a:cubicBezTo>
                    <a:cubicBezTo>
                      <a:pt x="17680" y="7824"/>
                      <a:pt x="17680" y="7654"/>
                      <a:pt x="17894" y="7313"/>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3" name="Freeform 17"/>
              <p:cNvSpPr/>
              <p:nvPr/>
            </p:nvSpPr>
            <p:spPr>
              <a:xfrm>
                <a:off x="302037" y="1018467"/>
                <a:ext cx="16276" cy="28309"/>
              </a:xfrm>
              <a:custGeom>
                <a:avLst/>
                <a:gdLst/>
                <a:ahLst/>
                <a:cxnLst>
                  <a:cxn ang="0">
                    <a:pos x="wd2" y="hd2"/>
                  </a:cxn>
                  <a:cxn ang="5400000">
                    <a:pos x="wd2" y="hd2"/>
                  </a:cxn>
                  <a:cxn ang="10800000">
                    <a:pos x="wd2" y="hd2"/>
                  </a:cxn>
                  <a:cxn ang="16200000">
                    <a:pos x="wd2" y="hd2"/>
                  </a:cxn>
                </a:cxnLst>
                <a:rect l="0" t="0" r="r" b="b"/>
                <a:pathLst>
                  <a:path w="19156" h="21600" extrusionOk="0">
                    <a:moveTo>
                      <a:pt x="706" y="16200"/>
                    </a:moveTo>
                    <a:cubicBezTo>
                      <a:pt x="2506" y="17280"/>
                      <a:pt x="4306" y="21600"/>
                      <a:pt x="9706" y="21600"/>
                    </a:cubicBezTo>
                    <a:cubicBezTo>
                      <a:pt x="9706" y="21600"/>
                      <a:pt x="9706" y="21600"/>
                      <a:pt x="9706" y="21600"/>
                    </a:cubicBezTo>
                    <a:cubicBezTo>
                      <a:pt x="15106" y="21600"/>
                      <a:pt x="16906" y="18360"/>
                      <a:pt x="16906" y="16200"/>
                    </a:cubicBezTo>
                    <a:cubicBezTo>
                      <a:pt x="18706" y="12960"/>
                      <a:pt x="18706" y="9720"/>
                      <a:pt x="18706" y="6480"/>
                    </a:cubicBezTo>
                    <a:cubicBezTo>
                      <a:pt x="18706" y="6480"/>
                      <a:pt x="18706" y="6480"/>
                      <a:pt x="18706" y="6480"/>
                    </a:cubicBezTo>
                    <a:cubicBezTo>
                      <a:pt x="18706" y="5400"/>
                      <a:pt x="20506" y="2160"/>
                      <a:pt x="16906" y="1080"/>
                    </a:cubicBezTo>
                    <a:cubicBezTo>
                      <a:pt x="16906" y="0"/>
                      <a:pt x="15106" y="0"/>
                      <a:pt x="11506" y="0"/>
                    </a:cubicBezTo>
                    <a:cubicBezTo>
                      <a:pt x="9706" y="0"/>
                      <a:pt x="9706" y="0"/>
                      <a:pt x="9706" y="0"/>
                    </a:cubicBezTo>
                    <a:cubicBezTo>
                      <a:pt x="7906" y="0"/>
                      <a:pt x="6106" y="0"/>
                      <a:pt x="4306" y="2160"/>
                    </a:cubicBezTo>
                    <a:cubicBezTo>
                      <a:pt x="2506" y="3240"/>
                      <a:pt x="2506" y="5400"/>
                      <a:pt x="4306" y="7560"/>
                    </a:cubicBezTo>
                    <a:cubicBezTo>
                      <a:pt x="706" y="9720"/>
                      <a:pt x="-1094" y="11880"/>
                      <a:pt x="706" y="1620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4" name="Freeform 18"/>
              <p:cNvSpPr/>
              <p:nvPr/>
            </p:nvSpPr>
            <p:spPr>
              <a:xfrm>
                <a:off x="365338" y="1024006"/>
                <a:ext cx="62939" cy="96001"/>
              </a:xfrm>
              <a:custGeom>
                <a:avLst/>
                <a:gdLst/>
                <a:ahLst/>
                <a:cxnLst>
                  <a:cxn ang="0">
                    <a:pos x="wd2" y="hd2"/>
                  </a:cxn>
                  <a:cxn ang="5400000">
                    <a:pos x="wd2" y="hd2"/>
                  </a:cxn>
                  <a:cxn ang="10800000">
                    <a:pos x="wd2" y="hd2"/>
                  </a:cxn>
                  <a:cxn ang="16200000">
                    <a:pos x="wd2" y="hd2"/>
                  </a:cxn>
                </a:cxnLst>
                <a:rect l="0" t="0" r="r" b="b"/>
                <a:pathLst>
                  <a:path w="21165" h="21600" extrusionOk="0">
                    <a:moveTo>
                      <a:pt x="14400" y="21600"/>
                    </a:moveTo>
                    <a:cubicBezTo>
                      <a:pt x="14400" y="21600"/>
                      <a:pt x="14400" y="21600"/>
                      <a:pt x="14400" y="21600"/>
                    </a:cubicBezTo>
                    <a:cubicBezTo>
                      <a:pt x="15943" y="21600"/>
                      <a:pt x="16971" y="21600"/>
                      <a:pt x="18000" y="21278"/>
                    </a:cubicBezTo>
                    <a:cubicBezTo>
                      <a:pt x="21086" y="19988"/>
                      <a:pt x="20571" y="17731"/>
                      <a:pt x="20057" y="16764"/>
                    </a:cubicBezTo>
                    <a:cubicBezTo>
                      <a:pt x="20057" y="16442"/>
                      <a:pt x="20057" y="16442"/>
                      <a:pt x="20057" y="16442"/>
                    </a:cubicBezTo>
                    <a:cubicBezTo>
                      <a:pt x="19543" y="15475"/>
                      <a:pt x="19543" y="14830"/>
                      <a:pt x="20057" y="14185"/>
                    </a:cubicBezTo>
                    <a:cubicBezTo>
                      <a:pt x="20057" y="13863"/>
                      <a:pt x="20057" y="13863"/>
                      <a:pt x="20571" y="13540"/>
                    </a:cubicBezTo>
                    <a:cubicBezTo>
                      <a:pt x="21086" y="12896"/>
                      <a:pt x="21600" y="11928"/>
                      <a:pt x="20571" y="10639"/>
                    </a:cubicBezTo>
                    <a:cubicBezTo>
                      <a:pt x="20571" y="10316"/>
                      <a:pt x="20057" y="9672"/>
                      <a:pt x="19543" y="9349"/>
                    </a:cubicBezTo>
                    <a:cubicBezTo>
                      <a:pt x="18514" y="9027"/>
                      <a:pt x="18000" y="8382"/>
                      <a:pt x="18000" y="7737"/>
                    </a:cubicBezTo>
                    <a:cubicBezTo>
                      <a:pt x="18000" y="7415"/>
                      <a:pt x="18000" y="7093"/>
                      <a:pt x="18000" y="6448"/>
                    </a:cubicBezTo>
                    <a:cubicBezTo>
                      <a:pt x="18000" y="5803"/>
                      <a:pt x="18000" y="5481"/>
                      <a:pt x="17486" y="4836"/>
                    </a:cubicBezTo>
                    <a:cubicBezTo>
                      <a:pt x="17486" y="3224"/>
                      <a:pt x="15429" y="1612"/>
                      <a:pt x="13371" y="645"/>
                    </a:cubicBezTo>
                    <a:cubicBezTo>
                      <a:pt x="12343" y="322"/>
                      <a:pt x="10286" y="0"/>
                      <a:pt x="9257" y="0"/>
                    </a:cubicBezTo>
                    <a:cubicBezTo>
                      <a:pt x="8229" y="0"/>
                      <a:pt x="7200" y="0"/>
                      <a:pt x="6171" y="322"/>
                    </a:cubicBezTo>
                    <a:cubicBezTo>
                      <a:pt x="5657" y="645"/>
                      <a:pt x="5143" y="967"/>
                      <a:pt x="5143" y="1290"/>
                    </a:cubicBezTo>
                    <a:cubicBezTo>
                      <a:pt x="4629" y="1612"/>
                      <a:pt x="4629" y="1612"/>
                      <a:pt x="4114" y="1934"/>
                    </a:cubicBezTo>
                    <a:cubicBezTo>
                      <a:pt x="3600" y="2257"/>
                      <a:pt x="2571" y="2579"/>
                      <a:pt x="2057" y="3224"/>
                    </a:cubicBezTo>
                    <a:cubicBezTo>
                      <a:pt x="1543" y="3546"/>
                      <a:pt x="1543" y="3546"/>
                      <a:pt x="1543" y="3546"/>
                    </a:cubicBezTo>
                    <a:cubicBezTo>
                      <a:pt x="1029" y="3869"/>
                      <a:pt x="514" y="4191"/>
                      <a:pt x="514" y="4836"/>
                    </a:cubicBezTo>
                    <a:cubicBezTo>
                      <a:pt x="0" y="5481"/>
                      <a:pt x="0" y="5803"/>
                      <a:pt x="0" y="6125"/>
                    </a:cubicBezTo>
                    <a:cubicBezTo>
                      <a:pt x="514" y="6448"/>
                      <a:pt x="514" y="6448"/>
                      <a:pt x="514" y="6448"/>
                    </a:cubicBezTo>
                    <a:cubicBezTo>
                      <a:pt x="514" y="6770"/>
                      <a:pt x="514" y="6770"/>
                      <a:pt x="514" y="7093"/>
                    </a:cubicBezTo>
                    <a:cubicBezTo>
                      <a:pt x="514" y="7415"/>
                      <a:pt x="514" y="7737"/>
                      <a:pt x="514" y="8382"/>
                    </a:cubicBezTo>
                    <a:cubicBezTo>
                      <a:pt x="1029" y="8704"/>
                      <a:pt x="1029" y="9027"/>
                      <a:pt x="1543" y="9349"/>
                    </a:cubicBezTo>
                    <a:cubicBezTo>
                      <a:pt x="1543" y="9349"/>
                      <a:pt x="1543" y="9349"/>
                      <a:pt x="2057" y="9672"/>
                    </a:cubicBezTo>
                    <a:cubicBezTo>
                      <a:pt x="2571" y="10639"/>
                      <a:pt x="3086" y="11284"/>
                      <a:pt x="3086" y="12251"/>
                    </a:cubicBezTo>
                    <a:cubicBezTo>
                      <a:pt x="3086" y="12573"/>
                      <a:pt x="2571" y="13218"/>
                      <a:pt x="2571" y="13540"/>
                    </a:cubicBezTo>
                    <a:cubicBezTo>
                      <a:pt x="2571" y="14507"/>
                      <a:pt x="2057" y="15152"/>
                      <a:pt x="2571" y="16119"/>
                    </a:cubicBezTo>
                    <a:cubicBezTo>
                      <a:pt x="2571" y="17409"/>
                      <a:pt x="4114" y="19343"/>
                      <a:pt x="5657" y="19988"/>
                    </a:cubicBezTo>
                    <a:cubicBezTo>
                      <a:pt x="7200" y="20955"/>
                      <a:pt x="9257" y="21278"/>
                      <a:pt x="11314" y="21600"/>
                    </a:cubicBezTo>
                    <a:cubicBezTo>
                      <a:pt x="12343" y="21600"/>
                      <a:pt x="13371" y="21600"/>
                      <a:pt x="14400" y="2160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5" name="Freeform 19"/>
              <p:cNvSpPr/>
              <p:nvPr/>
            </p:nvSpPr>
            <p:spPr>
              <a:xfrm>
                <a:off x="225735" y="700927"/>
                <a:ext cx="16134" cy="12924"/>
              </a:xfrm>
              <a:custGeom>
                <a:avLst/>
                <a:gdLst/>
                <a:ahLst/>
                <a:cxnLst>
                  <a:cxn ang="0">
                    <a:pos x="wd2" y="hd2"/>
                  </a:cxn>
                  <a:cxn ang="5400000">
                    <a:pos x="wd2" y="hd2"/>
                  </a:cxn>
                  <a:cxn ang="10800000">
                    <a:pos x="wd2" y="hd2"/>
                  </a:cxn>
                  <a:cxn ang="16200000">
                    <a:pos x="wd2" y="hd2"/>
                  </a:cxn>
                </a:cxnLst>
                <a:rect l="0" t="0" r="r" b="b"/>
                <a:pathLst>
                  <a:path w="20450" h="21600" extrusionOk="0">
                    <a:moveTo>
                      <a:pt x="11782" y="0"/>
                    </a:moveTo>
                    <a:cubicBezTo>
                      <a:pt x="5891" y="0"/>
                      <a:pt x="1964" y="4800"/>
                      <a:pt x="0" y="9600"/>
                    </a:cubicBezTo>
                    <a:cubicBezTo>
                      <a:pt x="0" y="12000"/>
                      <a:pt x="1964" y="16800"/>
                      <a:pt x="1964" y="16800"/>
                    </a:cubicBezTo>
                    <a:cubicBezTo>
                      <a:pt x="3927" y="19200"/>
                      <a:pt x="7855" y="21600"/>
                      <a:pt x="11782" y="21600"/>
                    </a:cubicBezTo>
                    <a:cubicBezTo>
                      <a:pt x="13745" y="21600"/>
                      <a:pt x="15709" y="21600"/>
                      <a:pt x="15709" y="19200"/>
                    </a:cubicBezTo>
                    <a:cubicBezTo>
                      <a:pt x="19636" y="19200"/>
                      <a:pt x="19636" y="19200"/>
                      <a:pt x="19636" y="19200"/>
                    </a:cubicBezTo>
                    <a:cubicBezTo>
                      <a:pt x="19636" y="16800"/>
                      <a:pt x="19636" y="16800"/>
                      <a:pt x="19636" y="16800"/>
                    </a:cubicBezTo>
                    <a:cubicBezTo>
                      <a:pt x="21600" y="9600"/>
                      <a:pt x="19636" y="4800"/>
                      <a:pt x="17673" y="4800"/>
                    </a:cubicBezTo>
                    <a:cubicBezTo>
                      <a:pt x="15709" y="2400"/>
                      <a:pt x="13745" y="0"/>
                      <a:pt x="11782" y="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6" name="Freeform 20"/>
              <p:cNvSpPr/>
              <p:nvPr/>
            </p:nvSpPr>
            <p:spPr>
              <a:xfrm>
                <a:off x="235650" y="673235"/>
                <a:ext cx="25096" cy="28924"/>
              </a:xfrm>
              <a:custGeom>
                <a:avLst/>
                <a:gdLst/>
                <a:ahLst/>
                <a:cxnLst>
                  <a:cxn ang="0">
                    <a:pos x="wd2" y="hd2"/>
                  </a:cxn>
                  <a:cxn ang="5400000">
                    <a:pos x="wd2" y="hd2"/>
                  </a:cxn>
                  <a:cxn ang="10800000">
                    <a:pos x="wd2" y="hd2"/>
                  </a:cxn>
                  <a:cxn ang="16200000">
                    <a:pos x="wd2" y="hd2"/>
                  </a:cxn>
                </a:cxnLst>
                <a:rect l="0" t="0" r="r" b="b"/>
                <a:pathLst>
                  <a:path w="19691" h="21600" extrusionOk="0">
                    <a:moveTo>
                      <a:pt x="791" y="9720"/>
                    </a:moveTo>
                    <a:cubicBezTo>
                      <a:pt x="-1609" y="12960"/>
                      <a:pt x="1991" y="17280"/>
                      <a:pt x="4391" y="19440"/>
                    </a:cubicBezTo>
                    <a:cubicBezTo>
                      <a:pt x="5591" y="19440"/>
                      <a:pt x="5591" y="19440"/>
                      <a:pt x="5591" y="19440"/>
                    </a:cubicBezTo>
                    <a:cubicBezTo>
                      <a:pt x="6791" y="20520"/>
                      <a:pt x="9191" y="21600"/>
                      <a:pt x="11591" y="21600"/>
                    </a:cubicBezTo>
                    <a:cubicBezTo>
                      <a:pt x="12791" y="21600"/>
                      <a:pt x="15191" y="20520"/>
                      <a:pt x="16391" y="19440"/>
                    </a:cubicBezTo>
                    <a:cubicBezTo>
                      <a:pt x="16391" y="18360"/>
                      <a:pt x="16391" y="17280"/>
                      <a:pt x="16391" y="16200"/>
                    </a:cubicBezTo>
                    <a:cubicBezTo>
                      <a:pt x="16391" y="16200"/>
                      <a:pt x="16391" y="15120"/>
                      <a:pt x="17591" y="15120"/>
                    </a:cubicBezTo>
                    <a:cubicBezTo>
                      <a:pt x="17591" y="15120"/>
                      <a:pt x="17591" y="14040"/>
                      <a:pt x="17591" y="14040"/>
                    </a:cubicBezTo>
                    <a:cubicBezTo>
                      <a:pt x="18791" y="12960"/>
                      <a:pt x="18791" y="11880"/>
                      <a:pt x="18791" y="11880"/>
                    </a:cubicBezTo>
                    <a:cubicBezTo>
                      <a:pt x="19991" y="7560"/>
                      <a:pt x="19991" y="5400"/>
                      <a:pt x="18791" y="2160"/>
                    </a:cubicBezTo>
                    <a:cubicBezTo>
                      <a:pt x="17591" y="0"/>
                      <a:pt x="17591" y="0"/>
                      <a:pt x="17591" y="0"/>
                    </a:cubicBezTo>
                    <a:cubicBezTo>
                      <a:pt x="15191" y="0"/>
                      <a:pt x="15191" y="0"/>
                      <a:pt x="15191" y="0"/>
                    </a:cubicBezTo>
                    <a:cubicBezTo>
                      <a:pt x="15191" y="0"/>
                      <a:pt x="15191" y="0"/>
                      <a:pt x="15191" y="0"/>
                    </a:cubicBezTo>
                    <a:cubicBezTo>
                      <a:pt x="13991" y="0"/>
                      <a:pt x="12791" y="0"/>
                      <a:pt x="12791" y="0"/>
                    </a:cubicBezTo>
                    <a:cubicBezTo>
                      <a:pt x="11591" y="0"/>
                      <a:pt x="10391" y="0"/>
                      <a:pt x="9191" y="1080"/>
                    </a:cubicBezTo>
                    <a:cubicBezTo>
                      <a:pt x="6791" y="2160"/>
                      <a:pt x="6791" y="4320"/>
                      <a:pt x="6791" y="5400"/>
                    </a:cubicBezTo>
                    <a:cubicBezTo>
                      <a:pt x="6791" y="5400"/>
                      <a:pt x="6791" y="5400"/>
                      <a:pt x="6791" y="6480"/>
                    </a:cubicBezTo>
                    <a:cubicBezTo>
                      <a:pt x="6791" y="6480"/>
                      <a:pt x="5591" y="6480"/>
                      <a:pt x="5591" y="6480"/>
                    </a:cubicBezTo>
                    <a:cubicBezTo>
                      <a:pt x="4391" y="6480"/>
                      <a:pt x="1991" y="7560"/>
                      <a:pt x="791" y="972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7" name="Freeform 21"/>
              <p:cNvSpPr/>
              <p:nvPr/>
            </p:nvSpPr>
            <p:spPr>
              <a:xfrm>
                <a:off x="200174" y="641849"/>
                <a:ext cx="37950" cy="41848"/>
              </a:xfrm>
              <a:custGeom>
                <a:avLst/>
                <a:gdLst/>
                <a:ahLst/>
                <a:cxnLst>
                  <a:cxn ang="0">
                    <a:pos x="wd2" y="hd2"/>
                  </a:cxn>
                  <a:cxn ang="5400000">
                    <a:pos x="wd2" y="hd2"/>
                  </a:cxn>
                  <a:cxn ang="10800000">
                    <a:pos x="wd2" y="hd2"/>
                  </a:cxn>
                  <a:cxn ang="16200000">
                    <a:pos x="wd2" y="hd2"/>
                  </a:cxn>
                </a:cxnLst>
                <a:rect l="0" t="0" r="r" b="b"/>
                <a:pathLst>
                  <a:path w="20844" h="21600" extrusionOk="0">
                    <a:moveTo>
                      <a:pt x="18277" y="5214"/>
                    </a:moveTo>
                    <a:cubicBezTo>
                      <a:pt x="17446" y="3724"/>
                      <a:pt x="16615" y="2234"/>
                      <a:pt x="14954" y="745"/>
                    </a:cubicBezTo>
                    <a:cubicBezTo>
                      <a:pt x="14123" y="0"/>
                      <a:pt x="12462" y="0"/>
                      <a:pt x="10800" y="0"/>
                    </a:cubicBezTo>
                    <a:cubicBezTo>
                      <a:pt x="9138" y="0"/>
                      <a:pt x="7477" y="745"/>
                      <a:pt x="5815" y="1490"/>
                    </a:cubicBezTo>
                    <a:cubicBezTo>
                      <a:pt x="2492" y="2979"/>
                      <a:pt x="831" y="5214"/>
                      <a:pt x="0" y="7448"/>
                    </a:cubicBezTo>
                    <a:cubicBezTo>
                      <a:pt x="0" y="9683"/>
                      <a:pt x="1662" y="11917"/>
                      <a:pt x="4154" y="13407"/>
                    </a:cubicBezTo>
                    <a:cubicBezTo>
                      <a:pt x="4985" y="14152"/>
                      <a:pt x="4985" y="14152"/>
                      <a:pt x="5815" y="14152"/>
                    </a:cubicBezTo>
                    <a:cubicBezTo>
                      <a:pt x="5815" y="14152"/>
                      <a:pt x="5815" y="14152"/>
                      <a:pt x="5815" y="14152"/>
                    </a:cubicBezTo>
                    <a:cubicBezTo>
                      <a:pt x="5815" y="14897"/>
                      <a:pt x="5815" y="15641"/>
                      <a:pt x="6646" y="15641"/>
                    </a:cubicBezTo>
                    <a:cubicBezTo>
                      <a:pt x="6646" y="16386"/>
                      <a:pt x="7477" y="17131"/>
                      <a:pt x="7477" y="17131"/>
                    </a:cubicBezTo>
                    <a:cubicBezTo>
                      <a:pt x="7477" y="17131"/>
                      <a:pt x="7477" y="17131"/>
                      <a:pt x="7477" y="17131"/>
                    </a:cubicBezTo>
                    <a:cubicBezTo>
                      <a:pt x="8308" y="17876"/>
                      <a:pt x="8308" y="18621"/>
                      <a:pt x="8308" y="18621"/>
                    </a:cubicBezTo>
                    <a:cubicBezTo>
                      <a:pt x="8308" y="18621"/>
                      <a:pt x="9969" y="21600"/>
                      <a:pt x="12462" y="21600"/>
                    </a:cubicBezTo>
                    <a:cubicBezTo>
                      <a:pt x="14123" y="21600"/>
                      <a:pt x="14954" y="20855"/>
                      <a:pt x="14954" y="20110"/>
                    </a:cubicBezTo>
                    <a:cubicBezTo>
                      <a:pt x="17446" y="18621"/>
                      <a:pt x="19108" y="17131"/>
                      <a:pt x="19938" y="14897"/>
                    </a:cubicBezTo>
                    <a:cubicBezTo>
                      <a:pt x="21600" y="11172"/>
                      <a:pt x="20769" y="9683"/>
                      <a:pt x="19108" y="6703"/>
                    </a:cubicBezTo>
                    <a:cubicBezTo>
                      <a:pt x="18277" y="5959"/>
                      <a:pt x="18277" y="5959"/>
                      <a:pt x="18277" y="5214"/>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8" name="Freeform 22"/>
              <p:cNvSpPr/>
              <p:nvPr/>
            </p:nvSpPr>
            <p:spPr>
              <a:xfrm>
                <a:off x="175189" y="636311"/>
                <a:ext cx="23829" cy="15386"/>
              </a:xfrm>
              <a:custGeom>
                <a:avLst/>
                <a:gdLst/>
                <a:ahLst/>
                <a:cxnLst>
                  <a:cxn ang="0">
                    <a:pos x="wd2" y="hd2"/>
                  </a:cxn>
                  <a:cxn ang="5400000">
                    <a:pos x="wd2" y="hd2"/>
                  </a:cxn>
                  <a:cxn ang="10800000">
                    <a:pos x="wd2" y="hd2"/>
                  </a:cxn>
                  <a:cxn ang="16200000">
                    <a:pos x="wd2" y="hd2"/>
                  </a:cxn>
                </a:cxnLst>
                <a:rect l="0" t="0" r="r" b="b"/>
                <a:pathLst>
                  <a:path w="19632" h="21600" extrusionOk="0">
                    <a:moveTo>
                      <a:pt x="11691" y="21600"/>
                    </a:moveTo>
                    <a:cubicBezTo>
                      <a:pt x="12961" y="19636"/>
                      <a:pt x="12961" y="19636"/>
                      <a:pt x="12961" y="19636"/>
                    </a:cubicBezTo>
                    <a:cubicBezTo>
                      <a:pt x="14232" y="15709"/>
                      <a:pt x="14232" y="15709"/>
                      <a:pt x="14232" y="15709"/>
                    </a:cubicBezTo>
                    <a:cubicBezTo>
                      <a:pt x="15503" y="15709"/>
                      <a:pt x="16773" y="15709"/>
                      <a:pt x="18044" y="13745"/>
                    </a:cubicBezTo>
                    <a:cubicBezTo>
                      <a:pt x="20585" y="9818"/>
                      <a:pt x="19314" y="5891"/>
                      <a:pt x="19314" y="5891"/>
                    </a:cubicBezTo>
                    <a:cubicBezTo>
                      <a:pt x="18044" y="0"/>
                      <a:pt x="14232" y="0"/>
                      <a:pt x="12961" y="0"/>
                    </a:cubicBezTo>
                    <a:cubicBezTo>
                      <a:pt x="11691" y="0"/>
                      <a:pt x="11691" y="0"/>
                      <a:pt x="11691" y="0"/>
                    </a:cubicBezTo>
                    <a:cubicBezTo>
                      <a:pt x="7879" y="0"/>
                      <a:pt x="6609" y="1964"/>
                      <a:pt x="4067" y="3927"/>
                    </a:cubicBezTo>
                    <a:cubicBezTo>
                      <a:pt x="2797" y="3927"/>
                      <a:pt x="-1015" y="5891"/>
                      <a:pt x="256" y="11782"/>
                    </a:cubicBezTo>
                    <a:cubicBezTo>
                      <a:pt x="256" y="21600"/>
                      <a:pt x="10420" y="21600"/>
                      <a:pt x="10420" y="21600"/>
                    </a:cubicBezTo>
                    <a:cubicBezTo>
                      <a:pt x="10420" y="21600"/>
                      <a:pt x="10420" y="21600"/>
                      <a:pt x="11691" y="2160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89" name="Freeform 23"/>
              <p:cNvSpPr/>
              <p:nvPr/>
            </p:nvSpPr>
            <p:spPr>
              <a:xfrm>
                <a:off x="276263" y="499695"/>
                <a:ext cx="12573" cy="18462"/>
              </a:xfrm>
              <a:custGeom>
                <a:avLst/>
                <a:gdLst/>
                <a:ahLst/>
                <a:cxnLst>
                  <a:cxn ang="0">
                    <a:pos x="wd2" y="hd2"/>
                  </a:cxn>
                  <a:cxn ang="5400000">
                    <a:pos x="wd2" y="hd2"/>
                  </a:cxn>
                  <a:cxn ang="10800000">
                    <a:pos x="wd2" y="hd2"/>
                  </a:cxn>
                  <a:cxn ang="16200000">
                    <a:pos x="wd2" y="hd2"/>
                  </a:cxn>
                </a:cxnLst>
                <a:rect l="0" t="0" r="r" b="b"/>
                <a:pathLst>
                  <a:path w="18015" h="21600" extrusionOk="0">
                    <a:moveTo>
                      <a:pt x="6675" y="21600"/>
                    </a:moveTo>
                    <a:cubicBezTo>
                      <a:pt x="8835" y="19938"/>
                      <a:pt x="8835" y="19938"/>
                      <a:pt x="8835" y="19938"/>
                    </a:cubicBezTo>
                    <a:cubicBezTo>
                      <a:pt x="13155" y="18277"/>
                      <a:pt x="15315" y="14954"/>
                      <a:pt x="15315" y="13292"/>
                    </a:cubicBezTo>
                    <a:cubicBezTo>
                      <a:pt x="15315" y="13292"/>
                      <a:pt x="15315" y="13292"/>
                      <a:pt x="15315" y="13292"/>
                    </a:cubicBezTo>
                    <a:cubicBezTo>
                      <a:pt x="19635" y="4985"/>
                      <a:pt x="17475" y="3323"/>
                      <a:pt x="17475" y="1662"/>
                    </a:cubicBezTo>
                    <a:cubicBezTo>
                      <a:pt x="15315" y="0"/>
                      <a:pt x="15315" y="0"/>
                      <a:pt x="15315" y="0"/>
                    </a:cubicBezTo>
                    <a:cubicBezTo>
                      <a:pt x="10995" y="0"/>
                      <a:pt x="10995" y="0"/>
                      <a:pt x="10995" y="0"/>
                    </a:cubicBezTo>
                    <a:cubicBezTo>
                      <a:pt x="8835" y="0"/>
                      <a:pt x="6675" y="1662"/>
                      <a:pt x="4515" y="3323"/>
                    </a:cubicBezTo>
                    <a:cubicBezTo>
                      <a:pt x="195" y="4985"/>
                      <a:pt x="-1965" y="13292"/>
                      <a:pt x="2355" y="18277"/>
                    </a:cubicBezTo>
                    <a:lnTo>
                      <a:pt x="6675" y="21600"/>
                    </a:ln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0" name="Freeform 24"/>
              <p:cNvSpPr/>
              <p:nvPr/>
            </p:nvSpPr>
            <p:spPr>
              <a:xfrm>
                <a:off x="193567" y="797920"/>
                <a:ext cx="12170" cy="12170"/>
              </a:xfrm>
              <a:custGeom>
                <a:avLst/>
                <a:gdLst/>
                <a:ahLst/>
                <a:cxnLst>
                  <a:cxn ang="0">
                    <a:pos x="wd2" y="hd2"/>
                  </a:cxn>
                  <a:cxn ang="5400000">
                    <a:pos x="wd2" y="hd2"/>
                  </a:cxn>
                  <a:cxn ang="10800000">
                    <a:pos x="wd2" y="hd2"/>
                  </a:cxn>
                  <a:cxn ang="16200000">
                    <a:pos x="wd2" y="hd2"/>
                  </a:cxn>
                </a:cxnLst>
                <a:rect l="0" t="0" r="r" b="b"/>
                <a:pathLst>
                  <a:path w="20925" h="21600" extrusionOk="0">
                    <a:moveTo>
                      <a:pt x="10800" y="0"/>
                    </a:moveTo>
                    <a:cubicBezTo>
                      <a:pt x="8100" y="0"/>
                      <a:pt x="5400" y="2700"/>
                      <a:pt x="2700" y="2700"/>
                    </a:cubicBezTo>
                    <a:cubicBezTo>
                      <a:pt x="0" y="5400"/>
                      <a:pt x="0" y="8100"/>
                      <a:pt x="0" y="10800"/>
                    </a:cubicBezTo>
                    <a:cubicBezTo>
                      <a:pt x="0" y="16200"/>
                      <a:pt x="5400" y="21600"/>
                      <a:pt x="10800" y="21600"/>
                    </a:cubicBezTo>
                    <a:cubicBezTo>
                      <a:pt x="13500" y="21600"/>
                      <a:pt x="18900" y="18900"/>
                      <a:pt x="18900" y="16200"/>
                    </a:cubicBezTo>
                    <a:cubicBezTo>
                      <a:pt x="21600" y="10800"/>
                      <a:pt x="21600" y="8100"/>
                      <a:pt x="18900" y="5400"/>
                    </a:cubicBezTo>
                    <a:cubicBezTo>
                      <a:pt x="16200" y="2700"/>
                      <a:pt x="13500" y="0"/>
                      <a:pt x="10800" y="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1" name="Freeform 25"/>
              <p:cNvSpPr/>
              <p:nvPr/>
            </p:nvSpPr>
            <p:spPr>
              <a:xfrm>
                <a:off x="5516" y="689612"/>
                <a:ext cx="13764" cy="12169"/>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cubicBezTo>
                      <a:pt x="14400" y="0"/>
                      <a:pt x="12000" y="0"/>
                      <a:pt x="12000" y="0"/>
                    </a:cubicBezTo>
                    <a:cubicBezTo>
                      <a:pt x="9600" y="0"/>
                      <a:pt x="7200" y="3086"/>
                      <a:pt x="4800" y="6171"/>
                    </a:cubicBezTo>
                    <a:cubicBezTo>
                      <a:pt x="0" y="15429"/>
                      <a:pt x="0" y="15429"/>
                      <a:pt x="0" y="15429"/>
                    </a:cubicBezTo>
                    <a:cubicBezTo>
                      <a:pt x="7200" y="18514"/>
                      <a:pt x="7200" y="18514"/>
                      <a:pt x="7200" y="18514"/>
                    </a:cubicBezTo>
                    <a:cubicBezTo>
                      <a:pt x="9600" y="21600"/>
                      <a:pt x="9600" y="21600"/>
                      <a:pt x="12000" y="21600"/>
                    </a:cubicBezTo>
                    <a:cubicBezTo>
                      <a:pt x="14400" y="21600"/>
                      <a:pt x="16800" y="18514"/>
                      <a:pt x="19200" y="15429"/>
                    </a:cubicBezTo>
                    <a:cubicBezTo>
                      <a:pt x="21600" y="15429"/>
                      <a:pt x="21600" y="12343"/>
                      <a:pt x="21600" y="6171"/>
                    </a:cubicBezTo>
                    <a:cubicBezTo>
                      <a:pt x="21600" y="0"/>
                      <a:pt x="21600" y="0"/>
                      <a:pt x="21600" y="0"/>
                    </a:cubicBezTo>
                    <a:lnTo>
                      <a:pt x="14400" y="0"/>
                    </a:ln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2" name="Freeform 26"/>
              <p:cNvSpPr/>
              <p:nvPr/>
            </p:nvSpPr>
            <p:spPr>
              <a:xfrm>
                <a:off x="14226" y="636311"/>
                <a:ext cx="40066" cy="57232"/>
              </a:xfrm>
              <a:custGeom>
                <a:avLst/>
                <a:gdLst/>
                <a:ahLst/>
                <a:cxnLst>
                  <a:cxn ang="0">
                    <a:pos x="wd2" y="hd2"/>
                  </a:cxn>
                  <a:cxn ang="5400000">
                    <a:pos x="wd2" y="hd2"/>
                  </a:cxn>
                  <a:cxn ang="10800000">
                    <a:pos x="wd2" y="hd2"/>
                  </a:cxn>
                  <a:cxn ang="16200000">
                    <a:pos x="wd2" y="hd2"/>
                  </a:cxn>
                </a:cxnLst>
                <a:rect l="0" t="0" r="r" b="b"/>
                <a:pathLst>
                  <a:path w="20314" h="21600" extrusionOk="0">
                    <a:moveTo>
                      <a:pt x="18857" y="6480"/>
                    </a:moveTo>
                    <a:cubicBezTo>
                      <a:pt x="18857" y="5940"/>
                      <a:pt x="18085" y="5400"/>
                      <a:pt x="17314" y="4860"/>
                    </a:cubicBezTo>
                    <a:cubicBezTo>
                      <a:pt x="16542" y="4320"/>
                      <a:pt x="16542" y="4320"/>
                      <a:pt x="15771" y="3780"/>
                    </a:cubicBezTo>
                    <a:cubicBezTo>
                      <a:pt x="15771" y="3240"/>
                      <a:pt x="15771" y="3240"/>
                      <a:pt x="15771" y="3240"/>
                    </a:cubicBezTo>
                    <a:cubicBezTo>
                      <a:pt x="15000" y="2160"/>
                      <a:pt x="13457" y="0"/>
                      <a:pt x="10371" y="0"/>
                    </a:cubicBezTo>
                    <a:cubicBezTo>
                      <a:pt x="10371" y="0"/>
                      <a:pt x="9600" y="0"/>
                      <a:pt x="9600" y="0"/>
                    </a:cubicBezTo>
                    <a:cubicBezTo>
                      <a:pt x="7285" y="540"/>
                      <a:pt x="6514" y="1620"/>
                      <a:pt x="6514" y="2160"/>
                    </a:cubicBezTo>
                    <a:cubicBezTo>
                      <a:pt x="6514" y="2700"/>
                      <a:pt x="6514" y="2700"/>
                      <a:pt x="6514" y="2700"/>
                    </a:cubicBezTo>
                    <a:cubicBezTo>
                      <a:pt x="6514" y="2700"/>
                      <a:pt x="6514" y="3240"/>
                      <a:pt x="5742" y="3240"/>
                    </a:cubicBezTo>
                    <a:cubicBezTo>
                      <a:pt x="5742" y="3780"/>
                      <a:pt x="4971" y="4320"/>
                      <a:pt x="4971" y="5400"/>
                    </a:cubicBezTo>
                    <a:cubicBezTo>
                      <a:pt x="4200" y="5940"/>
                      <a:pt x="4971" y="6480"/>
                      <a:pt x="4971" y="6480"/>
                    </a:cubicBezTo>
                    <a:cubicBezTo>
                      <a:pt x="4971" y="7020"/>
                      <a:pt x="4971" y="7020"/>
                      <a:pt x="4971" y="7020"/>
                    </a:cubicBezTo>
                    <a:cubicBezTo>
                      <a:pt x="4971" y="7560"/>
                      <a:pt x="4971" y="7560"/>
                      <a:pt x="4200" y="7560"/>
                    </a:cubicBezTo>
                    <a:cubicBezTo>
                      <a:pt x="4200" y="8100"/>
                      <a:pt x="4200" y="8640"/>
                      <a:pt x="3428" y="8640"/>
                    </a:cubicBezTo>
                    <a:cubicBezTo>
                      <a:pt x="1885" y="9180"/>
                      <a:pt x="1114" y="10260"/>
                      <a:pt x="1114" y="11340"/>
                    </a:cubicBezTo>
                    <a:cubicBezTo>
                      <a:pt x="342" y="11880"/>
                      <a:pt x="342" y="12420"/>
                      <a:pt x="1114" y="12960"/>
                    </a:cubicBezTo>
                    <a:cubicBezTo>
                      <a:pt x="1114" y="12960"/>
                      <a:pt x="1114" y="12960"/>
                      <a:pt x="1114" y="12960"/>
                    </a:cubicBezTo>
                    <a:cubicBezTo>
                      <a:pt x="1114" y="12960"/>
                      <a:pt x="342" y="12960"/>
                      <a:pt x="342" y="13500"/>
                    </a:cubicBezTo>
                    <a:cubicBezTo>
                      <a:pt x="342" y="13500"/>
                      <a:pt x="-429" y="14580"/>
                      <a:pt x="342" y="15660"/>
                    </a:cubicBezTo>
                    <a:cubicBezTo>
                      <a:pt x="342" y="16200"/>
                      <a:pt x="1114" y="16740"/>
                      <a:pt x="1885" y="17280"/>
                    </a:cubicBezTo>
                    <a:cubicBezTo>
                      <a:pt x="1885" y="17280"/>
                      <a:pt x="1885" y="17820"/>
                      <a:pt x="1885" y="17820"/>
                    </a:cubicBezTo>
                    <a:cubicBezTo>
                      <a:pt x="3428" y="18360"/>
                      <a:pt x="3428" y="18360"/>
                      <a:pt x="3428" y="18360"/>
                    </a:cubicBezTo>
                    <a:cubicBezTo>
                      <a:pt x="2657" y="18900"/>
                      <a:pt x="2657" y="19440"/>
                      <a:pt x="2657" y="19980"/>
                    </a:cubicBezTo>
                    <a:cubicBezTo>
                      <a:pt x="2657" y="20520"/>
                      <a:pt x="3428" y="21060"/>
                      <a:pt x="4200" y="21060"/>
                    </a:cubicBezTo>
                    <a:cubicBezTo>
                      <a:pt x="4200" y="21600"/>
                      <a:pt x="4971" y="21600"/>
                      <a:pt x="5742" y="21600"/>
                    </a:cubicBezTo>
                    <a:cubicBezTo>
                      <a:pt x="6514" y="21600"/>
                      <a:pt x="8057" y="21060"/>
                      <a:pt x="8828" y="20520"/>
                    </a:cubicBezTo>
                    <a:cubicBezTo>
                      <a:pt x="8828" y="19980"/>
                      <a:pt x="9600" y="18900"/>
                      <a:pt x="9600" y="18360"/>
                    </a:cubicBezTo>
                    <a:cubicBezTo>
                      <a:pt x="8828" y="17820"/>
                      <a:pt x="8057" y="17280"/>
                      <a:pt x="7285" y="17280"/>
                    </a:cubicBezTo>
                    <a:cubicBezTo>
                      <a:pt x="7285" y="16740"/>
                      <a:pt x="7285" y="16740"/>
                      <a:pt x="8057" y="16200"/>
                    </a:cubicBezTo>
                    <a:cubicBezTo>
                      <a:pt x="8057" y="16200"/>
                      <a:pt x="8057" y="16200"/>
                      <a:pt x="8057" y="16200"/>
                    </a:cubicBezTo>
                    <a:cubicBezTo>
                      <a:pt x="8057" y="15660"/>
                      <a:pt x="8828" y="15660"/>
                      <a:pt x="8828" y="15120"/>
                    </a:cubicBezTo>
                    <a:cubicBezTo>
                      <a:pt x="9600" y="15120"/>
                      <a:pt x="10371" y="14580"/>
                      <a:pt x="10371" y="14040"/>
                    </a:cubicBezTo>
                    <a:cubicBezTo>
                      <a:pt x="10371" y="14040"/>
                      <a:pt x="10371" y="14040"/>
                      <a:pt x="11142" y="14040"/>
                    </a:cubicBezTo>
                    <a:cubicBezTo>
                      <a:pt x="11142" y="14040"/>
                      <a:pt x="11914" y="14040"/>
                      <a:pt x="12685" y="14040"/>
                    </a:cubicBezTo>
                    <a:cubicBezTo>
                      <a:pt x="13457" y="13500"/>
                      <a:pt x="14228" y="12960"/>
                      <a:pt x="14228" y="12420"/>
                    </a:cubicBezTo>
                    <a:cubicBezTo>
                      <a:pt x="15000" y="12420"/>
                      <a:pt x="15000" y="12420"/>
                      <a:pt x="15000" y="12420"/>
                    </a:cubicBezTo>
                    <a:cubicBezTo>
                      <a:pt x="15000" y="12420"/>
                      <a:pt x="15000" y="12420"/>
                      <a:pt x="15000" y="11880"/>
                    </a:cubicBezTo>
                    <a:cubicBezTo>
                      <a:pt x="15771" y="11880"/>
                      <a:pt x="16542" y="11340"/>
                      <a:pt x="16542" y="10800"/>
                    </a:cubicBezTo>
                    <a:cubicBezTo>
                      <a:pt x="18085" y="10800"/>
                      <a:pt x="19628" y="10260"/>
                      <a:pt x="19628" y="9720"/>
                    </a:cubicBezTo>
                    <a:cubicBezTo>
                      <a:pt x="21171" y="8100"/>
                      <a:pt x="19628" y="7020"/>
                      <a:pt x="19628" y="7020"/>
                    </a:cubicBezTo>
                    <a:cubicBezTo>
                      <a:pt x="19628" y="7020"/>
                      <a:pt x="18857" y="6480"/>
                      <a:pt x="18857" y="648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3" name="Freeform 27"/>
              <p:cNvSpPr/>
              <p:nvPr/>
            </p:nvSpPr>
            <p:spPr>
              <a:xfrm>
                <a:off x="28666" y="444925"/>
                <a:ext cx="83436" cy="187079"/>
              </a:xfrm>
              <a:custGeom>
                <a:avLst/>
                <a:gdLst/>
                <a:ahLst/>
                <a:cxnLst>
                  <a:cxn ang="0">
                    <a:pos x="wd2" y="hd2"/>
                  </a:cxn>
                  <a:cxn ang="5400000">
                    <a:pos x="wd2" y="hd2"/>
                  </a:cxn>
                  <a:cxn ang="10800000">
                    <a:pos x="wd2" y="hd2"/>
                  </a:cxn>
                  <a:cxn ang="16200000">
                    <a:pos x="wd2" y="hd2"/>
                  </a:cxn>
                </a:cxnLst>
                <a:rect l="0" t="0" r="r" b="b"/>
                <a:pathLst>
                  <a:path w="20520" h="21600" extrusionOk="0">
                    <a:moveTo>
                      <a:pt x="17710" y="5151"/>
                    </a:moveTo>
                    <a:cubicBezTo>
                      <a:pt x="18847" y="4985"/>
                      <a:pt x="19605" y="4818"/>
                      <a:pt x="19984" y="4652"/>
                    </a:cubicBezTo>
                    <a:cubicBezTo>
                      <a:pt x="20363" y="4320"/>
                      <a:pt x="20742" y="3988"/>
                      <a:pt x="20363" y="3655"/>
                    </a:cubicBezTo>
                    <a:cubicBezTo>
                      <a:pt x="20363" y="2991"/>
                      <a:pt x="18847" y="2991"/>
                      <a:pt x="18089" y="2825"/>
                    </a:cubicBezTo>
                    <a:cubicBezTo>
                      <a:pt x="17710" y="2825"/>
                      <a:pt x="17710" y="2825"/>
                      <a:pt x="17331" y="2825"/>
                    </a:cubicBezTo>
                    <a:cubicBezTo>
                      <a:pt x="17331" y="2825"/>
                      <a:pt x="16953" y="2658"/>
                      <a:pt x="16953" y="2492"/>
                    </a:cubicBezTo>
                    <a:cubicBezTo>
                      <a:pt x="16574" y="2326"/>
                      <a:pt x="16574" y="2326"/>
                      <a:pt x="16574" y="2160"/>
                    </a:cubicBezTo>
                    <a:cubicBezTo>
                      <a:pt x="16195" y="1994"/>
                      <a:pt x="15816" y="1828"/>
                      <a:pt x="15437" y="1662"/>
                    </a:cubicBezTo>
                    <a:cubicBezTo>
                      <a:pt x="16195" y="1662"/>
                      <a:pt x="16953" y="1495"/>
                      <a:pt x="17331" y="1163"/>
                    </a:cubicBezTo>
                    <a:cubicBezTo>
                      <a:pt x="17710" y="997"/>
                      <a:pt x="18089" y="665"/>
                      <a:pt x="17710" y="332"/>
                    </a:cubicBezTo>
                    <a:cubicBezTo>
                      <a:pt x="17710" y="166"/>
                      <a:pt x="17710" y="166"/>
                      <a:pt x="17710" y="166"/>
                    </a:cubicBezTo>
                    <a:cubicBezTo>
                      <a:pt x="16953" y="0"/>
                      <a:pt x="16953" y="0"/>
                      <a:pt x="16953" y="0"/>
                    </a:cubicBezTo>
                    <a:cubicBezTo>
                      <a:pt x="16953" y="0"/>
                      <a:pt x="16574" y="0"/>
                      <a:pt x="16574" y="0"/>
                    </a:cubicBezTo>
                    <a:cubicBezTo>
                      <a:pt x="16195" y="0"/>
                      <a:pt x="14300" y="0"/>
                      <a:pt x="13542" y="498"/>
                    </a:cubicBezTo>
                    <a:cubicBezTo>
                      <a:pt x="13163" y="831"/>
                      <a:pt x="13163" y="997"/>
                      <a:pt x="13542" y="1329"/>
                    </a:cubicBezTo>
                    <a:cubicBezTo>
                      <a:pt x="13542" y="1329"/>
                      <a:pt x="13542" y="1495"/>
                      <a:pt x="13921" y="1495"/>
                    </a:cubicBezTo>
                    <a:cubicBezTo>
                      <a:pt x="13542" y="1495"/>
                      <a:pt x="13163" y="1495"/>
                      <a:pt x="12784" y="1495"/>
                    </a:cubicBezTo>
                    <a:cubicBezTo>
                      <a:pt x="11647" y="1662"/>
                      <a:pt x="11268" y="2160"/>
                      <a:pt x="10889" y="2492"/>
                    </a:cubicBezTo>
                    <a:cubicBezTo>
                      <a:pt x="10889" y="2326"/>
                      <a:pt x="10889" y="2326"/>
                      <a:pt x="10889" y="2160"/>
                    </a:cubicBezTo>
                    <a:cubicBezTo>
                      <a:pt x="10889" y="2160"/>
                      <a:pt x="10889" y="2160"/>
                      <a:pt x="10889" y="2160"/>
                    </a:cubicBezTo>
                    <a:cubicBezTo>
                      <a:pt x="11268" y="1994"/>
                      <a:pt x="12026" y="1828"/>
                      <a:pt x="12026" y="1495"/>
                    </a:cubicBezTo>
                    <a:cubicBezTo>
                      <a:pt x="12026" y="1329"/>
                      <a:pt x="12026" y="997"/>
                      <a:pt x="11647" y="997"/>
                    </a:cubicBezTo>
                    <a:cubicBezTo>
                      <a:pt x="11647" y="831"/>
                      <a:pt x="10889" y="665"/>
                      <a:pt x="10510" y="665"/>
                    </a:cubicBezTo>
                    <a:cubicBezTo>
                      <a:pt x="10131" y="665"/>
                      <a:pt x="10131" y="665"/>
                      <a:pt x="9753" y="831"/>
                    </a:cubicBezTo>
                    <a:cubicBezTo>
                      <a:pt x="8995" y="997"/>
                      <a:pt x="8995" y="1495"/>
                      <a:pt x="8995" y="1662"/>
                    </a:cubicBezTo>
                    <a:cubicBezTo>
                      <a:pt x="8995" y="1662"/>
                      <a:pt x="8995" y="1662"/>
                      <a:pt x="8995" y="1662"/>
                    </a:cubicBezTo>
                    <a:cubicBezTo>
                      <a:pt x="7858" y="1828"/>
                      <a:pt x="7479" y="2160"/>
                      <a:pt x="7479" y="2492"/>
                    </a:cubicBezTo>
                    <a:cubicBezTo>
                      <a:pt x="7479" y="2492"/>
                      <a:pt x="7100" y="2658"/>
                      <a:pt x="7100" y="2658"/>
                    </a:cubicBezTo>
                    <a:cubicBezTo>
                      <a:pt x="7100" y="2492"/>
                      <a:pt x="6342" y="2326"/>
                      <a:pt x="5584" y="2326"/>
                    </a:cubicBezTo>
                    <a:cubicBezTo>
                      <a:pt x="5205" y="2326"/>
                      <a:pt x="4826" y="2326"/>
                      <a:pt x="4447" y="2326"/>
                    </a:cubicBezTo>
                    <a:cubicBezTo>
                      <a:pt x="4447" y="2326"/>
                      <a:pt x="4068" y="2492"/>
                      <a:pt x="4068" y="2492"/>
                    </a:cubicBezTo>
                    <a:cubicBezTo>
                      <a:pt x="2553" y="2492"/>
                      <a:pt x="2174" y="2658"/>
                      <a:pt x="1416" y="3157"/>
                    </a:cubicBezTo>
                    <a:cubicBezTo>
                      <a:pt x="1416" y="3157"/>
                      <a:pt x="1416" y="3323"/>
                      <a:pt x="1416" y="3323"/>
                    </a:cubicBezTo>
                    <a:cubicBezTo>
                      <a:pt x="1037" y="3489"/>
                      <a:pt x="1037" y="3489"/>
                      <a:pt x="1037" y="3655"/>
                    </a:cubicBezTo>
                    <a:cubicBezTo>
                      <a:pt x="279" y="4320"/>
                      <a:pt x="-858" y="5317"/>
                      <a:pt x="1037" y="6148"/>
                    </a:cubicBezTo>
                    <a:cubicBezTo>
                      <a:pt x="2174" y="6480"/>
                      <a:pt x="3310" y="6480"/>
                      <a:pt x="4447" y="6480"/>
                    </a:cubicBezTo>
                    <a:cubicBezTo>
                      <a:pt x="4826" y="6480"/>
                      <a:pt x="5584" y="6812"/>
                      <a:pt x="5963" y="6978"/>
                    </a:cubicBezTo>
                    <a:cubicBezTo>
                      <a:pt x="6342" y="7311"/>
                      <a:pt x="6342" y="7311"/>
                      <a:pt x="6342" y="7311"/>
                    </a:cubicBezTo>
                    <a:cubicBezTo>
                      <a:pt x="6721" y="7643"/>
                      <a:pt x="7100" y="7643"/>
                      <a:pt x="7858" y="7809"/>
                    </a:cubicBezTo>
                    <a:cubicBezTo>
                      <a:pt x="8237" y="7809"/>
                      <a:pt x="8237" y="7809"/>
                      <a:pt x="8237" y="7809"/>
                    </a:cubicBezTo>
                    <a:cubicBezTo>
                      <a:pt x="8237" y="7809"/>
                      <a:pt x="8237" y="7809"/>
                      <a:pt x="8237" y="7809"/>
                    </a:cubicBezTo>
                    <a:cubicBezTo>
                      <a:pt x="8237" y="7809"/>
                      <a:pt x="8237" y="7809"/>
                      <a:pt x="8237" y="7809"/>
                    </a:cubicBezTo>
                    <a:cubicBezTo>
                      <a:pt x="7100" y="7809"/>
                      <a:pt x="5584" y="8142"/>
                      <a:pt x="4826" y="8474"/>
                    </a:cubicBezTo>
                    <a:cubicBezTo>
                      <a:pt x="4068" y="8972"/>
                      <a:pt x="3689" y="9471"/>
                      <a:pt x="3689" y="9803"/>
                    </a:cubicBezTo>
                    <a:cubicBezTo>
                      <a:pt x="4068" y="10468"/>
                      <a:pt x="5205" y="10800"/>
                      <a:pt x="5963" y="10966"/>
                    </a:cubicBezTo>
                    <a:cubicBezTo>
                      <a:pt x="5584" y="10966"/>
                      <a:pt x="5205" y="11132"/>
                      <a:pt x="5205" y="11298"/>
                    </a:cubicBezTo>
                    <a:cubicBezTo>
                      <a:pt x="5205" y="11465"/>
                      <a:pt x="5205" y="11465"/>
                      <a:pt x="5205" y="11465"/>
                    </a:cubicBezTo>
                    <a:cubicBezTo>
                      <a:pt x="5205" y="11465"/>
                      <a:pt x="5205" y="11465"/>
                      <a:pt x="5205" y="11465"/>
                    </a:cubicBezTo>
                    <a:cubicBezTo>
                      <a:pt x="4826" y="11465"/>
                      <a:pt x="4068" y="11465"/>
                      <a:pt x="4068" y="11631"/>
                    </a:cubicBezTo>
                    <a:cubicBezTo>
                      <a:pt x="3310" y="11963"/>
                      <a:pt x="3689" y="12462"/>
                      <a:pt x="4068" y="12794"/>
                    </a:cubicBezTo>
                    <a:cubicBezTo>
                      <a:pt x="4068" y="12794"/>
                      <a:pt x="4068" y="12794"/>
                      <a:pt x="4068" y="12794"/>
                    </a:cubicBezTo>
                    <a:cubicBezTo>
                      <a:pt x="4447" y="13292"/>
                      <a:pt x="4447" y="13625"/>
                      <a:pt x="4447" y="13957"/>
                    </a:cubicBezTo>
                    <a:cubicBezTo>
                      <a:pt x="4447" y="14123"/>
                      <a:pt x="4068" y="14289"/>
                      <a:pt x="3689" y="14455"/>
                    </a:cubicBezTo>
                    <a:cubicBezTo>
                      <a:pt x="3689" y="14622"/>
                      <a:pt x="3310" y="14788"/>
                      <a:pt x="3310" y="14954"/>
                    </a:cubicBezTo>
                    <a:cubicBezTo>
                      <a:pt x="3310" y="15286"/>
                      <a:pt x="3310" y="15452"/>
                      <a:pt x="3310" y="15618"/>
                    </a:cubicBezTo>
                    <a:cubicBezTo>
                      <a:pt x="3310" y="15618"/>
                      <a:pt x="3310" y="15785"/>
                      <a:pt x="3310" y="15785"/>
                    </a:cubicBezTo>
                    <a:cubicBezTo>
                      <a:pt x="3310" y="15785"/>
                      <a:pt x="2931" y="15951"/>
                      <a:pt x="2931" y="15951"/>
                    </a:cubicBezTo>
                    <a:cubicBezTo>
                      <a:pt x="2553" y="16117"/>
                      <a:pt x="2553" y="16283"/>
                      <a:pt x="2174" y="16449"/>
                    </a:cubicBezTo>
                    <a:cubicBezTo>
                      <a:pt x="2174" y="16782"/>
                      <a:pt x="2553" y="17446"/>
                      <a:pt x="2553" y="17778"/>
                    </a:cubicBezTo>
                    <a:cubicBezTo>
                      <a:pt x="2553" y="17945"/>
                      <a:pt x="2553" y="17945"/>
                      <a:pt x="2553" y="18111"/>
                    </a:cubicBezTo>
                    <a:cubicBezTo>
                      <a:pt x="2931" y="18443"/>
                      <a:pt x="3310" y="18775"/>
                      <a:pt x="3689" y="19108"/>
                    </a:cubicBezTo>
                    <a:cubicBezTo>
                      <a:pt x="3689" y="19274"/>
                      <a:pt x="3689" y="19440"/>
                      <a:pt x="4068" y="19440"/>
                    </a:cubicBezTo>
                    <a:cubicBezTo>
                      <a:pt x="4068" y="19606"/>
                      <a:pt x="4068" y="19772"/>
                      <a:pt x="4068" y="20105"/>
                    </a:cubicBezTo>
                    <a:cubicBezTo>
                      <a:pt x="4447" y="20271"/>
                      <a:pt x="4447" y="20437"/>
                      <a:pt x="4447" y="20769"/>
                    </a:cubicBezTo>
                    <a:cubicBezTo>
                      <a:pt x="5205" y="21268"/>
                      <a:pt x="5963" y="21434"/>
                      <a:pt x="7100" y="21434"/>
                    </a:cubicBezTo>
                    <a:cubicBezTo>
                      <a:pt x="7100" y="21434"/>
                      <a:pt x="7479" y="21434"/>
                      <a:pt x="7858" y="21434"/>
                    </a:cubicBezTo>
                    <a:cubicBezTo>
                      <a:pt x="7858" y="21434"/>
                      <a:pt x="8237" y="21600"/>
                      <a:pt x="8616" y="21600"/>
                    </a:cubicBezTo>
                    <a:cubicBezTo>
                      <a:pt x="8995" y="21600"/>
                      <a:pt x="9753" y="21600"/>
                      <a:pt x="10131" y="21600"/>
                    </a:cubicBezTo>
                    <a:cubicBezTo>
                      <a:pt x="10510" y="21600"/>
                      <a:pt x="10510" y="21600"/>
                      <a:pt x="10510" y="21600"/>
                    </a:cubicBezTo>
                    <a:cubicBezTo>
                      <a:pt x="11268" y="21600"/>
                      <a:pt x="12026" y="21434"/>
                      <a:pt x="12405" y="21102"/>
                    </a:cubicBezTo>
                    <a:cubicBezTo>
                      <a:pt x="12784" y="20769"/>
                      <a:pt x="12784" y="20271"/>
                      <a:pt x="12026" y="19938"/>
                    </a:cubicBezTo>
                    <a:cubicBezTo>
                      <a:pt x="11647" y="19606"/>
                      <a:pt x="11268" y="19606"/>
                      <a:pt x="10510" y="19440"/>
                    </a:cubicBezTo>
                    <a:cubicBezTo>
                      <a:pt x="11647" y="19108"/>
                      <a:pt x="11647" y="18775"/>
                      <a:pt x="11647" y="18277"/>
                    </a:cubicBezTo>
                    <a:cubicBezTo>
                      <a:pt x="11647" y="18111"/>
                      <a:pt x="11647" y="18111"/>
                      <a:pt x="11647" y="18111"/>
                    </a:cubicBezTo>
                    <a:cubicBezTo>
                      <a:pt x="11647" y="17778"/>
                      <a:pt x="12026" y="17446"/>
                      <a:pt x="11268" y="17114"/>
                    </a:cubicBezTo>
                    <a:cubicBezTo>
                      <a:pt x="12026" y="16948"/>
                      <a:pt x="12405" y="16615"/>
                      <a:pt x="12405" y="16283"/>
                    </a:cubicBezTo>
                    <a:cubicBezTo>
                      <a:pt x="12405" y="16117"/>
                      <a:pt x="12405" y="15951"/>
                      <a:pt x="12405" y="15785"/>
                    </a:cubicBezTo>
                    <a:cubicBezTo>
                      <a:pt x="12405" y="15785"/>
                      <a:pt x="12405" y="15785"/>
                      <a:pt x="12405" y="15618"/>
                    </a:cubicBezTo>
                    <a:cubicBezTo>
                      <a:pt x="12405" y="15618"/>
                      <a:pt x="12784" y="15618"/>
                      <a:pt x="12784" y="15618"/>
                    </a:cubicBezTo>
                    <a:cubicBezTo>
                      <a:pt x="13163" y="15452"/>
                      <a:pt x="13921" y="15286"/>
                      <a:pt x="13921" y="14788"/>
                    </a:cubicBezTo>
                    <a:cubicBezTo>
                      <a:pt x="13921" y="14289"/>
                      <a:pt x="13542" y="13957"/>
                      <a:pt x="12784" y="13791"/>
                    </a:cubicBezTo>
                    <a:cubicBezTo>
                      <a:pt x="13163" y="13625"/>
                      <a:pt x="13163" y="13458"/>
                      <a:pt x="13542" y="13292"/>
                    </a:cubicBezTo>
                    <a:cubicBezTo>
                      <a:pt x="13542" y="12794"/>
                      <a:pt x="12405" y="12628"/>
                      <a:pt x="11647" y="12462"/>
                    </a:cubicBezTo>
                    <a:cubicBezTo>
                      <a:pt x="11647" y="12295"/>
                      <a:pt x="11268" y="12295"/>
                      <a:pt x="11268" y="12295"/>
                    </a:cubicBezTo>
                    <a:cubicBezTo>
                      <a:pt x="11268" y="12295"/>
                      <a:pt x="11268" y="12129"/>
                      <a:pt x="10889" y="12129"/>
                    </a:cubicBezTo>
                    <a:cubicBezTo>
                      <a:pt x="10889" y="12129"/>
                      <a:pt x="10889" y="12129"/>
                      <a:pt x="10889" y="11963"/>
                    </a:cubicBezTo>
                    <a:cubicBezTo>
                      <a:pt x="11268" y="11963"/>
                      <a:pt x="11647" y="11797"/>
                      <a:pt x="12026" y="11631"/>
                    </a:cubicBezTo>
                    <a:cubicBezTo>
                      <a:pt x="12026" y="11631"/>
                      <a:pt x="12405" y="11631"/>
                      <a:pt x="12405" y="11465"/>
                    </a:cubicBezTo>
                    <a:cubicBezTo>
                      <a:pt x="13163" y="11132"/>
                      <a:pt x="13921" y="10966"/>
                      <a:pt x="13921" y="10468"/>
                    </a:cubicBezTo>
                    <a:cubicBezTo>
                      <a:pt x="13921" y="10135"/>
                      <a:pt x="13542" y="9803"/>
                      <a:pt x="12784" y="9471"/>
                    </a:cubicBezTo>
                    <a:cubicBezTo>
                      <a:pt x="12784" y="9471"/>
                      <a:pt x="12784" y="9471"/>
                      <a:pt x="12784" y="9471"/>
                    </a:cubicBezTo>
                    <a:cubicBezTo>
                      <a:pt x="12026" y="9305"/>
                      <a:pt x="11647" y="9138"/>
                      <a:pt x="11647" y="8806"/>
                    </a:cubicBezTo>
                    <a:cubicBezTo>
                      <a:pt x="11268" y="8806"/>
                      <a:pt x="11268" y="8806"/>
                      <a:pt x="11268" y="8806"/>
                    </a:cubicBezTo>
                    <a:cubicBezTo>
                      <a:pt x="11268" y="8640"/>
                      <a:pt x="10889" y="8474"/>
                      <a:pt x="10889" y="8474"/>
                    </a:cubicBezTo>
                    <a:cubicBezTo>
                      <a:pt x="11268" y="8474"/>
                      <a:pt x="11647" y="8308"/>
                      <a:pt x="11647" y="8308"/>
                    </a:cubicBezTo>
                    <a:cubicBezTo>
                      <a:pt x="12026" y="8308"/>
                      <a:pt x="12405" y="8308"/>
                      <a:pt x="12405" y="8308"/>
                    </a:cubicBezTo>
                    <a:cubicBezTo>
                      <a:pt x="12405" y="8308"/>
                      <a:pt x="12784" y="8308"/>
                      <a:pt x="13163" y="8308"/>
                    </a:cubicBezTo>
                    <a:cubicBezTo>
                      <a:pt x="13542" y="8308"/>
                      <a:pt x="13921" y="8474"/>
                      <a:pt x="14300" y="8474"/>
                    </a:cubicBezTo>
                    <a:cubicBezTo>
                      <a:pt x="14679" y="8474"/>
                      <a:pt x="14679" y="8474"/>
                      <a:pt x="15058" y="8308"/>
                    </a:cubicBezTo>
                    <a:cubicBezTo>
                      <a:pt x="15816" y="8308"/>
                      <a:pt x="16574" y="8142"/>
                      <a:pt x="16953" y="7809"/>
                    </a:cubicBezTo>
                    <a:cubicBezTo>
                      <a:pt x="17331" y="7477"/>
                      <a:pt x="17331" y="7311"/>
                      <a:pt x="17331" y="6978"/>
                    </a:cubicBezTo>
                    <a:cubicBezTo>
                      <a:pt x="16953" y="6812"/>
                      <a:pt x="16953" y="6646"/>
                      <a:pt x="16574" y="6646"/>
                    </a:cubicBezTo>
                    <a:cubicBezTo>
                      <a:pt x="16953" y="6480"/>
                      <a:pt x="17331" y="6314"/>
                      <a:pt x="17710" y="6148"/>
                    </a:cubicBezTo>
                    <a:cubicBezTo>
                      <a:pt x="18089" y="5815"/>
                      <a:pt x="18468" y="5649"/>
                      <a:pt x="18089" y="5483"/>
                    </a:cubicBezTo>
                    <a:cubicBezTo>
                      <a:pt x="18089" y="5317"/>
                      <a:pt x="18089" y="5151"/>
                      <a:pt x="17710" y="5151"/>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4" name="Freeform 28"/>
              <p:cNvSpPr/>
              <p:nvPr/>
            </p:nvSpPr>
            <p:spPr>
              <a:xfrm>
                <a:off x="73410" y="432003"/>
                <a:ext cx="21243" cy="12924"/>
              </a:xfrm>
              <a:custGeom>
                <a:avLst/>
                <a:gdLst/>
                <a:ahLst/>
                <a:cxnLst>
                  <a:cxn ang="0">
                    <a:pos x="wd2" y="hd2"/>
                  </a:cxn>
                  <a:cxn ang="5400000">
                    <a:pos x="wd2" y="hd2"/>
                  </a:cxn>
                  <a:cxn ang="10800000">
                    <a:pos x="wd2" y="hd2"/>
                  </a:cxn>
                  <a:cxn ang="16200000">
                    <a:pos x="wd2" y="hd2"/>
                  </a:cxn>
                </a:cxnLst>
                <a:rect l="0" t="0" r="r" b="b"/>
                <a:pathLst>
                  <a:path w="21214" h="21600" extrusionOk="0">
                    <a:moveTo>
                      <a:pt x="11957" y="21600"/>
                    </a:moveTo>
                    <a:cubicBezTo>
                      <a:pt x="13500" y="21600"/>
                      <a:pt x="18128" y="21600"/>
                      <a:pt x="19671" y="16800"/>
                    </a:cubicBezTo>
                    <a:cubicBezTo>
                      <a:pt x="21214" y="14400"/>
                      <a:pt x="21214" y="12000"/>
                      <a:pt x="21214" y="9600"/>
                    </a:cubicBezTo>
                    <a:cubicBezTo>
                      <a:pt x="21214" y="7200"/>
                      <a:pt x="19671" y="0"/>
                      <a:pt x="11957" y="0"/>
                    </a:cubicBezTo>
                    <a:cubicBezTo>
                      <a:pt x="10414" y="0"/>
                      <a:pt x="8871" y="0"/>
                      <a:pt x="8871" y="0"/>
                    </a:cubicBezTo>
                    <a:cubicBezTo>
                      <a:pt x="4243" y="2400"/>
                      <a:pt x="2700" y="2400"/>
                      <a:pt x="1157" y="4800"/>
                    </a:cubicBezTo>
                    <a:cubicBezTo>
                      <a:pt x="-386" y="9600"/>
                      <a:pt x="-386" y="12000"/>
                      <a:pt x="1157" y="14400"/>
                    </a:cubicBezTo>
                    <a:cubicBezTo>
                      <a:pt x="2700" y="21600"/>
                      <a:pt x="10414" y="21600"/>
                      <a:pt x="11957" y="21600"/>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5" name="Freeform 29"/>
              <p:cNvSpPr/>
              <p:nvPr/>
            </p:nvSpPr>
            <p:spPr>
              <a:xfrm>
                <a:off x="94652" y="233847"/>
                <a:ext cx="169248" cy="222771"/>
              </a:xfrm>
              <a:custGeom>
                <a:avLst/>
                <a:gdLst/>
                <a:ahLst/>
                <a:cxnLst>
                  <a:cxn ang="0">
                    <a:pos x="wd2" y="hd2"/>
                  </a:cxn>
                  <a:cxn ang="5400000">
                    <a:pos x="wd2" y="hd2"/>
                  </a:cxn>
                  <a:cxn ang="10800000">
                    <a:pos x="wd2" y="hd2"/>
                  </a:cxn>
                  <a:cxn ang="16200000">
                    <a:pos x="wd2" y="hd2"/>
                  </a:cxn>
                </a:cxnLst>
                <a:rect l="0" t="0" r="r" b="b"/>
                <a:pathLst>
                  <a:path w="21371" h="21600" extrusionOk="0">
                    <a:moveTo>
                      <a:pt x="1157" y="13796"/>
                    </a:moveTo>
                    <a:cubicBezTo>
                      <a:pt x="1157" y="13796"/>
                      <a:pt x="1157" y="13796"/>
                      <a:pt x="1157" y="13796"/>
                    </a:cubicBezTo>
                    <a:cubicBezTo>
                      <a:pt x="1157" y="13935"/>
                      <a:pt x="964" y="14075"/>
                      <a:pt x="964" y="14214"/>
                    </a:cubicBezTo>
                    <a:cubicBezTo>
                      <a:pt x="1157" y="14911"/>
                      <a:pt x="2314" y="15050"/>
                      <a:pt x="2700" y="15190"/>
                    </a:cubicBezTo>
                    <a:cubicBezTo>
                      <a:pt x="2893" y="15190"/>
                      <a:pt x="2893" y="15190"/>
                      <a:pt x="2893" y="15190"/>
                    </a:cubicBezTo>
                    <a:cubicBezTo>
                      <a:pt x="3471" y="15190"/>
                      <a:pt x="3857" y="15329"/>
                      <a:pt x="4436" y="15468"/>
                    </a:cubicBezTo>
                    <a:cubicBezTo>
                      <a:pt x="5014" y="15747"/>
                      <a:pt x="5400" y="15886"/>
                      <a:pt x="5979" y="15886"/>
                    </a:cubicBezTo>
                    <a:cubicBezTo>
                      <a:pt x="5979" y="15886"/>
                      <a:pt x="5979" y="16026"/>
                      <a:pt x="5979" y="16026"/>
                    </a:cubicBezTo>
                    <a:cubicBezTo>
                      <a:pt x="5979" y="16026"/>
                      <a:pt x="5786" y="16026"/>
                      <a:pt x="5786" y="16026"/>
                    </a:cubicBezTo>
                    <a:cubicBezTo>
                      <a:pt x="5786" y="16026"/>
                      <a:pt x="5593" y="16026"/>
                      <a:pt x="5400" y="16026"/>
                    </a:cubicBezTo>
                    <a:cubicBezTo>
                      <a:pt x="4821" y="16026"/>
                      <a:pt x="4436" y="16165"/>
                      <a:pt x="4243" y="16305"/>
                    </a:cubicBezTo>
                    <a:cubicBezTo>
                      <a:pt x="4050" y="16305"/>
                      <a:pt x="4050" y="16444"/>
                      <a:pt x="3857" y="16583"/>
                    </a:cubicBezTo>
                    <a:cubicBezTo>
                      <a:pt x="4050" y="16165"/>
                      <a:pt x="3857" y="16026"/>
                      <a:pt x="3664" y="15886"/>
                    </a:cubicBezTo>
                    <a:cubicBezTo>
                      <a:pt x="3471" y="15747"/>
                      <a:pt x="3279" y="15608"/>
                      <a:pt x="3086" y="15608"/>
                    </a:cubicBezTo>
                    <a:cubicBezTo>
                      <a:pt x="2507" y="15608"/>
                      <a:pt x="1736" y="16026"/>
                      <a:pt x="1736" y="16583"/>
                    </a:cubicBezTo>
                    <a:cubicBezTo>
                      <a:pt x="1736" y="16862"/>
                      <a:pt x="1929" y="17001"/>
                      <a:pt x="1929" y="17141"/>
                    </a:cubicBezTo>
                    <a:cubicBezTo>
                      <a:pt x="2121" y="17280"/>
                      <a:pt x="2314" y="17419"/>
                      <a:pt x="2700" y="17419"/>
                    </a:cubicBezTo>
                    <a:cubicBezTo>
                      <a:pt x="3086" y="17419"/>
                      <a:pt x="3664" y="17141"/>
                      <a:pt x="3857" y="16723"/>
                    </a:cubicBezTo>
                    <a:cubicBezTo>
                      <a:pt x="3857" y="16862"/>
                      <a:pt x="3857" y="16862"/>
                      <a:pt x="3857" y="17001"/>
                    </a:cubicBezTo>
                    <a:cubicBezTo>
                      <a:pt x="3857" y="17001"/>
                      <a:pt x="3857" y="17141"/>
                      <a:pt x="3857" y="17141"/>
                    </a:cubicBezTo>
                    <a:cubicBezTo>
                      <a:pt x="3857" y="17141"/>
                      <a:pt x="3857" y="17141"/>
                      <a:pt x="3857" y="17141"/>
                    </a:cubicBezTo>
                    <a:cubicBezTo>
                      <a:pt x="3857" y="17141"/>
                      <a:pt x="3857" y="17141"/>
                      <a:pt x="3664" y="17141"/>
                    </a:cubicBezTo>
                    <a:cubicBezTo>
                      <a:pt x="3664" y="17280"/>
                      <a:pt x="3664" y="17280"/>
                      <a:pt x="3471" y="17280"/>
                    </a:cubicBezTo>
                    <a:cubicBezTo>
                      <a:pt x="3279" y="17280"/>
                      <a:pt x="3086" y="17419"/>
                      <a:pt x="3086" y="17419"/>
                    </a:cubicBezTo>
                    <a:cubicBezTo>
                      <a:pt x="2893" y="17559"/>
                      <a:pt x="2700" y="17698"/>
                      <a:pt x="2700" y="17837"/>
                    </a:cubicBezTo>
                    <a:cubicBezTo>
                      <a:pt x="2507" y="17837"/>
                      <a:pt x="2507" y="17977"/>
                      <a:pt x="2507" y="17977"/>
                    </a:cubicBezTo>
                    <a:cubicBezTo>
                      <a:pt x="2507" y="17977"/>
                      <a:pt x="2314" y="17977"/>
                      <a:pt x="2314" y="18116"/>
                    </a:cubicBezTo>
                    <a:cubicBezTo>
                      <a:pt x="2121" y="18116"/>
                      <a:pt x="2121" y="18116"/>
                      <a:pt x="1929" y="18116"/>
                    </a:cubicBezTo>
                    <a:cubicBezTo>
                      <a:pt x="1350" y="18395"/>
                      <a:pt x="1157" y="18674"/>
                      <a:pt x="1157" y="18952"/>
                    </a:cubicBezTo>
                    <a:cubicBezTo>
                      <a:pt x="1157" y="19370"/>
                      <a:pt x="1350" y="19788"/>
                      <a:pt x="1929" y="20206"/>
                    </a:cubicBezTo>
                    <a:cubicBezTo>
                      <a:pt x="2121" y="20346"/>
                      <a:pt x="2314" y="20346"/>
                      <a:pt x="2507" y="20485"/>
                    </a:cubicBezTo>
                    <a:cubicBezTo>
                      <a:pt x="2700" y="20625"/>
                      <a:pt x="2893" y="20764"/>
                      <a:pt x="2893" y="20764"/>
                    </a:cubicBezTo>
                    <a:cubicBezTo>
                      <a:pt x="3086" y="20903"/>
                      <a:pt x="3471" y="21182"/>
                      <a:pt x="3471" y="21321"/>
                    </a:cubicBezTo>
                    <a:cubicBezTo>
                      <a:pt x="3471" y="21321"/>
                      <a:pt x="3471" y="21182"/>
                      <a:pt x="3471" y="21043"/>
                    </a:cubicBezTo>
                    <a:cubicBezTo>
                      <a:pt x="3857" y="21182"/>
                      <a:pt x="3857" y="21182"/>
                      <a:pt x="3857" y="21182"/>
                    </a:cubicBezTo>
                    <a:cubicBezTo>
                      <a:pt x="3857" y="21182"/>
                      <a:pt x="3857" y="21182"/>
                      <a:pt x="3857" y="21182"/>
                    </a:cubicBezTo>
                    <a:cubicBezTo>
                      <a:pt x="3857" y="21182"/>
                      <a:pt x="3857" y="21182"/>
                      <a:pt x="3857" y="21182"/>
                    </a:cubicBezTo>
                    <a:cubicBezTo>
                      <a:pt x="3857" y="21182"/>
                      <a:pt x="3857" y="21182"/>
                      <a:pt x="3857" y="21182"/>
                    </a:cubicBezTo>
                    <a:cubicBezTo>
                      <a:pt x="3857" y="21182"/>
                      <a:pt x="3857" y="21182"/>
                      <a:pt x="3857" y="21182"/>
                    </a:cubicBezTo>
                    <a:cubicBezTo>
                      <a:pt x="3857" y="21182"/>
                      <a:pt x="3857" y="21182"/>
                      <a:pt x="3857" y="21182"/>
                    </a:cubicBezTo>
                    <a:cubicBezTo>
                      <a:pt x="4050" y="21600"/>
                      <a:pt x="4050" y="21600"/>
                      <a:pt x="4050" y="21600"/>
                    </a:cubicBezTo>
                    <a:cubicBezTo>
                      <a:pt x="4436" y="21600"/>
                      <a:pt x="4821" y="21182"/>
                      <a:pt x="5014" y="21043"/>
                    </a:cubicBezTo>
                    <a:cubicBezTo>
                      <a:pt x="5014" y="20903"/>
                      <a:pt x="5014" y="20903"/>
                      <a:pt x="5014" y="20903"/>
                    </a:cubicBezTo>
                    <a:cubicBezTo>
                      <a:pt x="5207" y="20764"/>
                      <a:pt x="5207" y="20764"/>
                      <a:pt x="5400" y="20625"/>
                    </a:cubicBezTo>
                    <a:cubicBezTo>
                      <a:pt x="5593" y="20625"/>
                      <a:pt x="5593" y="20485"/>
                      <a:pt x="5786" y="20485"/>
                    </a:cubicBezTo>
                    <a:cubicBezTo>
                      <a:pt x="5786" y="20346"/>
                      <a:pt x="5979" y="20346"/>
                      <a:pt x="5979" y="20346"/>
                    </a:cubicBezTo>
                    <a:cubicBezTo>
                      <a:pt x="6557" y="20067"/>
                      <a:pt x="7136" y="19788"/>
                      <a:pt x="7329" y="19370"/>
                    </a:cubicBezTo>
                    <a:cubicBezTo>
                      <a:pt x="7907" y="19231"/>
                      <a:pt x="8871" y="18952"/>
                      <a:pt x="9064" y="18395"/>
                    </a:cubicBezTo>
                    <a:cubicBezTo>
                      <a:pt x="9064" y="17977"/>
                      <a:pt x="8871" y="17837"/>
                      <a:pt x="8679" y="17559"/>
                    </a:cubicBezTo>
                    <a:cubicBezTo>
                      <a:pt x="8679" y="17559"/>
                      <a:pt x="8679" y="17419"/>
                      <a:pt x="8679" y="17419"/>
                    </a:cubicBezTo>
                    <a:cubicBezTo>
                      <a:pt x="8679" y="17419"/>
                      <a:pt x="8679" y="17419"/>
                      <a:pt x="8871" y="17419"/>
                    </a:cubicBezTo>
                    <a:cubicBezTo>
                      <a:pt x="9064" y="17559"/>
                      <a:pt x="9257" y="17559"/>
                      <a:pt x="9450" y="17559"/>
                    </a:cubicBezTo>
                    <a:cubicBezTo>
                      <a:pt x="9836" y="17559"/>
                      <a:pt x="10029" y="17559"/>
                      <a:pt x="10221" y="17419"/>
                    </a:cubicBezTo>
                    <a:cubicBezTo>
                      <a:pt x="10607" y="17141"/>
                      <a:pt x="10800" y="16723"/>
                      <a:pt x="10607" y="16305"/>
                    </a:cubicBezTo>
                    <a:cubicBezTo>
                      <a:pt x="10800" y="16305"/>
                      <a:pt x="10993" y="16444"/>
                      <a:pt x="11186" y="16444"/>
                    </a:cubicBezTo>
                    <a:cubicBezTo>
                      <a:pt x="11379" y="16583"/>
                      <a:pt x="11764" y="16723"/>
                      <a:pt x="12150" y="16723"/>
                    </a:cubicBezTo>
                    <a:cubicBezTo>
                      <a:pt x="13114" y="16723"/>
                      <a:pt x="14271" y="16165"/>
                      <a:pt x="14464" y="15886"/>
                    </a:cubicBezTo>
                    <a:cubicBezTo>
                      <a:pt x="14850" y="15468"/>
                      <a:pt x="15236" y="15050"/>
                      <a:pt x="15236" y="14493"/>
                    </a:cubicBezTo>
                    <a:cubicBezTo>
                      <a:pt x="15429" y="14493"/>
                      <a:pt x="15621" y="14354"/>
                      <a:pt x="15814" y="14354"/>
                    </a:cubicBezTo>
                    <a:cubicBezTo>
                      <a:pt x="16586" y="13935"/>
                      <a:pt x="16586" y="13378"/>
                      <a:pt x="16586" y="12960"/>
                    </a:cubicBezTo>
                    <a:cubicBezTo>
                      <a:pt x="16586" y="12821"/>
                      <a:pt x="16586" y="12681"/>
                      <a:pt x="16586" y="12542"/>
                    </a:cubicBezTo>
                    <a:cubicBezTo>
                      <a:pt x="16779" y="12263"/>
                      <a:pt x="16779" y="11985"/>
                      <a:pt x="16586" y="11706"/>
                    </a:cubicBezTo>
                    <a:cubicBezTo>
                      <a:pt x="16586" y="11288"/>
                      <a:pt x="16393" y="11009"/>
                      <a:pt x="16200" y="11009"/>
                    </a:cubicBezTo>
                    <a:cubicBezTo>
                      <a:pt x="16393" y="10870"/>
                      <a:pt x="16779" y="10591"/>
                      <a:pt x="16779" y="10312"/>
                    </a:cubicBezTo>
                    <a:cubicBezTo>
                      <a:pt x="16971" y="9894"/>
                      <a:pt x="16971" y="9476"/>
                      <a:pt x="16971" y="9058"/>
                    </a:cubicBezTo>
                    <a:cubicBezTo>
                      <a:pt x="16971" y="8919"/>
                      <a:pt x="16971" y="8919"/>
                      <a:pt x="16971" y="8919"/>
                    </a:cubicBezTo>
                    <a:cubicBezTo>
                      <a:pt x="17164" y="8919"/>
                      <a:pt x="17357" y="9058"/>
                      <a:pt x="17357" y="9058"/>
                    </a:cubicBezTo>
                    <a:cubicBezTo>
                      <a:pt x="17743" y="9197"/>
                      <a:pt x="18129" y="9337"/>
                      <a:pt x="18707" y="9337"/>
                    </a:cubicBezTo>
                    <a:cubicBezTo>
                      <a:pt x="18707" y="9337"/>
                      <a:pt x="18900" y="9337"/>
                      <a:pt x="18900" y="9337"/>
                    </a:cubicBezTo>
                    <a:cubicBezTo>
                      <a:pt x="19671" y="9337"/>
                      <a:pt x="20636" y="8919"/>
                      <a:pt x="20829" y="8361"/>
                    </a:cubicBezTo>
                    <a:cubicBezTo>
                      <a:pt x="21407" y="7804"/>
                      <a:pt x="21600" y="6968"/>
                      <a:pt x="21021" y="6689"/>
                    </a:cubicBezTo>
                    <a:cubicBezTo>
                      <a:pt x="20829" y="6689"/>
                      <a:pt x="20636" y="6689"/>
                      <a:pt x="20636" y="6689"/>
                    </a:cubicBezTo>
                    <a:cubicBezTo>
                      <a:pt x="20057" y="6689"/>
                      <a:pt x="19671" y="7107"/>
                      <a:pt x="19286" y="7386"/>
                    </a:cubicBezTo>
                    <a:cubicBezTo>
                      <a:pt x="19286" y="7386"/>
                      <a:pt x="19286" y="7525"/>
                      <a:pt x="19093" y="7525"/>
                    </a:cubicBezTo>
                    <a:cubicBezTo>
                      <a:pt x="18900" y="7665"/>
                      <a:pt x="18514" y="7804"/>
                      <a:pt x="18129" y="7804"/>
                    </a:cubicBezTo>
                    <a:cubicBezTo>
                      <a:pt x="18129" y="7804"/>
                      <a:pt x="18129" y="7804"/>
                      <a:pt x="17936" y="7804"/>
                    </a:cubicBezTo>
                    <a:cubicBezTo>
                      <a:pt x="17743" y="7804"/>
                      <a:pt x="17743" y="7665"/>
                      <a:pt x="17743" y="7665"/>
                    </a:cubicBezTo>
                    <a:cubicBezTo>
                      <a:pt x="17743" y="7386"/>
                      <a:pt x="18129" y="6828"/>
                      <a:pt x="18707" y="6550"/>
                    </a:cubicBezTo>
                    <a:cubicBezTo>
                      <a:pt x="18707" y="6550"/>
                      <a:pt x="18900" y="6550"/>
                      <a:pt x="19093" y="6410"/>
                    </a:cubicBezTo>
                    <a:cubicBezTo>
                      <a:pt x="19479" y="6271"/>
                      <a:pt x="19864" y="6132"/>
                      <a:pt x="20250" y="5714"/>
                    </a:cubicBezTo>
                    <a:cubicBezTo>
                      <a:pt x="20636" y="5295"/>
                      <a:pt x="20636" y="4738"/>
                      <a:pt x="20636" y="4320"/>
                    </a:cubicBezTo>
                    <a:cubicBezTo>
                      <a:pt x="20636" y="4181"/>
                      <a:pt x="20636" y="4181"/>
                      <a:pt x="20636" y="4181"/>
                    </a:cubicBezTo>
                    <a:cubicBezTo>
                      <a:pt x="20636" y="3763"/>
                      <a:pt x="20636" y="3484"/>
                      <a:pt x="20636" y="3066"/>
                    </a:cubicBezTo>
                    <a:cubicBezTo>
                      <a:pt x="20636" y="2926"/>
                      <a:pt x="20636" y="2926"/>
                      <a:pt x="20829" y="2787"/>
                    </a:cubicBezTo>
                    <a:cubicBezTo>
                      <a:pt x="20829" y="2508"/>
                      <a:pt x="21021" y="2230"/>
                      <a:pt x="21021" y="1812"/>
                    </a:cubicBezTo>
                    <a:cubicBezTo>
                      <a:pt x="20829" y="1115"/>
                      <a:pt x="20057" y="0"/>
                      <a:pt x="18900" y="0"/>
                    </a:cubicBezTo>
                    <a:cubicBezTo>
                      <a:pt x="18514" y="0"/>
                      <a:pt x="18129" y="0"/>
                      <a:pt x="17936" y="139"/>
                    </a:cubicBezTo>
                    <a:cubicBezTo>
                      <a:pt x="17357" y="418"/>
                      <a:pt x="17164" y="697"/>
                      <a:pt x="16779" y="975"/>
                    </a:cubicBezTo>
                    <a:cubicBezTo>
                      <a:pt x="16586" y="975"/>
                      <a:pt x="16393" y="1115"/>
                      <a:pt x="16200" y="1254"/>
                    </a:cubicBezTo>
                    <a:cubicBezTo>
                      <a:pt x="15621" y="1672"/>
                      <a:pt x="14657" y="2369"/>
                      <a:pt x="13886" y="2508"/>
                    </a:cubicBezTo>
                    <a:cubicBezTo>
                      <a:pt x="13693" y="2648"/>
                      <a:pt x="13693" y="2648"/>
                      <a:pt x="13693" y="2648"/>
                    </a:cubicBezTo>
                    <a:cubicBezTo>
                      <a:pt x="13500" y="2648"/>
                      <a:pt x="13307" y="2648"/>
                      <a:pt x="13114" y="2926"/>
                    </a:cubicBezTo>
                    <a:cubicBezTo>
                      <a:pt x="12729" y="3205"/>
                      <a:pt x="12729" y="3345"/>
                      <a:pt x="12536" y="3484"/>
                    </a:cubicBezTo>
                    <a:cubicBezTo>
                      <a:pt x="12343" y="3763"/>
                      <a:pt x="12343" y="3902"/>
                      <a:pt x="11957" y="4041"/>
                    </a:cubicBezTo>
                    <a:cubicBezTo>
                      <a:pt x="11571" y="4041"/>
                      <a:pt x="11186" y="4041"/>
                      <a:pt x="10800" y="4181"/>
                    </a:cubicBezTo>
                    <a:cubicBezTo>
                      <a:pt x="9836" y="4181"/>
                      <a:pt x="8871" y="4181"/>
                      <a:pt x="8100" y="4738"/>
                    </a:cubicBezTo>
                    <a:cubicBezTo>
                      <a:pt x="7136" y="5714"/>
                      <a:pt x="7329" y="6689"/>
                      <a:pt x="7714" y="7246"/>
                    </a:cubicBezTo>
                    <a:cubicBezTo>
                      <a:pt x="7714" y="7246"/>
                      <a:pt x="7714" y="7246"/>
                      <a:pt x="7521" y="7107"/>
                    </a:cubicBezTo>
                    <a:cubicBezTo>
                      <a:pt x="7521" y="7107"/>
                      <a:pt x="7521" y="7107"/>
                      <a:pt x="7521" y="7107"/>
                    </a:cubicBezTo>
                    <a:cubicBezTo>
                      <a:pt x="7521" y="6968"/>
                      <a:pt x="7521" y="6968"/>
                      <a:pt x="7329" y="6828"/>
                    </a:cubicBezTo>
                    <a:cubicBezTo>
                      <a:pt x="7329" y="6689"/>
                      <a:pt x="6750" y="6410"/>
                      <a:pt x="6364" y="6410"/>
                    </a:cubicBezTo>
                    <a:cubicBezTo>
                      <a:pt x="6171" y="6410"/>
                      <a:pt x="5979" y="6410"/>
                      <a:pt x="5979" y="6550"/>
                    </a:cubicBezTo>
                    <a:cubicBezTo>
                      <a:pt x="5400" y="6828"/>
                      <a:pt x="5786" y="7525"/>
                      <a:pt x="5786" y="7525"/>
                    </a:cubicBezTo>
                    <a:cubicBezTo>
                      <a:pt x="5979" y="7665"/>
                      <a:pt x="6171" y="7943"/>
                      <a:pt x="6364" y="8083"/>
                    </a:cubicBezTo>
                    <a:cubicBezTo>
                      <a:pt x="6364" y="8083"/>
                      <a:pt x="6364" y="8083"/>
                      <a:pt x="6557" y="8083"/>
                    </a:cubicBezTo>
                    <a:cubicBezTo>
                      <a:pt x="6364" y="8361"/>
                      <a:pt x="6171" y="8640"/>
                      <a:pt x="6171" y="8779"/>
                    </a:cubicBezTo>
                    <a:cubicBezTo>
                      <a:pt x="6171" y="8779"/>
                      <a:pt x="6171" y="8779"/>
                      <a:pt x="6171" y="8779"/>
                    </a:cubicBezTo>
                    <a:cubicBezTo>
                      <a:pt x="6171" y="8779"/>
                      <a:pt x="5979" y="8501"/>
                      <a:pt x="5979" y="8501"/>
                    </a:cubicBezTo>
                    <a:cubicBezTo>
                      <a:pt x="5979" y="8501"/>
                      <a:pt x="5786" y="8361"/>
                      <a:pt x="5786" y="8361"/>
                    </a:cubicBezTo>
                    <a:cubicBezTo>
                      <a:pt x="5786" y="8361"/>
                      <a:pt x="5786" y="8361"/>
                      <a:pt x="5786" y="8361"/>
                    </a:cubicBezTo>
                    <a:cubicBezTo>
                      <a:pt x="5786" y="8222"/>
                      <a:pt x="5786" y="7804"/>
                      <a:pt x="5400" y="7525"/>
                    </a:cubicBezTo>
                    <a:cubicBezTo>
                      <a:pt x="5207" y="7386"/>
                      <a:pt x="5014" y="7386"/>
                      <a:pt x="4821" y="7386"/>
                    </a:cubicBezTo>
                    <a:cubicBezTo>
                      <a:pt x="4629" y="7386"/>
                      <a:pt x="4436" y="7386"/>
                      <a:pt x="4436" y="7386"/>
                    </a:cubicBezTo>
                    <a:cubicBezTo>
                      <a:pt x="4243" y="7386"/>
                      <a:pt x="4243" y="7386"/>
                      <a:pt x="4243" y="7386"/>
                    </a:cubicBezTo>
                    <a:cubicBezTo>
                      <a:pt x="4243" y="7386"/>
                      <a:pt x="4243" y="7246"/>
                      <a:pt x="4050" y="7246"/>
                    </a:cubicBezTo>
                    <a:cubicBezTo>
                      <a:pt x="3857" y="7107"/>
                      <a:pt x="3664" y="6968"/>
                      <a:pt x="3279" y="6968"/>
                    </a:cubicBezTo>
                    <a:cubicBezTo>
                      <a:pt x="3086" y="6968"/>
                      <a:pt x="2700" y="6968"/>
                      <a:pt x="2507" y="7246"/>
                    </a:cubicBezTo>
                    <a:cubicBezTo>
                      <a:pt x="1929" y="7665"/>
                      <a:pt x="2314" y="8083"/>
                      <a:pt x="2507" y="8361"/>
                    </a:cubicBezTo>
                    <a:cubicBezTo>
                      <a:pt x="2507" y="8361"/>
                      <a:pt x="2507" y="8501"/>
                      <a:pt x="2507" y="8501"/>
                    </a:cubicBezTo>
                    <a:cubicBezTo>
                      <a:pt x="2507" y="8501"/>
                      <a:pt x="2314" y="8501"/>
                      <a:pt x="2314" y="8501"/>
                    </a:cubicBezTo>
                    <a:cubicBezTo>
                      <a:pt x="2121" y="8501"/>
                      <a:pt x="1929" y="8501"/>
                      <a:pt x="1736" y="8501"/>
                    </a:cubicBezTo>
                    <a:cubicBezTo>
                      <a:pt x="1543" y="8640"/>
                      <a:pt x="1543" y="8640"/>
                      <a:pt x="1543" y="8640"/>
                    </a:cubicBezTo>
                    <a:cubicBezTo>
                      <a:pt x="1350" y="8779"/>
                      <a:pt x="1350" y="8779"/>
                      <a:pt x="1350" y="8779"/>
                    </a:cubicBezTo>
                    <a:cubicBezTo>
                      <a:pt x="1157" y="8919"/>
                      <a:pt x="1157" y="9197"/>
                      <a:pt x="1350" y="9337"/>
                    </a:cubicBezTo>
                    <a:cubicBezTo>
                      <a:pt x="1350" y="9337"/>
                      <a:pt x="1350" y="9337"/>
                      <a:pt x="1157" y="9337"/>
                    </a:cubicBezTo>
                    <a:cubicBezTo>
                      <a:pt x="1157" y="9476"/>
                      <a:pt x="1157" y="9476"/>
                      <a:pt x="1157" y="9615"/>
                    </a:cubicBezTo>
                    <a:cubicBezTo>
                      <a:pt x="579" y="10034"/>
                      <a:pt x="771" y="10452"/>
                      <a:pt x="964" y="10730"/>
                    </a:cubicBezTo>
                    <a:cubicBezTo>
                      <a:pt x="964" y="10730"/>
                      <a:pt x="964" y="10870"/>
                      <a:pt x="964" y="10870"/>
                    </a:cubicBezTo>
                    <a:cubicBezTo>
                      <a:pt x="1157" y="11427"/>
                      <a:pt x="1543" y="12403"/>
                      <a:pt x="2700" y="12821"/>
                    </a:cubicBezTo>
                    <a:cubicBezTo>
                      <a:pt x="2700" y="12821"/>
                      <a:pt x="2893" y="12821"/>
                      <a:pt x="2893" y="12821"/>
                    </a:cubicBezTo>
                    <a:cubicBezTo>
                      <a:pt x="2700" y="12960"/>
                      <a:pt x="2314" y="12960"/>
                      <a:pt x="2121" y="13099"/>
                    </a:cubicBezTo>
                    <a:cubicBezTo>
                      <a:pt x="2121" y="13099"/>
                      <a:pt x="2121" y="12960"/>
                      <a:pt x="2121" y="12960"/>
                    </a:cubicBezTo>
                    <a:cubicBezTo>
                      <a:pt x="1929" y="12681"/>
                      <a:pt x="1543" y="12403"/>
                      <a:pt x="964" y="12403"/>
                    </a:cubicBezTo>
                    <a:cubicBezTo>
                      <a:pt x="579" y="12403"/>
                      <a:pt x="193" y="12542"/>
                      <a:pt x="0" y="12821"/>
                    </a:cubicBezTo>
                    <a:cubicBezTo>
                      <a:pt x="0" y="13099"/>
                      <a:pt x="0" y="13378"/>
                      <a:pt x="386" y="13517"/>
                    </a:cubicBezTo>
                    <a:cubicBezTo>
                      <a:pt x="579" y="13657"/>
                      <a:pt x="771" y="13796"/>
                      <a:pt x="1157" y="13796"/>
                    </a:cubicBezTo>
                    <a:close/>
                    <a:moveTo>
                      <a:pt x="8100" y="7804"/>
                    </a:moveTo>
                    <a:cubicBezTo>
                      <a:pt x="8293" y="7804"/>
                      <a:pt x="8293" y="7943"/>
                      <a:pt x="8293" y="7943"/>
                    </a:cubicBezTo>
                    <a:cubicBezTo>
                      <a:pt x="8293" y="7943"/>
                      <a:pt x="8293" y="7943"/>
                      <a:pt x="8293" y="7943"/>
                    </a:cubicBezTo>
                    <a:cubicBezTo>
                      <a:pt x="8293" y="7943"/>
                      <a:pt x="8100" y="7943"/>
                      <a:pt x="8100" y="7943"/>
                    </a:cubicBezTo>
                    <a:cubicBezTo>
                      <a:pt x="8100" y="7943"/>
                      <a:pt x="8100" y="7804"/>
                      <a:pt x="8100" y="7804"/>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6" name="Freeform 30"/>
              <p:cNvSpPr/>
              <p:nvPr/>
            </p:nvSpPr>
            <p:spPr>
              <a:xfrm>
                <a:off x="147652" y="188308"/>
                <a:ext cx="821378" cy="1145854"/>
              </a:xfrm>
              <a:custGeom>
                <a:avLst/>
                <a:gdLst/>
                <a:ahLst/>
                <a:cxnLst>
                  <a:cxn ang="0">
                    <a:pos x="wd2" y="hd2"/>
                  </a:cxn>
                  <a:cxn ang="5400000">
                    <a:pos x="wd2" y="hd2"/>
                  </a:cxn>
                  <a:cxn ang="10800000">
                    <a:pos x="wd2" y="hd2"/>
                  </a:cxn>
                  <a:cxn ang="16200000">
                    <a:pos x="wd2" y="hd2"/>
                  </a:cxn>
                </a:cxnLst>
                <a:rect l="0" t="0" r="r" b="b"/>
                <a:pathLst>
                  <a:path w="21518" h="21600" extrusionOk="0">
                    <a:moveTo>
                      <a:pt x="21448" y="6171"/>
                    </a:moveTo>
                    <a:cubicBezTo>
                      <a:pt x="21408" y="6144"/>
                      <a:pt x="21368" y="6090"/>
                      <a:pt x="21368" y="6036"/>
                    </a:cubicBezTo>
                    <a:cubicBezTo>
                      <a:pt x="21328" y="5928"/>
                      <a:pt x="21328" y="5928"/>
                      <a:pt x="21328" y="5928"/>
                    </a:cubicBezTo>
                    <a:cubicBezTo>
                      <a:pt x="21287" y="5657"/>
                      <a:pt x="21247" y="5441"/>
                      <a:pt x="20726" y="5251"/>
                    </a:cubicBezTo>
                    <a:cubicBezTo>
                      <a:pt x="20726" y="5251"/>
                      <a:pt x="20686" y="5251"/>
                      <a:pt x="20686" y="5251"/>
                    </a:cubicBezTo>
                    <a:cubicBezTo>
                      <a:pt x="20646" y="5224"/>
                      <a:pt x="20646" y="5224"/>
                      <a:pt x="20646" y="5224"/>
                    </a:cubicBezTo>
                    <a:cubicBezTo>
                      <a:pt x="20646" y="5224"/>
                      <a:pt x="20606" y="5197"/>
                      <a:pt x="20606" y="5197"/>
                    </a:cubicBezTo>
                    <a:cubicBezTo>
                      <a:pt x="20566" y="5170"/>
                      <a:pt x="20566" y="5143"/>
                      <a:pt x="20486" y="5116"/>
                    </a:cubicBezTo>
                    <a:cubicBezTo>
                      <a:pt x="20406" y="5089"/>
                      <a:pt x="20326" y="5062"/>
                      <a:pt x="20205" y="5062"/>
                    </a:cubicBezTo>
                    <a:cubicBezTo>
                      <a:pt x="20205" y="5062"/>
                      <a:pt x="20165" y="5062"/>
                      <a:pt x="20125" y="5062"/>
                    </a:cubicBezTo>
                    <a:cubicBezTo>
                      <a:pt x="20085" y="5062"/>
                      <a:pt x="20045" y="5035"/>
                      <a:pt x="19965" y="5035"/>
                    </a:cubicBezTo>
                    <a:cubicBezTo>
                      <a:pt x="19885" y="5035"/>
                      <a:pt x="19805" y="5062"/>
                      <a:pt x="19765" y="5089"/>
                    </a:cubicBezTo>
                    <a:cubicBezTo>
                      <a:pt x="19644" y="5143"/>
                      <a:pt x="19564" y="5170"/>
                      <a:pt x="19484" y="5170"/>
                    </a:cubicBezTo>
                    <a:cubicBezTo>
                      <a:pt x="19484" y="5170"/>
                      <a:pt x="19484" y="5170"/>
                      <a:pt x="19484" y="5170"/>
                    </a:cubicBezTo>
                    <a:cubicBezTo>
                      <a:pt x="19444" y="5170"/>
                      <a:pt x="19404" y="5170"/>
                      <a:pt x="19364" y="5170"/>
                    </a:cubicBezTo>
                    <a:cubicBezTo>
                      <a:pt x="19324" y="5170"/>
                      <a:pt x="19284" y="5143"/>
                      <a:pt x="19244" y="5143"/>
                    </a:cubicBezTo>
                    <a:cubicBezTo>
                      <a:pt x="19204" y="5143"/>
                      <a:pt x="19164" y="5143"/>
                      <a:pt x="19123" y="5143"/>
                    </a:cubicBezTo>
                    <a:cubicBezTo>
                      <a:pt x="19003" y="5143"/>
                      <a:pt x="18923" y="5170"/>
                      <a:pt x="18843" y="5197"/>
                    </a:cubicBezTo>
                    <a:cubicBezTo>
                      <a:pt x="18803" y="5224"/>
                      <a:pt x="18763" y="5224"/>
                      <a:pt x="18763" y="5224"/>
                    </a:cubicBezTo>
                    <a:cubicBezTo>
                      <a:pt x="18723" y="5224"/>
                      <a:pt x="18683" y="5224"/>
                      <a:pt x="18683" y="5224"/>
                    </a:cubicBezTo>
                    <a:cubicBezTo>
                      <a:pt x="18643" y="5224"/>
                      <a:pt x="18643" y="5224"/>
                      <a:pt x="18603" y="5224"/>
                    </a:cubicBezTo>
                    <a:cubicBezTo>
                      <a:pt x="18603" y="5224"/>
                      <a:pt x="18562" y="5224"/>
                      <a:pt x="18562" y="5224"/>
                    </a:cubicBezTo>
                    <a:cubicBezTo>
                      <a:pt x="18562" y="5224"/>
                      <a:pt x="18482" y="5224"/>
                      <a:pt x="18482" y="5224"/>
                    </a:cubicBezTo>
                    <a:cubicBezTo>
                      <a:pt x="18482" y="5224"/>
                      <a:pt x="18482" y="5224"/>
                      <a:pt x="18482" y="5224"/>
                    </a:cubicBezTo>
                    <a:cubicBezTo>
                      <a:pt x="18482" y="5224"/>
                      <a:pt x="18442" y="5197"/>
                      <a:pt x="18442" y="5197"/>
                    </a:cubicBezTo>
                    <a:cubicBezTo>
                      <a:pt x="18402" y="5170"/>
                      <a:pt x="18362" y="5143"/>
                      <a:pt x="18282" y="5143"/>
                    </a:cubicBezTo>
                    <a:cubicBezTo>
                      <a:pt x="18162" y="5143"/>
                      <a:pt x="18122" y="5197"/>
                      <a:pt x="18122" y="5197"/>
                    </a:cubicBezTo>
                    <a:cubicBezTo>
                      <a:pt x="18082" y="5224"/>
                      <a:pt x="18082" y="5224"/>
                      <a:pt x="18082" y="5224"/>
                    </a:cubicBezTo>
                    <a:cubicBezTo>
                      <a:pt x="18082" y="5224"/>
                      <a:pt x="18001" y="5224"/>
                      <a:pt x="18001" y="5224"/>
                    </a:cubicBezTo>
                    <a:cubicBezTo>
                      <a:pt x="17961" y="5251"/>
                      <a:pt x="17921" y="5251"/>
                      <a:pt x="17921" y="5251"/>
                    </a:cubicBezTo>
                    <a:cubicBezTo>
                      <a:pt x="17881" y="5251"/>
                      <a:pt x="17841" y="5251"/>
                      <a:pt x="17801" y="5251"/>
                    </a:cubicBezTo>
                    <a:cubicBezTo>
                      <a:pt x="17761" y="5251"/>
                      <a:pt x="17641" y="5251"/>
                      <a:pt x="17561" y="5224"/>
                    </a:cubicBezTo>
                    <a:cubicBezTo>
                      <a:pt x="17521" y="5224"/>
                      <a:pt x="17440" y="5224"/>
                      <a:pt x="17400" y="5197"/>
                    </a:cubicBezTo>
                    <a:cubicBezTo>
                      <a:pt x="17360" y="5197"/>
                      <a:pt x="17280" y="5197"/>
                      <a:pt x="17200" y="5197"/>
                    </a:cubicBezTo>
                    <a:cubicBezTo>
                      <a:pt x="17080" y="5197"/>
                      <a:pt x="16959" y="5197"/>
                      <a:pt x="16879" y="5170"/>
                    </a:cubicBezTo>
                    <a:cubicBezTo>
                      <a:pt x="16799" y="5116"/>
                      <a:pt x="16679" y="5062"/>
                      <a:pt x="16559" y="5062"/>
                    </a:cubicBezTo>
                    <a:cubicBezTo>
                      <a:pt x="16519" y="5062"/>
                      <a:pt x="16438" y="5062"/>
                      <a:pt x="16398" y="5089"/>
                    </a:cubicBezTo>
                    <a:cubicBezTo>
                      <a:pt x="16318" y="5116"/>
                      <a:pt x="16238" y="5170"/>
                      <a:pt x="16198" y="5224"/>
                    </a:cubicBezTo>
                    <a:cubicBezTo>
                      <a:pt x="16158" y="5251"/>
                      <a:pt x="16158" y="5278"/>
                      <a:pt x="16118" y="5278"/>
                    </a:cubicBezTo>
                    <a:cubicBezTo>
                      <a:pt x="16078" y="5305"/>
                      <a:pt x="16078" y="5305"/>
                      <a:pt x="16038" y="5305"/>
                    </a:cubicBezTo>
                    <a:cubicBezTo>
                      <a:pt x="16038" y="5305"/>
                      <a:pt x="15998" y="5305"/>
                      <a:pt x="15958" y="5305"/>
                    </a:cubicBezTo>
                    <a:cubicBezTo>
                      <a:pt x="15958" y="5305"/>
                      <a:pt x="15958" y="5305"/>
                      <a:pt x="15958" y="5305"/>
                    </a:cubicBezTo>
                    <a:cubicBezTo>
                      <a:pt x="15918" y="5305"/>
                      <a:pt x="15877" y="5305"/>
                      <a:pt x="15877" y="5305"/>
                    </a:cubicBezTo>
                    <a:cubicBezTo>
                      <a:pt x="15797" y="5305"/>
                      <a:pt x="15757" y="5278"/>
                      <a:pt x="15677" y="5278"/>
                    </a:cubicBezTo>
                    <a:cubicBezTo>
                      <a:pt x="15597" y="5224"/>
                      <a:pt x="15517" y="5224"/>
                      <a:pt x="15437" y="5224"/>
                    </a:cubicBezTo>
                    <a:cubicBezTo>
                      <a:pt x="15437" y="5224"/>
                      <a:pt x="15397" y="5224"/>
                      <a:pt x="15356" y="5224"/>
                    </a:cubicBezTo>
                    <a:cubicBezTo>
                      <a:pt x="15316" y="5224"/>
                      <a:pt x="15276" y="5224"/>
                      <a:pt x="15276" y="5197"/>
                    </a:cubicBezTo>
                    <a:cubicBezTo>
                      <a:pt x="15236" y="5197"/>
                      <a:pt x="15196" y="5197"/>
                      <a:pt x="15116" y="5170"/>
                    </a:cubicBezTo>
                    <a:cubicBezTo>
                      <a:pt x="15036" y="5008"/>
                      <a:pt x="14675" y="5008"/>
                      <a:pt x="14555" y="5008"/>
                    </a:cubicBezTo>
                    <a:cubicBezTo>
                      <a:pt x="14515" y="5008"/>
                      <a:pt x="14475" y="5008"/>
                      <a:pt x="14475" y="5008"/>
                    </a:cubicBezTo>
                    <a:cubicBezTo>
                      <a:pt x="14395" y="5008"/>
                      <a:pt x="14395" y="5008"/>
                      <a:pt x="14395" y="5008"/>
                    </a:cubicBezTo>
                    <a:cubicBezTo>
                      <a:pt x="14395" y="5008"/>
                      <a:pt x="14355" y="5008"/>
                      <a:pt x="14315" y="5008"/>
                    </a:cubicBezTo>
                    <a:cubicBezTo>
                      <a:pt x="14274" y="5008"/>
                      <a:pt x="14234" y="4980"/>
                      <a:pt x="14194" y="4980"/>
                    </a:cubicBezTo>
                    <a:cubicBezTo>
                      <a:pt x="14114" y="4980"/>
                      <a:pt x="14034" y="5008"/>
                      <a:pt x="13994" y="5035"/>
                    </a:cubicBezTo>
                    <a:cubicBezTo>
                      <a:pt x="13874" y="5116"/>
                      <a:pt x="13874" y="5197"/>
                      <a:pt x="13874" y="5251"/>
                    </a:cubicBezTo>
                    <a:cubicBezTo>
                      <a:pt x="13874" y="5278"/>
                      <a:pt x="13874" y="5305"/>
                      <a:pt x="13874" y="5332"/>
                    </a:cubicBezTo>
                    <a:cubicBezTo>
                      <a:pt x="13874" y="5386"/>
                      <a:pt x="13794" y="5414"/>
                      <a:pt x="13713" y="5414"/>
                    </a:cubicBezTo>
                    <a:cubicBezTo>
                      <a:pt x="13633" y="5414"/>
                      <a:pt x="13593" y="5414"/>
                      <a:pt x="13513" y="5414"/>
                    </a:cubicBezTo>
                    <a:cubicBezTo>
                      <a:pt x="13473" y="5441"/>
                      <a:pt x="13393" y="5441"/>
                      <a:pt x="13353" y="5441"/>
                    </a:cubicBezTo>
                    <a:cubicBezTo>
                      <a:pt x="13152" y="5441"/>
                      <a:pt x="13032" y="5468"/>
                      <a:pt x="12872" y="5549"/>
                    </a:cubicBezTo>
                    <a:cubicBezTo>
                      <a:pt x="12832" y="5576"/>
                      <a:pt x="12832" y="5576"/>
                      <a:pt x="12832" y="5576"/>
                    </a:cubicBezTo>
                    <a:cubicBezTo>
                      <a:pt x="12752" y="5630"/>
                      <a:pt x="12672" y="5684"/>
                      <a:pt x="12591" y="5711"/>
                    </a:cubicBezTo>
                    <a:cubicBezTo>
                      <a:pt x="12551" y="5711"/>
                      <a:pt x="12551" y="5738"/>
                      <a:pt x="12511" y="5738"/>
                    </a:cubicBezTo>
                    <a:cubicBezTo>
                      <a:pt x="12471" y="5765"/>
                      <a:pt x="12471" y="5765"/>
                      <a:pt x="12431" y="5765"/>
                    </a:cubicBezTo>
                    <a:cubicBezTo>
                      <a:pt x="12391" y="5792"/>
                      <a:pt x="12391" y="5792"/>
                      <a:pt x="12351" y="5792"/>
                    </a:cubicBezTo>
                    <a:cubicBezTo>
                      <a:pt x="12311" y="5792"/>
                      <a:pt x="12271" y="5792"/>
                      <a:pt x="12231" y="5792"/>
                    </a:cubicBezTo>
                    <a:cubicBezTo>
                      <a:pt x="12151" y="5792"/>
                      <a:pt x="12110" y="5820"/>
                      <a:pt x="12030" y="5820"/>
                    </a:cubicBezTo>
                    <a:cubicBezTo>
                      <a:pt x="12030" y="5820"/>
                      <a:pt x="11990" y="5820"/>
                      <a:pt x="11990" y="5820"/>
                    </a:cubicBezTo>
                    <a:cubicBezTo>
                      <a:pt x="11950" y="5792"/>
                      <a:pt x="11910" y="5792"/>
                      <a:pt x="11870" y="5792"/>
                    </a:cubicBezTo>
                    <a:cubicBezTo>
                      <a:pt x="11670" y="5792"/>
                      <a:pt x="11630" y="5928"/>
                      <a:pt x="11630" y="5982"/>
                    </a:cubicBezTo>
                    <a:cubicBezTo>
                      <a:pt x="11630" y="6009"/>
                      <a:pt x="11590" y="6009"/>
                      <a:pt x="11590" y="6036"/>
                    </a:cubicBezTo>
                    <a:cubicBezTo>
                      <a:pt x="11590" y="6090"/>
                      <a:pt x="11469" y="6144"/>
                      <a:pt x="11429" y="6171"/>
                    </a:cubicBezTo>
                    <a:cubicBezTo>
                      <a:pt x="11389" y="6171"/>
                      <a:pt x="11389" y="6198"/>
                      <a:pt x="11349" y="6198"/>
                    </a:cubicBezTo>
                    <a:cubicBezTo>
                      <a:pt x="11309" y="6198"/>
                      <a:pt x="11269" y="6226"/>
                      <a:pt x="11229" y="6253"/>
                    </a:cubicBezTo>
                    <a:cubicBezTo>
                      <a:pt x="11229" y="6253"/>
                      <a:pt x="11189" y="6280"/>
                      <a:pt x="11189" y="6280"/>
                    </a:cubicBezTo>
                    <a:cubicBezTo>
                      <a:pt x="11149" y="6307"/>
                      <a:pt x="11149" y="6307"/>
                      <a:pt x="11109" y="6334"/>
                    </a:cubicBezTo>
                    <a:cubicBezTo>
                      <a:pt x="11109" y="6334"/>
                      <a:pt x="11109" y="6334"/>
                      <a:pt x="11069" y="6334"/>
                    </a:cubicBezTo>
                    <a:cubicBezTo>
                      <a:pt x="11028" y="6334"/>
                      <a:pt x="11028" y="6334"/>
                      <a:pt x="10988" y="6334"/>
                    </a:cubicBezTo>
                    <a:cubicBezTo>
                      <a:pt x="10948" y="6334"/>
                      <a:pt x="10908" y="6334"/>
                      <a:pt x="10868" y="6334"/>
                    </a:cubicBezTo>
                    <a:cubicBezTo>
                      <a:pt x="10828" y="6334"/>
                      <a:pt x="10828" y="6334"/>
                      <a:pt x="10788" y="6334"/>
                    </a:cubicBezTo>
                    <a:cubicBezTo>
                      <a:pt x="10788" y="6334"/>
                      <a:pt x="10748" y="6334"/>
                      <a:pt x="10708" y="6334"/>
                    </a:cubicBezTo>
                    <a:cubicBezTo>
                      <a:pt x="10708" y="6334"/>
                      <a:pt x="10708" y="6334"/>
                      <a:pt x="10668" y="6334"/>
                    </a:cubicBezTo>
                    <a:cubicBezTo>
                      <a:pt x="10748" y="6334"/>
                      <a:pt x="10788" y="6280"/>
                      <a:pt x="10828" y="6253"/>
                    </a:cubicBezTo>
                    <a:cubicBezTo>
                      <a:pt x="10868" y="6226"/>
                      <a:pt x="10868" y="6226"/>
                      <a:pt x="10868" y="6226"/>
                    </a:cubicBezTo>
                    <a:cubicBezTo>
                      <a:pt x="10908" y="6198"/>
                      <a:pt x="10988" y="6171"/>
                      <a:pt x="11028" y="6144"/>
                    </a:cubicBezTo>
                    <a:cubicBezTo>
                      <a:pt x="11109" y="6117"/>
                      <a:pt x="11149" y="6090"/>
                      <a:pt x="11189" y="6036"/>
                    </a:cubicBezTo>
                    <a:cubicBezTo>
                      <a:pt x="11229" y="6036"/>
                      <a:pt x="11269" y="6009"/>
                      <a:pt x="11309" y="5982"/>
                    </a:cubicBezTo>
                    <a:cubicBezTo>
                      <a:pt x="11349" y="5955"/>
                      <a:pt x="11429" y="5928"/>
                      <a:pt x="11509" y="5874"/>
                    </a:cubicBezTo>
                    <a:cubicBezTo>
                      <a:pt x="11549" y="5847"/>
                      <a:pt x="11549" y="5792"/>
                      <a:pt x="11590" y="5765"/>
                    </a:cubicBezTo>
                    <a:cubicBezTo>
                      <a:pt x="11630" y="5738"/>
                      <a:pt x="11670" y="5684"/>
                      <a:pt x="11750" y="5657"/>
                    </a:cubicBezTo>
                    <a:cubicBezTo>
                      <a:pt x="11750" y="5630"/>
                      <a:pt x="11750" y="5630"/>
                      <a:pt x="11790" y="5603"/>
                    </a:cubicBezTo>
                    <a:cubicBezTo>
                      <a:pt x="11870" y="5549"/>
                      <a:pt x="11990" y="5495"/>
                      <a:pt x="11990" y="5414"/>
                    </a:cubicBezTo>
                    <a:cubicBezTo>
                      <a:pt x="11990" y="5386"/>
                      <a:pt x="11990" y="5359"/>
                      <a:pt x="11990" y="5332"/>
                    </a:cubicBezTo>
                    <a:cubicBezTo>
                      <a:pt x="12110" y="5305"/>
                      <a:pt x="12191" y="5224"/>
                      <a:pt x="12311" y="5116"/>
                    </a:cubicBezTo>
                    <a:cubicBezTo>
                      <a:pt x="12311" y="5089"/>
                      <a:pt x="12351" y="5062"/>
                      <a:pt x="12351" y="5062"/>
                    </a:cubicBezTo>
                    <a:cubicBezTo>
                      <a:pt x="12471" y="4980"/>
                      <a:pt x="12551" y="4899"/>
                      <a:pt x="12631" y="4818"/>
                    </a:cubicBezTo>
                    <a:cubicBezTo>
                      <a:pt x="12631" y="4791"/>
                      <a:pt x="12672" y="4764"/>
                      <a:pt x="12712" y="4737"/>
                    </a:cubicBezTo>
                    <a:cubicBezTo>
                      <a:pt x="12752" y="4710"/>
                      <a:pt x="12752" y="4683"/>
                      <a:pt x="12752" y="4683"/>
                    </a:cubicBezTo>
                    <a:cubicBezTo>
                      <a:pt x="12832" y="4629"/>
                      <a:pt x="12912" y="4574"/>
                      <a:pt x="12912" y="4493"/>
                    </a:cubicBezTo>
                    <a:cubicBezTo>
                      <a:pt x="12992" y="4358"/>
                      <a:pt x="12872" y="4331"/>
                      <a:pt x="12832" y="4304"/>
                    </a:cubicBezTo>
                    <a:cubicBezTo>
                      <a:pt x="12792" y="4304"/>
                      <a:pt x="12792" y="4304"/>
                      <a:pt x="12752" y="4304"/>
                    </a:cubicBezTo>
                    <a:cubicBezTo>
                      <a:pt x="12672" y="4304"/>
                      <a:pt x="12591" y="4358"/>
                      <a:pt x="12551" y="4412"/>
                    </a:cubicBezTo>
                    <a:cubicBezTo>
                      <a:pt x="12551" y="4412"/>
                      <a:pt x="12551" y="4439"/>
                      <a:pt x="12511" y="4439"/>
                    </a:cubicBezTo>
                    <a:cubicBezTo>
                      <a:pt x="12431" y="4493"/>
                      <a:pt x="12391" y="4520"/>
                      <a:pt x="12311" y="4574"/>
                    </a:cubicBezTo>
                    <a:cubicBezTo>
                      <a:pt x="12311" y="4574"/>
                      <a:pt x="12311" y="4574"/>
                      <a:pt x="12311" y="4574"/>
                    </a:cubicBezTo>
                    <a:cubicBezTo>
                      <a:pt x="12311" y="4574"/>
                      <a:pt x="12271" y="4547"/>
                      <a:pt x="12271" y="4547"/>
                    </a:cubicBezTo>
                    <a:cubicBezTo>
                      <a:pt x="12231" y="4520"/>
                      <a:pt x="12191" y="4466"/>
                      <a:pt x="12070" y="4439"/>
                    </a:cubicBezTo>
                    <a:cubicBezTo>
                      <a:pt x="12070" y="4439"/>
                      <a:pt x="12030" y="4439"/>
                      <a:pt x="12030" y="4439"/>
                    </a:cubicBezTo>
                    <a:cubicBezTo>
                      <a:pt x="11910" y="4439"/>
                      <a:pt x="11830" y="4466"/>
                      <a:pt x="11790" y="4520"/>
                    </a:cubicBezTo>
                    <a:cubicBezTo>
                      <a:pt x="11710" y="4520"/>
                      <a:pt x="11670" y="4547"/>
                      <a:pt x="11630" y="4547"/>
                    </a:cubicBezTo>
                    <a:cubicBezTo>
                      <a:pt x="11630" y="4547"/>
                      <a:pt x="11630" y="4547"/>
                      <a:pt x="11630" y="4547"/>
                    </a:cubicBezTo>
                    <a:cubicBezTo>
                      <a:pt x="11509" y="4547"/>
                      <a:pt x="11429" y="4520"/>
                      <a:pt x="11349" y="4493"/>
                    </a:cubicBezTo>
                    <a:cubicBezTo>
                      <a:pt x="11309" y="4466"/>
                      <a:pt x="11309" y="4466"/>
                      <a:pt x="11269" y="4466"/>
                    </a:cubicBezTo>
                    <a:cubicBezTo>
                      <a:pt x="11309" y="4466"/>
                      <a:pt x="11349" y="4466"/>
                      <a:pt x="11389" y="4466"/>
                    </a:cubicBezTo>
                    <a:cubicBezTo>
                      <a:pt x="11469" y="4466"/>
                      <a:pt x="11549" y="4466"/>
                      <a:pt x="11630" y="4439"/>
                    </a:cubicBezTo>
                    <a:cubicBezTo>
                      <a:pt x="11910" y="4412"/>
                      <a:pt x="12070" y="4304"/>
                      <a:pt x="12030" y="4141"/>
                    </a:cubicBezTo>
                    <a:cubicBezTo>
                      <a:pt x="11990" y="4060"/>
                      <a:pt x="11910" y="4033"/>
                      <a:pt x="11830" y="3979"/>
                    </a:cubicBezTo>
                    <a:cubicBezTo>
                      <a:pt x="11790" y="3952"/>
                      <a:pt x="11750" y="3952"/>
                      <a:pt x="11750" y="3925"/>
                    </a:cubicBezTo>
                    <a:cubicBezTo>
                      <a:pt x="11750" y="3925"/>
                      <a:pt x="11750" y="3925"/>
                      <a:pt x="11750" y="3925"/>
                    </a:cubicBezTo>
                    <a:cubicBezTo>
                      <a:pt x="11790" y="3898"/>
                      <a:pt x="11830" y="3898"/>
                      <a:pt x="11910" y="3871"/>
                    </a:cubicBezTo>
                    <a:cubicBezTo>
                      <a:pt x="11910" y="3871"/>
                      <a:pt x="11950" y="3871"/>
                      <a:pt x="11950" y="3871"/>
                    </a:cubicBezTo>
                    <a:cubicBezTo>
                      <a:pt x="11990" y="3844"/>
                      <a:pt x="12070" y="3844"/>
                      <a:pt x="12110" y="3817"/>
                    </a:cubicBezTo>
                    <a:cubicBezTo>
                      <a:pt x="12231" y="3789"/>
                      <a:pt x="12311" y="3789"/>
                      <a:pt x="12431" y="3735"/>
                    </a:cubicBezTo>
                    <a:cubicBezTo>
                      <a:pt x="12551" y="3681"/>
                      <a:pt x="12591" y="3627"/>
                      <a:pt x="12631" y="3573"/>
                    </a:cubicBezTo>
                    <a:cubicBezTo>
                      <a:pt x="12672" y="3519"/>
                      <a:pt x="12712" y="3492"/>
                      <a:pt x="12752" y="3465"/>
                    </a:cubicBezTo>
                    <a:cubicBezTo>
                      <a:pt x="12832" y="3383"/>
                      <a:pt x="12952" y="3329"/>
                      <a:pt x="13112" y="3275"/>
                    </a:cubicBezTo>
                    <a:cubicBezTo>
                      <a:pt x="13273" y="3221"/>
                      <a:pt x="13393" y="3140"/>
                      <a:pt x="13513" y="3059"/>
                    </a:cubicBezTo>
                    <a:cubicBezTo>
                      <a:pt x="13633" y="2977"/>
                      <a:pt x="13754" y="2923"/>
                      <a:pt x="13874" y="2869"/>
                    </a:cubicBezTo>
                    <a:cubicBezTo>
                      <a:pt x="13874" y="2869"/>
                      <a:pt x="13914" y="2842"/>
                      <a:pt x="13954" y="2842"/>
                    </a:cubicBezTo>
                    <a:cubicBezTo>
                      <a:pt x="14074" y="2788"/>
                      <a:pt x="14194" y="2734"/>
                      <a:pt x="14274" y="2626"/>
                    </a:cubicBezTo>
                    <a:cubicBezTo>
                      <a:pt x="14355" y="2598"/>
                      <a:pt x="14355" y="2544"/>
                      <a:pt x="14395" y="2490"/>
                    </a:cubicBezTo>
                    <a:cubicBezTo>
                      <a:pt x="14435" y="2436"/>
                      <a:pt x="14475" y="2382"/>
                      <a:pt x="14515" y="2328"/>
                    </a:cubicBezTo>
                    <a:cubicBezTo>
                      <a:pt x="14555" y="2301"/>
                      <a:pt x="14595" y="2274"/>
                      <a:pt x="14635" y="2274"/>
                    </a:cubicBezTo>
                    <a:cubicBezTo>
                      <a:pt x="14675" y="2247"/>
                      <a:pt x="14715" y="2220"/>
                      <a:pt x="14755" y="2220"/>
                    </a:cubicBezTo>
                    <a:cubicBezTo>
                      <a:pt x="14795" y="2165"/>
                      <a:pt x="14836" y="2165"/>
                      <a:pt x="14916" y="2165"/>
                    </a:cubicBezTo>
                    <a:cubicBezTo>
                      <a:pt x="14956" y="2138"/>
                      <a:pt x="14956" y="2138"/>
                      <a:pt x="14956" y="2138"/>
                    </a:cubicBezTo>
                    <a:cubicBezTo>
                      <a:pt x="15116" y="2111"/>
                      <a:pt x="15236" y="2003"/>
                      <a:pt x="15316" y="1922"/>
                    </a:cubicBezTo>
                    <a:cubicBezTo>
                      <a:pt x="15356" y="1868"/>
                      <a:pt x="15356" y="1868"/>
                      <a:pt x="15356" y="1868"/>
                    </a:cubicBezTo>
                    <a:cubicBezTo>
                      <a:pt x="15397" y="1841"/>
                      <a:pt x="15437" y="1814"/>
                      <a:pt x="15477" y="1786"/>
                    </a:cubicBezTo>
                    <a:cubicBezTo>
                      <a:pt x="15517" y="1732"/>
                      <a:pt x="15557" y="1705"/>
                      <a:pt x="15597" y="1651"/>
                    </a:cubicBezTo>
                    <a:cubicBezTo>
                      <a:pt x="15757" y="1543"/>
                      <a:pt x="16038" y="1245"/>
                      <a:pt x="15757" y="1029"/>
                    </a:cubicBezTo>
                    <a:cubicBezTo>
                      <a:pt x="15717" y="1002"/>
                      <a:pt x="15677" y="974"/>
                      <a:pt x="15637" y="974"/>
                    </a:cubicBezTo>
                    <a:cubicBezTo>
                      <a:pt x="15557" y="920"/>
                      <a:pt x="15517" y="893"/>
                      <a:pt x="15557" y="839"/>
                    </a:cubicBezTo>
                    <a:cubicBezTo>
                      <a:pt x="15557" y="812"/>
                      <a:pt x="15597" y="758"/>
                      <a:pt x="15677" y="704"/>
                    </a:cubicBezTo>
                    <a:cubicBezTo>
                      <a:pt x="15717" y="650"/>
                      <a:pt x="15797" y="595"/>
                      <a:pt x="15837" y="541"/>
                    </a:cubicBezTo>
                    <a:cubicBezTo>
                      <a:pt x="15877" y="433"/>
                      <a:pt x="15958" y="217"/>
                      <a:pt x="15837" y="81"/>
                    </a:cubicBezTo>
                    <a:cubicBezTo>
                      <a:pt x="15797" y="27"/>
                      <a:pt x="15677" y="0"/>
                      <a:pt x="15557" y="0"/>
                    </a:cubicBezTo>
                    <a:cubicBezTo>
                      <a:pt x="15477" y="0"/>
                      <a:pt x="15397" y="0"/>
                      <a:pt x="15316" y="27"/>
                    </a:cubicBezTo>
                    <a:cubicBezTo>
                      <a:pt x="15276" y="27"/>
                      <a:pt x="15276" y="27"/>
                      <a:pt x="15236" y="27"/>
                    </a:cubicBezTo>
                    <a:cubicBezTo>
                      <a:pt x="15236" y="27"/>
                      <a:pt x="15196" y="27"/>
                      <a:pt x="15196" y="27"/>
                    </a:cubicBezTo>
                    <a:cubicBezTo>
                      <a:pt x="15156" y="27"/>
                      <a:pt x="15156" y="27"/>
                      <a:pt x="15116" y="27"/>
                    </a:cubicBezTo>
                    <a:cubicBezTo>
                      <a:pt x="15076" y="27"/>
                      <a:pt x="15036" y="27"/>
                      <a:pt x="14996" y="27"/>
                    </a:cubicBezTo>
                    <a:cubicBezTo>
                      <a:pt x="14956" y="27"/>
                      <a:pt x="14916" y="27"/>
                      <a:pt x="14876" y="27"/>
                    </a:cubicBezTo>
                    <a:cubicBezTo>
                      <a:pt x="14836" y="54"/>
                      <a:pt x="14795" y="54"/>
                      <a:pt x="14755" y="54"/>
                    </a:cubicBezTo>
                    <a:cubicBezTo>
                      <a:pt x="14755" y="54"/>
                      <a:pt x="14755" y="54"/>
                      <a:pt x="14755" y="54"/>
                    </a:cubicBezTo>
                    <a:cubicBezTo>
                      <a:pt x="14715" y="54"/>
                      <a:pt x="14715" y="27"/>
                      <a:pt x="14675" y="27"/>
                    </a:cubicBezTo>
                    <a:cubicBezTo>
                      <a:pt x="14635" y="27"/>
                      <a:pt x="14555" y="27"/>
                      <a:pt x="14515" y="27"/>
                    </a:cubicBezTo>
                    <a:cubicBezTo>
                      <a:pt x="14515" y="27"/>
                      <a:pt x="14475" y="27"/>
                      <a:pt x="14475" y="0"/>
                    </a:cubicBezTo>
                    <a:cubicBezTo>
                      <a:pt x="14435" y="0"/>
                      <a:pt x="14395" y="0"/>
                      <a:pt x="14355" y="0"/>
                    </a:cubicBezTo>
                    <a:cubicBezTo>
                      <a:pt x="14274" y="0"/>
                      <a:pt x="14194" y="27"/>
                      <a:pt x="14154" y="54"/>
                    </a:cubicBezTo>
                    <a:cubicBezTo>
                      <a:pt x="14114" y="81"/>
                      <a:pt x="14074" y="135"/>
                      <a:pt x="14114" y="162"/>
                    </a:cubicBezTo>
                    <a:cubicBezTo>
                      <a:pt x="14114" y="217"/>
                      <a:pt x="14194" y="244"/>
                      <a:pt x="14274" y="298"/>
                    </a:cubicBezTo>
                    <a:cubicBezTo>
                      <a:pt x="14274" y="298"/>
                      <a:pt x="14315" y="325"/>
                      <a:pt x="14355" y="325"/>
                    </a:cubicBezTo>
                    <a:cubicBezTo>
                      <a:pt x="14355" y="325"/>
                      <a:pt x="14315" y="325"/>
                      <a:pt x="14315" y="325"/>
                    </a:cubicBezTo>
                    <a:cubicBezTo>
                      <a:pt x="14234" y="325"/>
                      <a:pt x="14154" y="325"/>
                      <a:pt x="14074" y="298"/>
                    </a:cubicBezTo>
                    <a:cubicBezTo>
                      <a:pt x="14034" y="298"/>
                      <a:pt x="14034" y="298"/>
                      <a:pt x="13994" y="298"/>
                    </a:cubicBezTo>
                    <a:cubicBezTo>
                      <a:pt x="13994" y="298"/>
                      <a:pt x="13954" y="298"/>
                      <a:pt x="13954" y="298"/>
                    </a:cubicBezTo>
                    <a:cubicBezTo>
                      <a:pt x="13914" y="298"/>
                      <a:pt x="13874" y="298"/>
                      <a:pt x="13834" y="298"/>
                    </a:cubicBezTo>
                    <a:cubicBezTo>
                      <a:pt x="13834" y="298"/>
                      <a:pt x="13794" y="298"/>
                      <a:pt x="13794" y="298"/>
                    </a:cubicBezTo>
                    <a:cubicBezTo>
                      <a:pt x="13794" y="298"/>
                      <a:pt x="13794" y="298"/>
                      <a:pt x="13794" y="298"/>
                    </a:cubicBezTo>
                    <a:cubicBezTo>
                      <a:pt x="13754" y="298"/>
                      <a:pt x="13713" y="298"/>
                      <a:pt x="13673" y="271"/>
                    </a:cubicBezTo>
                    <a:cubicBezTo>
                      <a:pt x="13593" y="271"/>
                      <a:pt x="13553" y="244"/>
                      <a:pt x="13473" y="244"/>
                    </a:cubicBezTo>
                    <a:cubicBezTo>
                      <a:pt x="13473" y="244"/>
                      <a:pt x="13433" y="271"/>
                      <a:pt x="13433" y="271"/>
                    </a:cubicBezTo>
                    <a:cubicBezTo>
                      <a:pt x="13273" y="271"/>
                      <a:pt x="13072" y="298"/>
                      <a:pt x="12912" y="379"/>
                    </a:cubicBezTo>
                    <a:cubicBezTo>
                      <a:pt x="12912" y="406"/>
                      <a:pt x="12872" y="433"/>
                      <a:pt x="12832" y="460"/>
                    </a:cubicBezTo>
                    <a:cubicBezTo>
                      <a:pt x="12832" y="460"/>
                      <a:pt x="12792" y="487"/>
                      <a:pt x="12752" y="487"/>
                    </a:cubicBezTo>
                    <a:cubicBezTo>
                      <a:pt x="12752" y="514"/>
                      <a:pt x="12712" y="514"/>
                      <a:pt x="12672" y="514"/>
                    </a:cubicBezTo>
                    <a:cubicBezTo>
                      <a:pt x="12631" y="514"/>
                      <a:pt x="12631" y="514"/>
                      <a:pt x="12591" y="514"/>
                    </a:cubicBezTo>
                    <a:cubicBezTo>
                      <a:pt x="12511" y="514"/>
                      <a:pt x="12511" y="514"/>
                      <a:pt x="12511" y="514"/>
                    </a:cubicBezTo>
                    <a:cubicBezTo>
                      <a:pt x="12431" y="541"/>
                      <a:pt x="12351" y="541"/>
                      <a:pt x="12271" y="541"/>
                    </a:cubicBezTo>
                    <a:cubicBezTo>
                      <a:pt x="12231" y="541"/>
                      <a:pt x="12191" y="541"/>
                      <a:pt x="12151" y="541"/>
                    </a:cubicBezTo>
                    <a:cubicBezTo>
                      <a:pt x="12030" y="514"/>
                      <a:pt x="11870" y="514"/>
                      <a:pt x="11750" y="514"/>
                    </a:cubicBezTo>
                    <a:cubicBezTo>
                      <a:pt x="11670" y="514"/>
                      <a:pt x="11630" y="514"/>
                      <a:pt x="11549" y="514"/>
                    </a:cubicBezTo>
                    <a:cubicBezTo>
                      <a:pt x="11469" y="514"/>
                      <a:pt x="11469" y="514"/>
                      <a:pt x="11469" y="514"/>
                    </a:cubicBezTo>
                    <a:cubicBezTo>
                      <a:pt x="11469" y="568"/>
                      <a:pt x="11469" y="568"/>
                      <a:pt x="11469" y="568"/>
                    </a:cubicBezTo>
                    <a:cubicBezTo>
                      <a:pt x="11469" y="568"/>
                      <a:pt x="11469" y="568"/>
                      <a:pt x="11429" y="568"/>
                    </a:cubicBezTo>
                    <a:cubicBezTo>
                      <a:pt x="11389" y="568"/>
                      <a:pt x="11389" y="568"/>
                      <a:pt x="11349" y="568"/>
                    </a:cubicBezTo>
                    <a:cubicBezTo>
                      <a:pt x="11309" y="568"/>
                      <a:pt x="11309" y="568"/>
                      <a:pt x="11269" y="568"/>
                    </a:cubicBezTo>
                    <a:cubicBezTo>
                      <a:pt x="11229" y="568"/>
                      <a:pt x="11189" y="568"/>
                      <a:pt x="11149" y="595"/>
                    </a:cubicBezTo>
                    <a:cubicBezTo>
                      <a:pt x="11069" y="595"/>
                      <a:pt x="11028" y="623"/>
                      <a:pt x="11028" y="650"/>
                    </a:cubicBezTo>
                    <a:cubicBezTo>
                      <a:pt x="10988" y="650"/>
                      <a:pt x="10948" y="677"/>
                      <a:pt x="10948" y="677"/>
                    </a:cubicBezTo>
                    <a:cubicBezTo>
                      <a:pt x="10948" y="677"/>
                      <a:pt x="10948" y="677"/>
                      <a:pt x="10908" y="677"/>
                    </a:cubicBezTo>
                    <a:cubicBezTo>
                      <a:pt x="10908" y="677"/>
                      <a:pt x="10908" y="677"/>
                      <a:pt x="10908" y="677"/>
                    </a:cubicBezTo>
                    <a:cubicBezTo>
                      <a:pt x="10868" y="677"/>
                      <a:pt x="10788" y="677"/>
                      <a:pt x="10748" y="704"/>
                    </a:cubicBezTo>
                    <a:cubicBezTo>
                      <a:pt x="10748" y="731"/>
                      <a:pt x="10708" y="731"/>
                      <a:pt x="10708" y="731"/>
                    </a:cubicBezTo>
                    <a:cubicBezTo>
                      <a:pt x="10708" y="731"/>
                      <a:pt x="10708" y="731"/>
                      <a:pt x="10708" y="731"/>
                    </a:cubicBezTo>
                    <a:cubicBezTo>
                      <a:pt x="10668" y="731"/>
                      <a:pt x="10588" y="704"/>
                      <a:pt x="10548" y="704"/>
                    </a:cubicBezTo>
                    <a:cubicBezTo>
                      <a:pt x="10548" y="704"/>
                      <a:pt x="10548" y="704"/>
                      <a:pt x="10548" y="704"/>
                    </a:cubicBezTo>
                    <a:cubicBezTo>
                      <a:pt x="10427" y="704"/>
                      <a:pt x="10307" y="758"/>
                      <a:pt x="10227" y="812"/>
                    </a:cubicBezTo>
                    <a:cubicBezTo>
                      <a:pt x="10187" y="839"/>
                      <a:pt x="10147" y="866"/>
                      <a:pt x="10107" y="893"/>
                    </a:cubicBezTo>
                    <a:cubicBezTo>
                      <a:pt x="10147" y="785"/>
                      <a:pt x="10067" y="704"/>
                      <a:pt x="9946" y="650"/>
                    </a:cubicBezTo>
                    <a:cubicBezTo>
                      <a:pt x="9866" y="595"/>
                      <a:pt x="9706" y="568"/>
                      <a:pt x="9586" y="568"/>
                    </a:cubicBezTo>
                    <a:cubicBezTo>
                      <a:pt x="9506" y="568"/>
                      <a:pt x="9466" y="568"/>
                      <a:pt x="9426" y="595"/>
                    </a:cubicBezTo>
                    <a:cubicBezTo>
                      <a:pt x="9345" y="623"/>
                      <a:pt x="9345" y="677"/>
                      <a:pt x="9305" y="731"/>
                    </a:cubicBezTo>
                    <a:cubicBezTo>
                      <a:pt x="9305" y="731"/>
                      <a:pt x="9305" y="731"/>
                      <a:pt x="9305" y="758"/>
                    </a:cubicBezTo>
                    <a:cubicBezTo>
                      <a:pt x="9265" y="812"/>
                      <a:pt x="9185" y="866"/>
                      <a:pt x="9145" y="920"/>
                    </a:cubicBezTo>
                    <a:cubicBezTo>
                      <a:pt x="9105" y="947"/>
                      <a:pt x="9065" y="974"/>
                      <a:pt x="9065" y="974"/>
                    </a:cubicBezTo>
                    <a:cubicBezTo>
                      <a:pt x="9105" y="947"/>
                      <a:pt x="9145" y="920"/>
                      <a:pt x="9145" y="866"/>
                    </a:cubicBezTo>
                    <a:cubicBezTo>
                      <a:pt x="9225" y="812"/>
                      <a:pt x="9225" y="704"/>
                      <a:pt x="9145" y="623"/>
                    </a:cubicBezTo>
                    <a:cubicBezTo>
                      <a:pt x="9065" y="541"/>
                      <a:pt x="8905" y="433"/>
                      <a:pt x="8744" y="433"/>
                    </a:cubicBezTo>
                    <a:cubicBezTo>
                      <a:pt x="8704" y="433"/>
                      <a:pt x="8624" y="460"/>
                      <a:pt x="8584" y="487"/>
                    </a:cubicBezTo>
                    <a:cubicBezTo>
                      <a:pt x="8544" y="487"/>
                      <a:pt x="8544" y="514"/>
                      <a:pt x="8504" y="541"/>
                    </a:cubicBezTo>
                    <a:cubicBezTo>
                      <a:pt x="8464" y="514"/>
                      <a:pt x="8424" y="487"/>
                      <a:pt x="8384" y="460"/>
                    </a:cubicBezTo>
                    <a:cubicBezTo>
                      <a:pt x="8344" y="433"/>
                      <a:pt x="8303" y="433"/>
                      <a:pt x="8303" y="406"/>
                    </a:cubicBezTo>
                    <a:cubicBezTo>
                      <a:pt x="8183" y="352"/>
                      <a:pt x="8023" y="271"/>
                      <a:pt x="7863" y="271"/>
                    </a:cubicBezTo>
                    <a:cubicBezTo>
                      <a:pt x="7823" y="271"/>
                      <a:pt x="7742" y="298"/>
                      <a:pt x="7702" y="298"/>
                    </a:cubicBezTo>
                    <a:cubicBezTo>
                      <a:pt x="7542" y="379"/>
                      <a:pt x="7542" y="487"/>
                      <a:pt x="7542" y="568"/>
                    </a:cubicBezTo>
                    <a:cubicBezTo>
                      <a:pt x="7542" y="623"/>
                      <a:pt x="7542" y="650"/>
                      <a:pt x="7542" y="677"/>
                    </a:cubicBezTo>
                    <a:cubicBezTo>
                      <a:pt x="7502" y="704"/>
                      <a:pt x="7462" y="731"/>
                      <a:pt x="7422" y="758"/>
                    </a:cubicBezTo>
                    <a:cubicBezTo>
                      <a:pt x="7342" y="812"/>
                      <a:pt x="7262" y="866"/>
                      <a:pt x="7221" y="974"/>
                    </a:cubicBezTo>
                    <a:cubicBezTo>
                      <a:pt x="7221" y="1002"/>
                      <a:pt x="7221" y="1002"/>
                      <a:pt x="7221" y="1002"/>
                    </a:cubicBezTo>
                    <a:cubicBezTo>
                      <a:pt x="7221" y="1083"/>
                      <a:pt x="7181" y="1245"/>
                      <a:pt x="7422" y="1299"/>
                    </a:cubicBezTo>
                    <a:cubicBezTo>
                      <a:pt x="7342" y="1326"/>
                      <a:pt x="7302" y="1353"/>
                      <a:pt x="7302" y="1408"/>
                    </a:cubicBezTo>
                    <a:cubicBezTo>
                      <a:pt x="7262" y="1408"/>
                      <a:pt x="7302" y="1435"/>
                      <a:pt x="7302" y="1462"/>
                    </a:cubicBezTo>
                    <a:cubicBezTo>
                      <a:pt x="7302" y="1435"/>
                      <a:pt x="7262" y="1435"/>
                      <a:pt x="7262" y="1435"/>
                    </a:cubicBezTo>
                    <a:cubicBezTo>
                      <a:pt x="7221" y="1435"/>
                      <a:pt x="7181" y="1435"/>
                      <a:pt x="7181" y="1435"/>
                    </a:cubicBezTo>
                    <a:cubicBezTo>
                      <a:pt x="7101" y="1435"/>
                      <a:pt x="7061" y="1462"/>
                      <a:pt x="7061" y="1462"/>
                    </a:cubicBezTo>
                    <a:cubicBezTo>
                      <a:pt x="7021" y="1516"/>
                      <a:pt x="7021" y="1543"/>
                      <a:pt x="7021" y="1597"/>
                    </a:cubicBezTo>
                    <a:cubicBezTo>
                      <a:pt x="6981" y="1597"/>
                      <a:pt x="6941" y="1624"/>
                      <a:pt x="6941" y="1651"/>
                    </a:cubicBezTo>
                    <a:cubicBezTo>
                      <a:pt x="6861" y="1814"/>
                      <a:pt x="6981" y="2030"/>
                      <a:pt x="6981" y="2030"/>
                    </a:cubicBezTo>
                    <a:cubicBezTo>
                      <a:pt x="7021" y="2057"/>
                      <a:pt x="7061" y="2111"/>
                      <a:pt x="7101" y="2192"/>
                    </a:cubicBezTo>
                    <a:cubicBezTo>
                      <a:pt x="7061" y="2192"/>
                      <a:pt x="6981" y="2192"/>
                      <a:pt x="6901" y="2192"/>
                    </a:cubicBezTo>
                    <a:cubicBezTo>
                      <a:pt x="6861" y="2220"/>
                      <a:pt x="6781" y="2247"/>
                      <a:pt x="6741" y="2247"/>
                    </a:cubicBezTo>
                    <a:cubicBezTo>
                      <a:pt x="6700" y="2274"/>
                      <a:pt x="6660" y="2301"/>
                      <a:pt x="6620" y="2301"/>
                    </a:cubicBezTo>
                    <a:cubicBezTo>
                      <a:pt x="6580" y="2301"/>
                      <a:pt x="6500" y="2328"/>
                      <a:pt x="6460" y="2328"/>
                    </a:cubicBezTo>
                    <a:cubicBezTo>
                      <a:pt x="6380" y="2328"/>
                      <a:pt x="6380" y="2301"/>
                      <a:pt x="6380" y="2301"/>
                    </a:cubicBezTo>
                    <a:cubicBezTo>
                      <a:pt x="6340" y="2301"/>
                      <a:pt x="6340" y="2301"/>
                      <a:pt x="6340" y="2301"/>
                    </a:cubicBezTo>
                    <a:cubicBezTo>
                      <a:pt x="6260" y="2247"/>
                      <a:pt x="6180" y="2192"/>
                      <a:pt x="6059" y="2192"/>
                    </a:cubicBezTo>
                    <a:cubicBezTo>
                      <a:pt x="6019" y="2192"/>
                      <a:pt x="5939" y="2220"/>
                      <a:pt x="5899" y="2301"/>
                    </a:cubicBezTo>
                    <a:cubicBezTo>
                      <a:pt x="5899" y="2382"/>
                      <a:pt x="5979" y="2436"/>
                      <a:pt x="6059" y="2463"/>
                    </a:cubicBezTo>
                    <a:cubicBezTo>
                      <a:pt x="6059" y="2463"/>
                      <a:pt x="6059" y="2463"/>
                      <a:pt x="6059" y="2490"/>
                    </a:cubicBezTo>
                    <a:cubicBezTo>
                      <a:pt x="6059" y="2517"/>
                      <a:pt x="6099" y="2571"/>
                      <a:pt x="6099" y="2598"/>
                    </a:cubicBezTo>
                    <a:cubicBezTo>
                      <a:pt x="6099" y="2598"/>
                      <a:pt x="6099" y="2626"/>
                      <a:pt x="6099" y="2626"/>
                    </a:cubicBezTo>
                    <a:cubicBezTo>
                      <a:pt x="6139" y="2653"/>
                      <a:pt x="6139" y="2680"/>
                      <a:pt x="6180" y="2707"/>
                    </a:cubicBezTo>
                    <a:cubicBezTo>
                      <a:pt x="6220" y="2734"/>
                      <a:pt x="6260" y="2761"/>
                      <a:pt x="6300" y="2761"/>
                    </a:cubicBezTo>
                    <a:cubicBezTo>
                      <a:pt x="6300" y="2761"/>
                      <a:pt x="6340" y="2788"/>
                      <a:pt x="6340" y="2788"/>
                    </a:cubicBezTo>
                    <a:cubicBezTo>
                      <a:pt x="6380" y="2815"/>
                      <a:pt x="6380" y="2842"/>
                      <a:pt x="6420" y="2869"/>
                    </a:cubicBezTo>
                    <a:cubicBezTo>
                      <a:pt x="6460" y="2869"/>
                      <a:pt x="6460" y="2869"/>
                      <a:pt x="6460" y="2869"/>
                    </a:cubicBezTo>
                    <a:cubicBezTo>
                      <a:pt x="6500" y="2896"/>
                      <a:pt x="6580" y="2950"/>
                      <a:pt x="6580" y="2950"/>
                    </a:cubicBezTo>
                    <a:cubicBezTo>
                      <a:pt x="6580" y="2950"/>
                      <a:pt x="6580" y="2977"/>
                      <a:pt x="6540" y="2977"/>
                    </a:cubicBezTo>
                    <a:cubicBezTo>
                      <a:pt x="6420" y="3032"/>
                      <a:pt x="6380" y="3086"/>
                      <a:pt x="6380" y="3140"/>
                    </a:cubicBezTo>
                    <a:cubicBezTo>
                      <a:pt x="6340" y="3167"/>
                      <a:pt x="6340" y="3194"/>
                      <a:pt x="6300" y="3194"/>
                    </a:cubicBezTo>
                    <a:cubicBezTo>
                      <a:pt x="6260" y="3248"/>
                      <a:pt x="6260" y="3248"/>
                      <a:pt x="6260" y="3248"/>
                    </a:cubicBezTo>
                    <a:cubicBezTo>
                      <a:pt x="6220" y="3248"/>
                      <a:pt x="6180" y="3194"/>
                      <a:pt x="6180" y="3167"/>
                    </a:cubicBezTo>
                    <a:cubicBezTo>
                      <a:pt x="6099" y="3113"/>
                      <a:pt x="6019" y="3059"/>
                      <a:pt x="5899" y="3059"/>
                    </a:cubicBezTo>
                    <a:cubicBezTo>
                      <a:pt x="5859" y="3059"/>
                      <a:pt x="5819" y="3086"/>
                      <a:pt x="5779" y="3086"/>
                    </a:cubicBezTo>
                    <a:cubicBezTo>
                      <a:pt x="5699" y="3113"/>
                      <a:pt x="5699" y="3167"/>
                      <a:pt x="5659" y="3194"/>
                    </a:cubicBezTo>
                    <a:cubicBezTo>
                      <a:pt x="5659" y="3302"/>
                      <a:pt x="5819" y="3465"/>
                      <a:pt x="6019" y="3573"/>
                    </a:cubicBezTo>
                    <a:cubicBezTo>
                      <a:pt x="6019" y="3600"/>
                      <a:pt x="6019" y="3600"/>
                      <a:pt x="6019" y="3600"/>
                    </a:cubicBezTo>
                    <a:cubicBezTo>
                      <a:pt x="6059" y="3627"/>
                      <a:pt x="6059" y="3627"/>
                      <a:pt x="6099" y="3654"/>
                    </a:cubicBezTo>
                    <a:cubicBezTo>
                      <a:pt x="6139" y="3708"/>
                      <a:pt x="6220" y="3762"/>
                      <a:pt x="6300" y="3789"/>
                    </a:cubicBezTo>
                    <a:cubicBezTo>
                      <a:pt x="6380" y="3817"/>
                      <a:pt x="6420" y="3844"/>
                      <a:pt x="6500" y="3871"/>
                    </a:cubicBezTo>
                    <a:cubicBezTo>
                      <a:pt x="6540" y="3871"/>
                      <a:pt x="6580" y="3898"/>
                      <a:pt x="6620" y="3898"/>
                    </a:cubicBezTo>
                    <a:cubicBezTo>
                      <a:pt x="6741" y="3952"/>
                      <a:pt x="6781" y="4006"/>
                      <a:pt x="6821" y="4087"/>
                    </a:cubicBezTo>
                    <a:cubicBezTo>
                      <a:pt x="6821" y="4087"/>
                      <a:pt x="6781" y="4087"/>
                      <a:pt x="6781" y="4087"/>
                    </a:cubicBezTo>
                    <a:cubicBezTo>
                      <a:pt x="6781" y="4087"/>
                      <a:pt x="6781" y="4087"/>
                      <a:pt x="6781" y="4060"/>
                    </a:cubicBezTo>
                    <a:cubicBezTo>
                      <a:pt x="6741" y="4060"/>
                      <a:pt x="6741" y="4033"/>
                      <a:pt x="6700" y="4033"/>
                    </a:cubicBezTo>
                    <a:cubicBezTo>
                      <a:pt x="6620" y="3979"/>
                      <a:pt x="6540" y="3979"/>
                      <a:pt x="6500" y="3979"/>
                    </a:cubicBezTo>
                    <a:cubicBezTo>
                      <a:pt x="6500" y="3979"/>
                      <a:pt x="6460" y="3979"/>
                      <a:pt x="6460" y="3979"/>
                    </a:cubicBezTo>
                    <a:cubicBezTo>
                      <a:pt x="6420" y="3979"/>
                      <a:pt x="6420" y="3979"/>
                      <a:pt x="6380" y="3979"/>
                    </a:cubicBezTo>
                    <a:cubicBezTo>
                      <a:pt x="6380" y="3979"/>
                      <a:pt x="6340" y="3979"/>
                      <a:pt x="6340" y="3952"/>
                    </a:cubicBezTo>
                    <a:cubicBezTo>
                      <a:pt x="6260" y="3952"/>
                      <a:pt x="6220" y="3925"/>
                      <a:pt x="6139" y="3925"/>
                    </a:cubicBezTo>
                    <a:cubicBezTo>
                      <a:pt x="6139" y="3925"/>
                      <a:pt x="6099" y="3925"/>
                      <a:pt x="6099" y="3925"/>
                    </a:cubicBezTo>
                    <a:cubicBezTo>
                      <a:pt x="5979" y="3952"/>
                      <a:pt x="5979" y="4033"/>
                      <a:pt x="5979" y="4060"/>
                    </a:cubicBezTo>
                    <a:cubicBezTo>
                      <a:pt x="5899" y="4060"/>
                      <a:pt x="5899" y="4060"/>
                      <a:pt x="5899" y="4060"/>
                    </a:cubicBezTo>
                    <a:cubicBezTo>
                      <a:pt x="5859" y="4087"/>
                      <a:pt x="5859" y="4087"/>
                      <a:pt x="5859" y="4087"/>
                    </a:cubicBezTo>
                    <a:cubicBezTo>
                      <a:pt x="5859" y="4114"/>
                      <a:pt x="5859" y="4114"/>
                      <a:pt x="5819" y="4114"/>
                    </a:cubicBezTo>
                    <a:cubicBezTo>
                      <a:pt x="5779" y="4141"/>
                      <a:pt x="5699" y="4141"/>
                      <a:pt x="5659" y="4195"/>
                    </a:cubicBezTo>
                    <a:cubicBezTo>
                      <a:pt x="5659" y="4250"/>
                      <a:pt x="5659" y="4277"/>
                      <a:pt x="5659" y="4304"/>
                    </a:cubicBezTo>
                    <a:cubicBezTo>
                      <a:pt x="5659" y="4331"/>
                      <a:pt x="5659" y="4331"/>
                      <a:pt x="5659" y="4331"/>
                    </a:cubicBezTo>
                    <a:cubicBezTo>
                      <a:pt x="5659" y="4331"/>
                      <a:pt x="5618" y="4304"/>
                      <a:pt x="5618" y="4304"/>
                    </a:cubicBezTo>
                    <a:cubicBezTo>
                      <a:pt x="5578" y="4277"/>
                      <a:pt x="5538" y="4277"/>
                      <a:pt x="5498" y="4250"/>
                    </a:cubicBezTo>
                    <a:cubicBezTo>
                      <a:pt x="5458" y="4168"/>
                      <a:pt x="5418" y="4006"/>
                      <a:pt x="5178" y="4006"/>
                    </a:cubicBezTo>
                    <a:cubicBezTo>
                      <a:pt x="5178" y="4006"/>
                      <a:pt x="5178" y="4006"/>
                      <a:pt x="5138" y="4006"/>
                    </a:cubicBezTo>
                    <a:cubicBezTo>
                      <a:pt x="5057" y="4033"/>
                      <a:pt x="4977" y="4060"/>
                      <a:pt x="4937" y="4114"/>
                    </a:cubicBezTo>
                    <a:cubicBezTo>
                      <a:pt x="4897" y="4141"/>
                      <a:pt x="4857" y="4168"/>
                      <a:pt x="4857" y="4223"/>
                    </a:cubicBezTo>
                    <a:cubicBezTo>
                      <a:pt x="4857" y="4223"/>
                      <a:pt x="4857" y="4223"/>
                      <a:pt x="4817" y="4223"/>
                    </a:cubicBezTo>
                    <a:cubicBezTo>
                      <a:pt x="4817" y="4195"/>
                      <a:pt x="4777" y="4195"/>
                      <a:pt x="4737" y="4195"/>
                    </a:cubicBezTo>
                    <a:cubicBezTo>
                      <a:pt x="4536" y="4195"/>
                      <a:pt x="4296" y="4331"/>
                      <a:pt x="4296" y="4331"/>
                    </a:cubicBezTo>
                    <a:cubicBezTo>
                      <a:pt x="4136" y="4439"/>
                      <a:pt x="4136" y="4574"/>
                      <a:pt x="4136" y="4683"/>
                    </a:cubicBezTo>
                    <a:cubicBezTo>
                      <a:pt x="4136" y="4683"/>
                      <a:pt x="4136" y="4683"/>
                      <a:pt x="4136" y="4683"/>
                    </a:cubicBezTo>
                    <a:cubicBezTo>
                      <a:pt x="4136" y="4818"/>
                      <a:pt x="4176" y="4980"/>
                      <a:pt x="4336" y="5089"/>
                    </a:cubicBezTo>
                    <a:cubicBezTo>
                      <a:pt x="4376" y="5116"/>
                      <a:pt x="4456" y="5143"/>
                      <a:pt x="4536" y="5170"/>
                    </a:cubicBezTo>
                    <a:cubicBezTo>
                      <a:pt x="4577" y="5170"/>
                      <a:pt x="4657" y="5170"/>
                      <a:pt x="4657" y="5197"/>
                    </a:cubicBezTo>
                    <a:cubicBezTo>
                      <a:pt x="4657" y="5197"/>
                      <a:pt x="4657" y="5197"/>
                      <a:pt x="4657" y="5197"/>
                    </a:cubicBezTo>
                    <a:cubicBezTo>
                      <a:pt x="4657" y="5197"/>
                      <a:pt x="4617" y="5197"/>
                      <a:pt x="4577" y="5197"/>
                    </a:cubicBezTo>
                    <a:cubicBezTo>
                      <a:pt x="4496" y="5197"/>
                      <a:pt x="4496" y="5197"/>
                      <a:pt x="4496" y="5197"/>
                    </a:cubicBezTo>
                    <a:cubicBezTo>
                      <a:pt x="4456" y="5197"/>
                      <a:pt x="4416" y="5197"/>
                      <a:pt x="4376" y="5224"/>
                    </a:cubicBezTo>
                    <a:cubicBezTo>
                      <a:pt x="4216" y="5251"/>
                      <a:pt x="4136" y="5441"/>
                      <a:pt x="4136" y="5468"/>
                    </a:cubicBezTo>
                    <a:cubicBezTo>
                      <a:pt x="4096" y="5576"/>
                      <a:pt x="4216" y="5711"/>
                      <a:pt x="4376" y="5738"/>
                    </a:cubicBezTo>
                    <a:cubicBezTo>
                      <a:pt x="4416" y="5765"/>
                      <a:pt x="4456" y="5765"/>
                      <a:pt x="4456" y="5765"/>
                    </a:cubicBezTo>
                    <a:cubicBezTo>
                      <a:pt x="4456" y="5765"/>
                      <a:pt x="4456" y="5765"/>
                      <a:pt x="4456" y="5765"/>
                    </a:cubicBezTo>
                    <a:cubicBezTo>
                      <a:pt x="4456" y="5792"/>
                      <a:pt x="4456" y="5847"/>
                      <a:pt x="4496" y="5901"/>
                    </a:cubicBezTo>
                    <a:cubicBezTo>
                      <a:pt x="4536" y="5928"/>
                      <a:pt x="4577" y="5928"/>
                      <a:pt x="4617" y="5928"/>
                    </a:cubicBezTo>
                    <a:cubicBezTo>
                      <a:pt x="4617" y="5955"/>
                      <a:pt x="4657" y="5955"/>
                      <a:pt x="4657" y="5955"/>
                    </a:cubicBezTo>
                    <a:cubicBezTo>
                      <a:pt x="4657" y="5955"/>
                      <a:pt x="4657" y="5955"/>
                      <a:pt x="4657" y="5955"/>
                    </a:cubicBezTo>
                    <a:cubicBezTo>
                      <a:pt x="4657" y="5955"/>
                      <a:pt x="4617" y="5955"/>
                      <a:pt x="4617" y="5955"/>
                    </a:cubicBezTo>
                    <a:cubicBezTo>
                      <a:pt x="4617" y="5955"/>
                      <a:pt x="4617" y="5955"/>
                      <a:pt x="4577" y="5955"/>
                    </a:cubicBezTo>
                    <a:cubicBezTo>
                      <a:pt x="4577" y="5928"/>
                      <a:pt x="4577" y="5928"/>
                      <a:pt x="4536" y="5928"/>
                    </a:cubicBezTo>
                    <a:cubicBezTo>
                      <a:pt x="4536" y="5928"/>
                      <a:pt x="4496" y="5928"/>
                      <a:pt x="4496" y="5928"/>
                    </a:cubicBezTo>
                    <a:cubicBezTo>
                      <a:pt x="4456" y="5901"/>
                      <a:pt x="4416" y="5901"/>
                      <a:pt x="4376" y="5901"/>
                    </a:cubicBezTo>
                    <a:cubicBezTo>
                      <a:pt x="4376" y="5874"/>
                      <a:pt x="4376" y="5874"/>
                      <a:pt x="4376" y="5874"/>
                    </a:cubicBezTo>
                    <a:cubicBezTo>
                      <a:pt x="4336" y="5847"/>
                      <a:pt x="4256" y="5820"/>
                      <a:pt x="4176" y="5820"/>
                    </a:cubicBezTo>
                    <a:cubicBezTo>
                      <a:pt x="4136" y="5820"/>
                      <a:pt x="4136" y="5820"/>
                      <a:pt x="4136" y="5820"/>
                    </a:cubicBezTo>
                    <a:cubicBezTo>
                      <a:pt x="4015" y="5820"/>
                      <a:pt x="4015" y="5820"/>
                      <a:pt x="4015" y="5820"/>
                    </a:cubicBezTo>
                    <a:cubicBezTo>
                      <a:pt x="4015" y="5874"/>
                      <a:pt x="4015" y="5874"/>
                      <a:pt x="4015" y="5874"/>
                    </a:cubicBezTo>
                    <a:cubicBezTo>
                      <a:pt x="4015" y="5874"/>
                      <a:pt x="4015" y="5901"/>
                      <a:pt x="4015" y="5901"/>
                    </a:cubicBezTo>
                    <a:cubicBezTo>
                      <a:pt x="3975" y="5901"/>
                      <a:pt x="3975" y="5928"/>
                      <a:pt x="3935" y="5955"/>
                    </a:cubicBezTo>
                    <a:cubicBezTo>
                      <a:pt x="3935" y="6009"/>
                      <a:pt x="3935" y="6036"/>
                      <a:pt x="3935" y="6063"/>
                    </a:cubicBezTo>
                    <a:cubicBezTo>
                      <a:pt x="3935" y="6063"/>
                      <a:pt x="3935" y="6090"/>
                      <a:pt x="3935" y="6090"/>
                    </a:cubicBezTo>
                    <a:cubicBezTo>
                      <a:pt x="3935" y="6117"/>
                      <a:pt x="3935" y="6144"/>
                      <a:pt x="3935" y="6171"/>
                    </a:cubicBezTo>
                    <a:cubicBezTo>
                      <a:pt x="3895" y="6226"/>
                      <a:pt x="3895" y="6280"/>
                      <a:pt x="3895" y="6334"/>
                    </a:cubicBezTo>
                    <a:cubicBezTo>
                      <a:pt x="3895" y="6334"/>
                      <a:pt x="3895" y="6334"/>
                      <a:pt x="3895" y="6334"/>
                    </a:cubicBezTo>
                    <a:cubicBezTo>
                      <a:pt x="3895" y="6361"/>
                      <a:pt x="3855" y="6361"/>
                      <a:pt x="3855" y="6388"/>
                    </a:cubicBezTo>
                    <a:cubicBezTo>
                      <a:pt x="3855" y="6415"/>
                      <a:pt x="3855" y="6442"/>
                      <a:pt x="3895" y="6469"/>
                    </a:cubicBezTo>
                    <a:cubicBezTo>
                      <a:pt x="3895" y="6469"/>
                      <a:pt x="3895" y="6469"/>
                      <a:pt x="3895" y="6469"/>
                    </a:cubicBezTo>
                    <a:cubicBezTo>
                      <a:pt x="3895" y="6523"/>
                      <a:pt x="3935" y="6550"/>
                      <a:pt x="3975" y="6577"/>
                    </a:cubicBezTo>
                    <a:cubicBezTo>
                      <a:pt x="4015" y="6605"/>
                      <a:pt x="4015" y="6632"/>
                      <a:pt x="4056" y="6632"/>
                    </a:cubicBezTo>
                    <a:cubicBezTo>
                      <a:pt x="4056" y="6632"/>
                      <a:pt x="4056" y="6632"/>
                      <a:pt x="4056" y="6632"/>
                    </a:cubicBezTo>
                    <a:cubicBezTo>
                      <a:pt x="4056" y="6632"/>
                      <a:pt x="4056" y="6632"/>
                      <a:pt x="4056" y="6632"/>
                    </a:cubicBezTo>
                    <a:cubicBezTo>
                      <a:pt x="4096" y="6659"/>
                      <a:pt x="4056" y="6659"/>
                      <a:pt x="4056" y="6713"/>
                    </a:cubicBezTo>
                    <a:cubicBezTo>
                      <a:pt x="4056" y="6713"/>
                      <a:pt x="4056" y="6713"/>
                      <a:pt x="4056" y="6713"/>
                    </a:cubicBezTo>
                    <a:cubicBezTo>
                      <a:pt x="4056" y="6740"/>
                      <a:pt x="4056" y="6740"/>
                      <a:pt x="4056" y="6794"/>
                    </a:cubicBezTo>
                    <a:cubicBezTo>
                      <a:pt x="4056" y="6794"/>
                      <a:pt x="4056" y="6821"/>
                      <a:pt x="4096" y="6848"/>
                    </a:cubicBezTo>
                    <a:cubicBezTo>
                      <a:pt x="4096" y="6848"/>
                      <a:pt x="4056" y="6848"/>
                      <a:pt x="4056" y="6848"/>
                    </a:cubicBezTo>
                    <a:cubicBezTo>
                      <a:pt x="4056" y="6875"/>
                      <a:pt x="4015" y="6929"/>
                      <a:pt x="4056" y="6956"/>
                    </a:cubicBezTo>
                    <a:cubicBezTo>
                      <a:pt x="4096" y="6983"/>
                      <a:pt x="4096" y="6983"/>
                      <a:pt x="4136" y="7011"/>
                    </a:cubicBezTo>
                    <a:cubicBezTo>
                      <a:pt x="4136" y="7092"/>
                      <a:pt x="4176" y="7146"/>
                      <a:pt x="4256" y="7173"/>
                    </a:cubicBezTo>
                    <a:cubicBezTo>
                      <a:pt x="4256" y="7200"/>
                      <a:pt x="4336" y="7227"/>
                      <a:pt x="4376" y="7227"/>
                    </a:cubicBezTo>
                    <a:cubicBezTo>
                      <a:pt x="4456" y="7227"/>
                      <a:pt x="4536" y="7173"/>
                      <a:pt x="4577" y="7146"/>
                    </a:cubicBezTo>
                    <a:cubicBezTo>
                      <a:pt x="4577" y="7146"/>
                      <a:pt x="4617" y="7146"/>
                      <a:pt x="4617" y="7119"/>
                    </a:cubicBezTo>
                    <a:cubicBezTo>
                      <a:pt x="4617" y="7146"/>
                      <a:pt x="4577" y="7146"/>
                      <a:pt x="4577" y="7146"/>
                    </a:cubicBezTo>
                    <a:cubicBezTo>
                      <a:pt x="4536" y="7200"/>
                      <a:pt x="4496" y="7281"/>
                      <a:pt x="4496" y="7362"/>
                    </a:cubicBezTo>
                    <a:cubicBezTo>
                      <a:pt x="4496" y="7389"/>
                      <a:pt x="4496" y="7389"/>
                      <a:pt x="4496" y="7389"/>
                    </a:cubicBezTo>
                    <a:cubicBezTo>
                      <a:pt x="4416" y="7389"/>
                      <a:pt x="4296" y="7417"/>
                      <a:pt x="4216" y="7444"/>
                    </a:cubicBezTo>
                    <a:cubicBezTo>
                      <a:pt x="4176" y="7471"/>
                      <a:pt x="4136" y="7471"/>
                      <a:pt x="4096" y="7471"/>
                    </a:cubicBezTo>
                    <a:cubicBezTo>
                      <a:pt x="4056" y="7498"/>
                      <a:pt x="4015" y="7498"/>
                      <a:pt x="3935" y="7498"/>
                    </a:cubicBezTo>
                    <a:cubicBezTo>
                      <a:pt x="3895" y="7498"/>
                      <a:pt x="3815" y="7498"/>
                      <a:pt x="3775" y="7471"/>
                    </a:cubicBezTo>
                    <a:cubicBezTo>
                      <a:pt x="3815" y="7417"/>
                      <a:pt x="3855" y="7362"/>
                      <a:pt x="3815" y="7308"/>
                    </a:cubicBezTo>
                    <a:cubicBezTo>
                      <a:pt x="3815" y="7227"/>
                      <a:pt x="3735" y="7227"/>
                      <a:pt x="3695" y="7200"/>
                    </a:cubicBezTo>
                    <a:cubicBezTo>
                      <a:pt x="3695" y="7200"/>
                      <a:pt x="3695" y="7200"/>
                      <a:pt x="3695" y="7200"/>
                    </a:cubicBezTo>
                    <a:cubicBezTo>
                      <a:pt x="3655" y="7173"/>
                      <a:pt x="3655" y="7173"/>
                      <a:pt x="3655" y="7173"/>
                    </a:cubicBezTo>
                    <a:cubicBezTo>
                      <a:pt x="3615" y="7173"/>
                      <a:pt x="3615" y="7173"/>
                      <a:pt x="3615" y="7173"/>
                    </a:cubicBezTo>
                    <a:cubicBezTo>
                      <a:pt x="3575" y="7146"/>
                      <a:pt x="3535" y="7146"/>
                      <a:pt x="3495" y="7146"/>
                    </a:cubicBezTo>
                    <a:cubicBezTo>
                      <a:pt x="3495" y="7146"/>
                      <a:pt x="3454" y="7146"/>
                      <a:pt x="3454" y="7146"/>
                    </a:cubicBezTo>
                    <a:cubicBezTo>
                      <a:pt x="3535" y="7011"/>
                      <a:pt x="3495" y="6821"/>
                      <a:pt x="3454" y="6794"/>
                    </a:cubicBezTo>
                    <a:cubicBezTo>
                      <a:pt x="3414" y="6740"/>
                      <a:pt x="3414" y="6740"/>
                      <a:pt x="3414" y="6740"/>
                    </a:cubicBezTo>
                    <a:cubicBezTo>
                      <a:pt x="3374" y="6740"/>
                      <a:pt x="3374" y="6740"/>
                      <a:pt x="3374" y="6740"/>
                    </a:cubicBezTo>
                    <a:cubicBezTo>
                      <a:pt x="3374" y="6713"/>
                      <a:pt x="3374" y="6632"/>
                      <a:pt x="3374" y="6632"/>
                    </a:cubicBezTo>
                    <a:cubicBezTo>
                      <a:pt x="3374" y="6605"/>
                      <a:pt x="3414" y="6577"/>
                      <a:pt x="3414" y="6550"/>
                    </a:cubicBezTo>
                    <a:cubicBezTo>
                      <a:pt x="3454" y="6496"/>
                      <a:pt x="3495" y="6442"/>
                      <a:pt x="3495" y="6388"/>
                    </a:cubicBezTo>
                    <a:cubicBezTo>
                      <a:pt x="3495" y="6361"/>
                      <a:pt x="3495" y="6361"/>
                      <a:pt x="3495" y="6361"/>
                    </a:cubicBezTo>
                    <a:cubicBezTo>
                      <a:pt x="3414" y="6307"/>
                      <a:pt x="3414" y="6307"/>
                      <a:pt x="3414" y="6307"/>
                    </a:cubicBezTo>
                    <a:cubicBezTo>
                      <a:pt x="3374" y="6307"/>
                      <a:pt x="3374" y="6307"/>
                      <a:pt x="3374" y="6307"/>
                    </a:cubicBezTo>
                    <a:cubicBezTo>
                      <a:pt x="3374" y="6280"/>
                      <a:pt x="3334" y="6280"/>
                      <a:pt x="3334" y="6280"/>
                    </a:cubicBezTo>
                    <a:cubicBezTo>
                      <a:pt x="3174" y="6280"/>
                      <a:pt x="3134" y="6388"/>
                      <a:pt x="3134" y="6415"/>
                    </a:cubicBezTo>
                    <a:cubicBezTo>
                      <a:pt x="3134" y="6442"/>
                      <a:pt x="3134" y="6442"/>
                      <a:pt x="3134" y="6442"/>
                    </a:cubicBezTo>
                    <a:cubicBezTo>
                      <a:pt x="3134" y="6469"/>
                      <a:pt x="3094" y="6469"/>
                      <a:pt x="3094" y="6469"/>
                    </a:cubicBezTo>
                    <a:cubicBezTo>
                      <a:pt x="3094" y="6496"/>
                      <a:pt x="3054" y="6496"/>
                      <a:pt x="3054" y="6523"/>
                    </a:cubicBezTo>
                    <a:cubicBezTo>
                      <a:pt x="3014" y="6550"/>
                      <a:pt x="2974" y="6632"/>
                      <a:pt x="2974" y="6686"/>
                    </a:cubicBezTo>
                    <a:cubicBezTo>
                      <a:pt x="2974" y="6713"/>
                      <a:pt x="2974" y="6740"/>
                      <a:pt x="2974" y="6740"/>
                    </a:cubicBezTo>
                    <a:cubicBezTo>
                      <a:pt x="2974" y="6740"/>
                      <a:pt x="2974" y="6740"/>
                      <a:pt x="2974" y="6740"/>
                    </a:cubicBezTo>
                    <a:cubicBezTo>
                      <a:pt x="2974" y="6713"/>
                      <a:pt x="2933" y="6713"/>
                      <a:pt x="2853" y="6713"/>
                    </a:cubicBezTo>
                    <a:cubicBezTo>
                      <a:pt x="2853" y="6713"/>
                      <a:pt x="2853" y="6713"/>
                      <a:pt x="2853" y="6713"/>
                    </a:cubicBezTo>
                    <a:cubicBezTo>
                      <a:pt x="2853" y="6686"/>
                      <a:pt x="2853" y="6659"/>
                      <a:pt x="2893" y="6632"/>
                    </a:cubicBezTo>
                    <a:cubicBezTo>
                      <a:pt x="2893" y="6632"/>
                      <a:pt x="2893" y="6605"/>
                      <a:pt x="2893" y="6605"/>
                    </a:cubicBezTo>
                    <a:cubicBezTo>
                      <a:pt x="2933" y="6523"/>
                      <a:pt x="3014" y="6469"/>
                      <a:pt x="2974" y="6388"/>
                    </a:cubicBezTo>
                    <a:cubicBezTo>
                      <a:pt x="2974" y="6334"/>
                      <a:pt x="2974" y="6280"/>
                      <a:pt x="2933" y="6253"/>
                    </a:cubicBezTo>
                    <a:cubicBezTo>
                      <a:pt x="2933" y="6198"/>
                      <a:pt x="2893" y="6171"/>
                      <a:pt x="2893" y="6144"/>
                    </a:cubicBezTo>
                    <a:cubicBezTo>
                      <a:pt x="2893" y="6090"/>
                      <a:pt x="2893" y="6036"/>
                      <a:pt x="2893" y="5982"/>
                    </a:cubicBezTo>
                    <a:cubicBezTo>
                      <a:pt x="2933" y="5847"/>
                      <a:pt x="2933" y="5711"/>
                      <a:pt x="2733" y="5576"/>
                    </a:cubicBezTo>
                    <a:cubicBezTo>
                      <a:pt x="2733" y="5549"/>
                      <a:pt x="2733" y="5549"/>
                      <a:pt x="2733" y="5549"/>
                    </a:cubicBezTo>
                    <a:cubicBezTo>
                      <a:pt x="2613" y="5495"/>
                      <a:pt x="2533" y="5414"/>
                      <a:pt x="2453" y="5359"/>
                    </a:cubicBezTo>
                    <a:cubicBezTo>
                      <a:pt x="2453" y="5332"/>
                      <a:pt x="2453" y="5332"/>
                      <a:pt x="2453" y="5332"/>
                    </a:cubicBezTo>
                    <a:cubicBezTo>
                      <a:pt x="2372" y="5278"/>
                      <a:pt x="2292" y="5197"/>
                      <a:pt x="2092" y="5197"/>
                    </a:cubicBezTo>
                    <a:cubicBezTo>
                      <a:pt x="1972" y="5197"/>
                      <a:pt x="1851" y="5224"/>
                      <a:pt x="1771" y="5305"/>
                    </a:cubicBezTo>
                    <a:cubicBezTo>
                      <a:pt x="1651" y="5386"/>
                      <a:pt x="1611" y="5549"/>
                      <a:pt x="1651" y="5657"/>
                    </a:cubicBezTo>
                    <a:cubicBezTo>
                      <a:pt x="1691" y="5765"/>
                      <a:pt x="1731" y="5874"/>
                      <a:pt x="1731" y="5982"/>
                    </a:cubicBezTo>
                    <a:cubicBezTo>
                      <a:pt x="1731" y="6009"/>
                      <a:pt x="1731" y="6036"/>
                      <a:pt x="1731" y="6063"/>
                    </a:cubicBezTo>
                    <a:cubicBezTo>
                      <a:pt x="1731" y="6063"/>
                      <a:pt x="1691" y="6063"/>
                      <a:pt x="1691" y="6090"/>
                    </a:cubicBezTo>
                    <a:cubicBezTo>
                      <a:pt x="1611" y="6090"/>
                      <a:pt x="1611" y="6117"/>
                      <a:pt x="1571" y="6144"/>
                    </a:cubicBezTo>
                    <a:cubicBezTo>
                      <a:pt x="1571" y="6144"/>
                      <a:pt x="1571" y="6117"/>
                      <a:pt x="1531" y="6117"/>
                    </a:cubicBezTo>
                    <a:cubicBezTo>
                      <a:pt x="1491" y="6036"/>
                      <a:pt x="1371" y="5982"/>
                      <a:pt x="1210" y="5928"/>
                    </a:cubicBezTo>
                    <a:cubicBezTo>
                      <a:pt x="1170" y="5928"/>
                      <a:pt x="1170" y="5928"/>
                      <a:pt x="1170" y="5928"/>
                    </a:cubicBezTo>
                    <a:cubicBezTo>
                      <a:pt x="1170" y="5928"/>
                      <a:pt x="1170" y="5928"/>
                      <a:pt x="1170" y="5928"/>
                    </a:cubicBezTo>
                    <a:cubicBezTo>
                      <a:pt x="1170" y="5928"/>
                      <a:pt x="1170" y="5901"/>
                      <a:pt x="1170" y="5901"/>
                    </a:cubicBezTo>
                    <a:cubicBezTo>
                      <a:pt x="1170" y="5847"/>
                      <a:pt x="1170" y="5792"/>
                      <a:pt x="1090" y="5711"/>
                    </a:cubicBezTo>
                    <a:cubicBezTo>
                      <a:pt x="1050" y="5711"/>
                      <a:pt x="1050" y="5711"/>
                      <a:pt x="1050" y="5711"/>
                    </a:cubicBezTo>
                    <a:cubicBezTo>
                      <a:pt x="930" y="5630"/>
                      <a:pt x="850" y="5603"/>
                      <a:pt x="810" y="5603"/>
                    </a:cubicBezTo>
                    <a:cubicBezTo>
                      <a:pt x="769" y="5603"/>
                      <a:pt x="769" y="5603"/>
                      <a:pt x="769" y="5603"/>
                    </a:cubicBezTo>
                    <a:cubicBezTo>
                      <a:pt x="769" y="5630"/>
                      <a:pt x="769" y="5630"/>
                      <a:pt x="769" y="5630"/>
                    </a:cubicBezTo>
                    <a:cubicBezTo>
                      <a:pt x="649" y="5630"/>
                      <a:pt x="649" y="5738"/>
                      <a:pt x="609" y="5820"/>
                    </a:cubicBezTo>
                    <a:cubicBezTo>
                      <a:pt x="609" y="5847"/>
                      <a:pt x="609" y="5847"/>
                      <a:pt x="609" y="5874"/>
                    </a:cubicBezTo>
                    <a:cubicBezTo>
                      <a:pt x="569" y="5955"/>
                      <a:pt x="609" y="6009"/>
                      <a:pt x="689" y="6063"/>
                    </a:cubicBezTo>
                    <a:cubicBezTo>
                      <a:pt x="689" y="6063"/>
                      <a:pt x="689" y="6063"/>
                      <a:pt x="729" y="6090"/>
                    </a:cubicBezTo>
                    <a:cubicBezTo>
                      <a:pt x="729" y="6117"/>
                      <a:pt x="769" y="6144"/>
                      <a:pt x="769" y="6171"/>
                    </a:cubicBezTo>
                    <a:cubicBezTo>
                      <a:pt x="769" y="6171"/>
                      <a:pt x="729" y="6198"/>
                      <a:pt x="729" y="6198"/>
                    </a:cubicBezTo>
                    <a:cubicBezTo>
                      <a:pt x="689" y="6253"/>
                      <a:pt x="689" y="6307"/>
                      <a:pt x="689" y="6334"/>
                    </a:cubicBezTo>
                    <a:cubicBezTo>
                      <a:pt x="689" y="6307"/>
                      <a:pt x="649" y="6280"/>
                      <a:pt x="649" y="6253"/>
                    </a:cubicBezTo>
                    <a:cubicBezTo>
                      <a:pt x="649" y="6226"/>
                      <a:pt x="649" y="6226"/>
                      <a:pt x="609" y="6198"/>
                    </a:cubicBezTo>
                    <a:cubicBezTo>
                      <a:pt x="569" y="6144"/>
                      <a:pt x="489" y="6090"/>
                      <a:pt x="369" y="6090"/>
                    </a:cubicBezTo>
                    <a:cubicBezTo>
                      <a:pt x="329" y="6090"/>
                      <a:pt x="329" y="6117"/>
                      <a:pt x="289" y="6117"/>
                    </a:cubicBezTo>
                    <a:cubicBezTo>
                      <a:pt x="88" y="6171"/>
                      <a:pt x="168" y="6334"/>
                      <a:pt x="208" y="6388"/>
                    </a:cubicBezTo>
                    <a:cubicBezTo>
                      <a:pt x="208" y="6388"/>
                      <a:pt x="208" y="6388"/>
                      <a:pt x="208" y="6415"/>
                    </a:cubicBezTo>
                    <a:cubicBezTo>
                      <a:pt x="208" y="6415"/>
                      <a:pt x="208" y="6415"/>
                      <a:pt x="208" y="6415"/>
                    </a:cubicBezTo>
                    <a:cubicBezTo>
                      <a:pt x="208" y="6415"/>
                      <a:pt x="208" y="6415"/>
                      <a:pt x="208" y="6415"/>
                    </a:cubicBezTo>
                    <a:cubicBezTo>
                      <a:pt x="128" y="6442"/>
                      <a:pt x="8" y="6442"/>
                      <a:pt x="8" y="6523"/>
                    </a:cubicBezTo>
                    <a:cubicBezTo>
                      <a:pt x="-32" y="6605"/>
                      <a:pt x="88" y="6659"/>
                      <a:pt x="128" y="6686"/>
                    </a:cubicBezTo>
                    <a:cubicBezTo>
                      <a:pt x="128" y="6686"/>
                      <a:pt x="168" y="6686"/>
                      <a:pt x="168" y="6686"/>
                    </a:cubicBezTo>
                    <a:cubicBezTo>
                      <a:pt x="208" y="6713"/>
                      <a:pt x="208" y="6740"/>
                      <a:pt x="208" y="6767"/>
                    </a:cubicBezTo>
                    <a:cubicBezTo>
                      <a:pt x="208" y="6794"/>
                      <a:pt x="208" y="6794"/>
                      <a:pt x="208" y="6794"/>
                    </a:cubicBezTo>
                    <a:cubicBezTo>
                      <a:pt x="249" y="6929"/>
                      <a:pt x="409" y="7011"/>
                      <a:pt x="569" y="7065"/>
                    </a:cubicBezTo>
                    <a:cubicBezTo>
                      <a:pt x="649" y="7119"/>
                      <a:pt x="810" y="7173"/>
                      <a:pt x="930" y="7173"/>
                    </a:cubicBezTo>
                    <a:cubicBezTo>
                      <a:pt x="1010" y="7173"/>
                      <a:pt x="1050" y="7146"/>
                      <a:pt x="1090" y="7119"/>
                    </a:cubicBezTo>
                    <a:cubicBezTo>
                      <a:pt x="1170" y="7038"/>
                      <a:pt x="1130" y="6956"/>
                      <a:pt x="1130" y="6902"/>
                    </a:cubicBezTo>
                    <a:cubicBezTo>
                      <a:pt x="1090" y="6848"/>
                      <a:pt x="1090" y="6821"/>
                      <a:pt x="1130" y="6821"/>
                    </a:cubicBezTo>
                    <a:cubicBezTo>
                      <a:pt x="1130" y="6821"/>
                      <a:pt x="1130" y="6821"/>
                      <a:pt x="1130" y="6821"/>
                    </a:cubicBezTo>
                    <a:cubicBezTo>
                      <a:pt x="1170" y="6821"/>
                      <a:pt x="1210" y="6821"/>
                      <a:pt x="1250" y="6848"/>
                    </a:cubicBezTo>
                    <a:cubicBezTo>
                      <a:pt x="1250" y="6848"/>
                      <a:pt x="1290" y="6875"/>
                      <a:pt x="1290" y="6902"/>
                    </a:cubicBezTo>
                    <a:cubicBezTo>
                      <a:pt x="1290" y="6929"/>
                      <a:pt x="1331" y="6956"/>
                      <a:pt x="1331" y="6983"/>
                    </a:cubicBezTo>
                    <a:cubicBezTo>
                      <a:pt x="1371" y="7038"/>
                      <a:pt x="1411" y="7065"/>
                      <a:pt x="1451" y="7065"/>
                    </a:cubicBezTo>
                    <a:cubicBezTo>
                      <a:pt x="1290" y="7119"/>
                      <a:pt x="1210" y="7254"/>
                      <a:pt x="1250" y="7389"/>
                    </a:cubicBezTo>
                    <a:cubicBezTo>
                      <a:pt x="1290" y="7444"/>
                      <a:pt x="1371" y="7552"/>
                      <a:pt x="1451" y="7606"/>
                    </a:cubicBezTo>
                    <a:cubicBezTo>
                      <a:pt x="1531" y="7633"/>
                      <a:pt x="1571" y="7660"/>
                      <a:pt x="1651" y="7660"/>
                    </a:cubicBezTo>
                    <a:cubicBezTo>
                      <a:pt x="1691" y="7660"/>
                      <a:pt x="1731" y="7687"/>
                      <a:pt x="1731" y="7687"/>
                    </a:cubicBezTo>
                    <a:cubicBezTo>
                      <a:pt x="1731" y="7687"/>
                      <a:pt x="1731" y="7714"/>
                      <a:pt x="1731" y="7741"/>
                    </a:cubicBezTo>
                    <a:cubicBezTo>
                      <a:pt x="1731" y="7795"/>
                      <a:pt x="1691" y="7850"/>
                      <a:pt x="1731" y="7904"/>
                    </a:cubicBezTo>
                    <a:cubicBezTo>
                      <a:pt x="1771" y="7931"/>
                      <a:pt x="1771" y="7931"/>
                      <a:pt x="1771" y="7931"/>
                    </a:cubicBezTo>
                    <a:cubicBezTo>
                      <a:pt x="1811" y="7958"/>
                      <a:pt x="1811" y="7958"/>
                      <a:pt x="1811" y="7958"/>
                    </a:cubicBezTo>
                    <a:cubicBezTo>
                      <a:pt x="1892" y="7958"/>
                      <a:pt x="1972" y="7958"/>
                      <a:pt x="2012" y="7958"/>
                    </a:cubicBezTo>
                    <a:cubicBezTo>
                      <a:pt x="2012" y="7958"/>
                      <a:pt x="2092" y="7958"/>
                      <a:pt x="2092" y="7958"/>
                    </a:cubicBezTo>
                    <a:cubicBezTo>
                      <a:pt x="2092" y="7958"/>
                      <a:pt x="2092" y="7985"/>
                      <a:pt x="2092" y="7985"/>
                    </a:cubicBezTo>
                    <a:cubicBezTo>
                      <a:pt x="2132" y="8039"/>
                      <a:pt x="2172" y="8093"/>
                      <a:pt x="2292" y="8093"/>
                    </a:cubicBezTo>
                    <a:cubicBezTo>
                      <a:pt x="2292" y="8093"/>
                      <a:pt x="2332" y="8093"/>
                      <a:pt x="2372" y="8093"/>
                    </a:cubicBezTo>
                    <a:cubicBezTo>
                      <a:pt x="2372" y="8093"/>
                      <a:pt x="2372" y="8093"/>
                      <a:pt x="2372" y="8093"/>
                    </a:cubicBezTo>
                    <a:cubicBezTo>
                      <a:pt x="2413" y="8120"/>
                      <a:pt x="2413" y="8120"/>
                      <a:pt x="2413" y="8120"/>
                    </a:cubicBezTo>
                    <a:cubicBezTo>
                      <a:pt x="2493" y="8147"/>
                      <a:pt x="2493" y="8147"/>
                      <a:pt x="2493" y="8147"/>
                    </a:cubicBezTo>
                    <a:cubicBezTo>
                      <a:pt x="2493" y="8147"/>
                      <a:pt x="2493" y="8147"/>
                      <a:pt x="2493" y="8147"/>
                    </a:cubicBezTo>
                    <a:cubicBezTo>
                      <a:pt x="2493" y="8147"/>
                      <a:pt x="2493" y="8147"/>
                      <a:pt x="2493" y="8147"/>
                    </a:cubicBezTo>
                    <a:cubicBezTo>
                      <a:pt x="2573" y="8147"/>
                      <a:pt x="2653" y="8093"/>
                      <a:pt x="2693" y="8039"/>
                    </a:cubicBezTo>
                    <a:cubicBezTo>
                      <a:pt x="2733" y="8039"/>
                      <a:pt x="2733" y="8012"/>
                      <a:pt x="2773" y="8012"/>
                    </a:cubicBezTo>
                    <a:cubicBezTo>
                      <a:pt x="2773" y="8012"/>
                      <a:pt x="2773" y="8093"/>
                      <a:pt x="2773" y="8093"/>
                    </a:cubicBezTo>
                    <a:cubicBezTo>
                      <a:pt x="2853" y="8093"/>
                      <a:pt x="2853" y="8093"/>
                      <a:pt x="2853" y="8093"/>
                    </a:cubicBezTo>
                    <a:cubicBezTo>
                      <a:pt x="2853" y="8120"/>
                      <a:pt x="2853" y="8120"/>
                      <a:pt x="2853" y="8120"/>
                    </a:cubicBezTo>
                    <a:cubicBezTo>
                      <a:pt x="2813" y="8174"/>
                      <a:pt x="2813" y="8202"/>
                      <a:pt x="2853" y="8229"/>
                    </a:cubicBezTo>
                    <a:cubicBezTo>
                      <a:pt x="2893" y="8283"/>
                      <a:pt x="2933" y="8310"/>
                      <a:pt x="3054" y="8310"/>
                    </a:cubicBezTo>
                    <a:cubicBezTo>
                      <a:pt x="3094" y="8310"/>
                      <a:pt x="3134" y="8283"/>
                      <a:pt x="3174" y="8256"/>
                    </a:cubicBezTo>
                    <a:cubicBezTo>
                      <a:pt x="3214" y="8256"/>
                      <a:pt x="3214" y="8256"/>
                      <a:pt x="3214" y="8229"/>
                    </a:cubicBezTo>
                    <a:cubicBezTo>
                      <a:pt x="3254" y="8202"/>
                      <a:pt x="3294" y="8174"/>
                      <a:pt x="3334" y="8147"/>
                    </a:cubicBezTo>
                    <a:cubicBezTo>
                      <a:pt x="3334" y="8120"/>
                      <a:pt x="3374" y="8093"/>
                      <a:pt x="3374" y="8066"/>
                    </a:cubicBezTo>
                    <a:cubicBezTo>
                      <a:pt x="3374" y="8093"/>
                      <a:pt x="3414" y="8093"/>
                      <a:pt x="3454" y="8120"/>
                    </a:cubicBezTo>
                    <a:cubicBezTo>
                      <a:pt x="3454" y="8120"/>
                      <a:pt x="3495" y="8120"/>
                      <a:pt x="3495" y="8120"/>
                    </a:cubicBezTo>
                    <a:cubicBezTo>
                      <a:pt x="3535" y="8120"/>
                      <a:pt x="3535" y="8120"/>
                      <a:pt x="3535" y="8147"/>
                    </a:cubicBezTo>
                    <a:cubicBezTo>
                      <a:pt x="3495" y="8147"/>
                      <a:pt x="3495" y="8147"/>
                      <a:pt x="3495" y="8147"/>
                    </a:cubicBezTo>
                    <a:cubicBezTo>
                      <a:pt x="3454" y="8174"/>
                      <a:pt x="3414" y="8174"/>
                      <a:pt x="3414" y="8202"/>
                    </a:cubicBezTo>
                    <a:cubicBezTo>
                      <a:pt x="3334" y="8256"/>
                      <a:pt x="3254" y="8337"/>
                      <a:pt x="3254" y="8445"/>
                    </a:cubicBezTo>
                    <a:cubicBezTo>
                      <a:pt x="3214" y="8526"/>
                      <a:pt x="3094" y="8662"/>
                      <a:pt x="3214" y="8770"/>
                    </a:cubicBezTo>
                    <a:cubicBezTo>
                      <a:pt x="3254" y="8824"/>
                      <a:pt x="3334" y="8824"/>
                      <a:pt x="3414" y="8824"/>
                    </a:cubicBezTo>
                    <a:cubicBezTo>
                      <a:pt x="3495" y="8824"/>
                      <a:pt x="3615" y="8797"/>
                      <a:pt x="3735" y="8716"/>
                    </a:cubicBezTo>
                    <a:cubicBezTo>
                      <a:pt x="3975" y="8580"/>
                      <a:pt x="4216" y="8418"/>
                      <a:pt x="4376" y="8202"/>
                    </a:cubicBezTo>
                    <a:cubicBezTo>
                      <a:pt x="4416" y="8120"/>
                      <a:pt x="4496" y="8066"/>
                      <a:pt x="4617" y="8012"/>
                    </a:cubicBezTo>
                    <a:cubicBezTo>
                      <a:pt x="4617" y="7985"/>
                      <a:pt x="4617" y="7985"/>
                      <a:pt x="4617" y="7985"/>
                    </a:cubicBezTo>
                    <a:cubicBezTo>
                      <a:pt x="4697" y="7958"/>
                      <a:pt x="4777" y="7904"/>
                      <a:pt x="4857" y="7850"/>
                    </a:cubicBezTo>
                    <a:cubicBezTo>
                      <a:pt x="4857" y="7877"/>
                      <a:pt x="4857" y="7904"/>
                      <a:pt x="4817" y="7904"/>
                    </a:cubicBezTo>
                    <a:cubicBezTo>
                      <a:pt x="4697" y="7958"/>
                      <a:pt x="4617" y="8012"/>
                      <a:pt x="4617" y="8120"/>
                    </a:cubicBezTo>
                    <a:cubicBezTo>
                      <a:pt x="4617" y="8174"/>
                      <a:pt x="4617" y="8174"/>
                      <a:pt x="4617" y="8174"/>
                    </a:cubicBezTo>
                    <a:cubicBezTo>
                      <a:pt x="4697" y="8202"/>
                      <a:pt x="4697" y="8202"/>
                      <a:pt x="4697" y="8202"/>
                    </a:cubicBezTo>
                    <a:cubicBezTo>
                      <a:pt x="4697" y="8202"/>
                      <a:pt x="4697" y="8202"/>
                      <a:pt x="4737" y="8229"/>
                    </a:cubicBezTo>
                    <a:cubicBezTo>
                      <a:pt x="4697" y="8229"/>
                      <a:pt x="4697" y="8229"/>
                      <a:pt x="4697" y="8229"/>
                    </a:cubicBezTo>
                    <a:cubicBezTo>
                      <a:pt x="4536" y="8229"/>
                      <a:pt x="4496" y="8283"/>
                      <a:pt x="4456" y="8337"/>
                    </a:cubicBezTo>
                    <a:cubicBezTo>
                      <a:pt x="4416" y="8337"/>
                      <a:pt x="4416" y="8364"/>
                      <a:pt x="4416" y="8364"/>
                    </a:cubicBezTo>
                    <a:cubicBezTo>
                      <a:pt x="4376" y="8364"/>
                      <a:pt x="4376" y="8391"/>
                      <a:pt x="4336" y="8391"/>
                    </a:cubicBezTo>
                    <a:cubicBezTo>
                      <a:pt x="4296" y="8418"/>
                      <a:pt x="4216" y="8472"/>
                      <a:pt x="4176" y="8526"/>
                    </a:cubicBezTo>
                    <a:cubicBezTo>
                      <a:pt x="4176" y="8553"/>
                      <a:pt x="4176" y="8689"/>
                      <a:pt x="4216" y="8743"/>
                    </a:cubicBezTo>
                    <a:cubicBezTo>
                      <a:pt x="4216" y="8743"/>
                      <a:pt x="4176" y="8743"/>
                      <a:pt x="4176" y="8743"/>
                    </a:cubicBezTo>
                    <a:cubicBezTo>
                      <a:pt x="4056" y="8770"/>
                      <a:pt x="4015" y="8851"/>
                      <a:pt x="4015" y="8878"/>
                    </a:cubicBezTo>
                    <a:cubicBezTo>
                      <a:pt x="4015" y="8905"/>
                      <a:pt x="4015" y="8905"/>
                      <a:pt x="4015" y="8905"/>
                    </a:cubicBezTo>
                    <a:cubicBezTo>
                      <a:pt x="4015" y="8932"/>
                      <a:pt x="3975" y="8932"/>
                      <a:pt x="3975" y="8959"/>
                    </a:cubicBezTo>
                    <a:cubicBezTo>
                      <a:pt x="3935" y="8986"/>
                      <a:pt x="3935" y="9014"/>
                      <a:pt x="3895" y="9068"/>
                    </a:cubicBezTo>
                    <a:cubicBezTo>
                      <a:pt x="3895" y="9095"/>
                      <a:pt x="3895" y="9122"/>
                      <a:pt x="3855" y="9149"/>
                    </a:cubicBezTo>
                    <a:cubicBezTo>
                      <a:pt x="3855" y="9149"/>
                      <a:pt x="3855" y="9176"/>
                      <a:pt x="3815" y="9176"/>
                    </a:cubicBezTo>
                    <a:cubicBezTo>
                      <a:pt x="3735" y="9257"/>
                      <a:pt x="3735" y="9474"/>
                      <a:pt x="3775" y="9555"/>
                    </a:cubicBezTo>
                    <a:cubicBezTo>
                      <a:pt x="3815" y="9636"/>
                      <a:pt x="3935" y="9663"/>
                      <a:pt x="3975" y="9663"/>
                    </a:cubicBezTo>
                    <a:cubicBezTo>
                      <a:pt x="4056" y="9663"/>
                      <a:pt x="4136" y="9609"/>
                      <a:pt x="4176" y="9609"/>
                    </a:cubicBezTo>
                    <a:cubicBezTo>
                      <a:pt x="4176" y="9582"/>
                      <a:pt x="4216" y="9582"/>
                      <a:pt x="4216" y="9582"/>
                    </a:cubicBezTo>
                    <a:cubicBezTo>
                      <a:pt x="4216" y="9609"/>
                      <a:pt x="4256" y="9663"/>
                      <a:pt x="4296" y="9690"/>
                    </a:cubicBezTo>
                    <a:cubicBezTo>
                      <a:pt x="4296" y="9690"/>
                      <a:pt x="4296" y="9690"/>
                      <a:pt x="4336" y="9690"/>
                    </a:cubicBezTo>
                    <a:cubicBezTo>
                      <a:pt x="4256" y="9717"/>
                      <a:pt x="4136" y="9717"/>
                      <a:pt x="4056" y="9744"/>
                    </a:cubicBezTo>
                    <a:cubicBezTo>
                      <a:pt x="4056" y="9744"/>
                      <a:pt x="4056" y="9744"/>
                      <a:pt x="4015" y="9744"/>
                    </a:cubicBezTo>
                    <a:cubicBezTo>
                      <a:pt x="3935" y="9771"/>
                      <a:pt x="3775" y="9798"/>
                      <a:pt x="3735" y="9907"/>
                    </a:cubicBezTo>
                    <a:cubicBezTo>
                      <a:pt x="3735" y="9961"/>
                      <a:pt x="3775" y="9988"/>
                      <a:pt x="3775" y="9988"/>
                    </a:cubicBezTo>
                    <a:cubicBezTo>
                      <a:pt x="3815" y="10015"/>
                      <a:pt x="3855" y="10042"/>
                      <a:pt x="3895" y="10042"/>
                    </a:cubicBezTo>
                    <a:cubicBezTo>
                      <a:pt x="3895" y="10042"/>
                      <a:pt x="3895" y="10042"/>
                      <a:pt x="3895" y="10042"/>
                    </a:cubicBezTo>
                    <a:cubicBezTo>
                      <a:pt x="3815" y="10069"/>
                      <a:pt x="3815" y="10096"/>
                      <a:pt x="3815" y="10123"/>
                    </a:cubicBezTo>
                    <a:cubicBezTo>
                      <a:pt x="3775" y="10096"/>
                      <a:pt x="3775" y="10096"/>
                      <a:pt x="3775" y="10096"/>
                    </a:cubicBezTo>
                    <a:cubicBezTo>
                      <a:pt x="3735" y="10069"/>
                      <a:pt x="3695" y="10069"/>
                      <a:pt x="3655" y="10069"/>
                    </a:cubicBezTo>
                    <a:cubicBezTo>
                      <a:pt x="3575" y="10069"/>
                      <a:pt x="3575" y="10096"/>
                      <a:pt x="3535" y="10096"/>
                    </a:cubicBezTo>
                    <a:cubicBezTo>
                      <a:pt x="3495" y="10096"/>
                      <a:pt x="3495" y="10096"/>
                      <a:pt x="3495" y="10096"/>
                    </a:cubicBezTo>
                    <a:cubicBezTo>
                      <a:pt x="3454" y="10123"/>
                      <a:pt x="3454" y="10123"/>
                      <a:pt x="3414" y="10123"/>
                    </a:cubicBezTo>
                    <a:cubicBezTo>
                      <a:pt x="3414" y="10123"/>
                      <a:pt x="3374" y="10096"/>
                      <a:pt x="3334" y="10096"/>
                    </a:cubicBezTo>
                    <a:cubicBezTo>
                      <a:pt x="3254" y="10096"/>
                      <a:pt x="3214" y="10096"/>
                      <a:pt x="3174" y="10096"/>
                    </a:cubicBezTo>
                    <a:cubicBezTo>
                      <a:pt x="3134" y="10096"/>
                      <a:pt x="3134" y="10096"/>
                      <a:pt x="3134" y="10096"/>
                    </a:cubicBezTo>
                    <a:cubicBezTo>
                      <a:pt x="3014" y="10096"/>
                      <a:pt x="2933" y="10096"/>
                      <a:pt x="2853" y="10123"/>
                    </a:cubicBezTo>
                    <a:cubicBezTo>
                      <a:pt x="2773" y="10123"/>
                      <a:pt x="2733" y="10123"/>
                      <a:pt x="2653" y="10123"/>
                    </a:cubicBezTo>
                    <a:cubicBezTo>
                      <a:pt x="2613" y="10150"/>
                      <a:pt x="2453" y="10150"/>
                      <a:pt x="2413" y="10232"/>
                    </a:cubicBezTo>
                    <a:cubicBezTo>
                      <a:pt x="2372" y="10259"/>
                      <a:pt x="2372" y="10286"/>
                      <a:pt x="2372" y="10286"/>
                    </a:cubicBezTo>
                    <a:cubicBezTo>
                      <a:pt x="2372" y="10286"/>
                      <a:pt x="2372" y="10313"/>
                      <a:pt x="2372" y="10313"/>
                    </a:cubicBezTo>
                    <a:cubicBezTo>
                      <a:pt x="2372" y="10313"/>
                      <a:pt x="2332" y="10313"/>
                      <a:pt x="2332" y="10313"/>
                    </a:cubicBezTo>
                    <a:cubicBezTo>
                      <a:pt x="2292" y="10340"/>
                      <a:pt x="2292" y="10340"/>
                      <a:pt x="2252" y="10340"/>
                    </a:cubicBezTo>
                    <a:cubicBezTo>
                      <a:pt x="2212" y="10394"/>
                      <a:pt x="2132" y="10448"/>
                      <a:pt x="2212" y="10529"/>
                    </a:cubicBezTo>
                    <a:cubicBezTo>
                      <a:pt x="2252" y="10638"/>
                      <a:pt x="2372" y="10665"/>
                      <a:pt x="2533" y="10665"/>
                    </a:cubicBezTo>
                    <a:cubicBezTo>
                      <a:pt x="2613" y="10665"/>
                      <a:pt x="2693" y="10665"/>
                      <a:pt x="2733" y="10665"/>
                    </a:cubicBezTo>
                    <a:cubicBezTo>
                      <a:pt x="2773" y="10665"/>
                      <a:pt x="2773" y="10665"/>
                      <a:pt x="2813" y="10665"/>
                    </a:cubicBezTo>
                    <a:cubicBezTo>
                      <a:pt x="2893" y="10638"/>
                      <a:pt x="3014" y="10638"/>
                      <a:pt x="3094" y="10638"/>
                    </a:cubicBezTo>
                    <a:cubicBezTo>
                      <a:pt x="3134" y="10638"/>
                      <a:pt x="3214" y="10638"/>
                      <a:pt x="3254" y="10638"/>
                    </a:cubicBezTo>
                    <a:cubicBezTo>
                      <a:pt x="3334" y="10638"/>
                      <a:pt x="3414" y="10665"/>
                      <a:pt x="3495" y="10665"/>
                    </a:cubicBezTo>
                    <a:cubicBezTo>
                      <a:pt x="3495" y="10665"/>
                      <a:pt x="3495" y="10665"/>
                      <a:pt x="3535" y="10665"/>
                    </a:cubicBezTo>
                    <a:cubicBezTo>
                      <a:pt x="3454" y="10692"/>
                      <a:pt x="3414" y="10692"/>
                      <a:pt x="3374" y="10692"/>
                    </a:cubicBezTo>
                    <a:cubicBezTo>
                      <a:pt x="3374" y="10719"/>
                      <a:pt x="3374" y="10719"/>
                      <a:pt x="3374" y="10719"/>
                    </a:cubicBezTo>
                    <a:cubicBezTo>
                      <a:pt x="3294" y="10719"/>
                      <a:pt x="3134" y="10773"/>
                      <a:pt x="3094" y="10881"/>
                    </a:cubicBezTo>
                    <a:cubicBezTo>
                      <a:pt x="3094" y="10854"/>
                      <a:pt x="3054" y="10854"/>
                      <a:pt x="3014" y="10827"/>
                    </a:cubicBezTo>
                    <a:cubicBezTo>
                      <a:pt x="3014" y="10827"/>
                      <a:pt x="2974" y="10800"/>
                      <a:pt x="2933" y="10800"/>
                    </a:cubicBezTo>
                    <a:cubicBezTo>
                      <a:pt x="2853" y="10746"/>
                      <a:pt x="2733" y="10692"/>
                      <a:pt x="2573" y="10692"/>
                    </a:cubicBezTo>
                    <a:cubicBezTo>
                      <a:pt x="2573" y="10692"/>
                      <a:pt x="2533" y="10692"/>
                      <a:pt x="2493" y="10719"/>
                    </a:cubicBezTo>
                    <a:cubicBezTo>
                      <a:pt x="2372" y="10746"/>
                      <a:pt x="2332" y="10800"/>
                      <a:pt x="2292" y="10827"/>
                    </a:cubicBezTo>
                    <a:cubicBezTo>
                      <a:pt x="2292" y="10854"/>
                      <a:pt x="2252" y="10881"/>
                      <a:pt x="2252" y="10881"/>
                    </a:cubicBezTo>
                    <a:cubicBezTo>
                      <a:pt x="2212" y="10881"/>
                      <a:pt x="2212" y="10908"/>
                      <a:pt x="2172" y="10908"/>
                    </a:cubicBezTo>
                    <a:cubicBezTo>
                      <a:pt x="2092" y="10908"/>
                      <a:pt x="2012" y="10908"/>
                      <a:pt x="1972" y="10935"/>
                    </a:cubicBezTo>
                    <a:cubicBezTo>
                      <a:pt x="1892" y="10989"/>
                      <a:pt x="1851" y="11071"/>
                      <a:pt x="1851" y="11125"/>
                    </a:cubicBezTo>
                    <a:cubicBezTo>
                      <a:pt x="1851" y="11152"/>
                      <a:pt x="1851" y="11179"/>
                      <a:pt x="1811" y="11179"/>
                    </a:cubicBezTo>
                    <a:cubicBezTo>
                      <a:pt x="1811" y="11179"/>
                      <a:pt x="1811" y="11179"/>
                      <a:pt x="1811" y="11179"/>
                    </a:cubicBezTo>
                    <a:cubicBezTo>
                      <a:pt x="1771" y="11206"/>
                      <a:pt x="1691" y="11260"/>
                      <a:pt x="1771" y="11341"/>
                    </a:cubicBezTo>
                    <a:cubicBezTo>
                      <a:pt x="1771" y="11395"/>
                      <a:pt x="1851" y="11423"/>
                      <a:pt x="2012" y="11450"/>
                    </a:cubicBezTo>
                    <a:cubicBezTo>
                      <a:pt x="2012" y="11450"/>
                      <a:pt x="2012" y="11450"/>
                      <a:pt x="2052" y="11450"/>
                    </a:cubicBezTo>
                    <a:cubicBezTo>
                      <a:pt x="2092" y="11477"/>
                      <a:pt x="2132" y="11477"/>
                      <a:pt x="2172" y="11477"/>
                    </a:cubicBezTo>
                    <a:cubicBezTo>
                      <a:pt x="2172" y="11504"/>
                      <a:pt x="2212" y="11504"/>
                      <a:pt x="2212" y="11504"/>
                    </a:cubicBezTo>
                    <a:cubicBezTo>
                      <a:pt x="2212" y="11504"/>
                      <a:pt x="2212" y="11504"/>
                      <a:pt x="2212" y="11504"/>
                    </a:cubicBezTo>
                    <a:cubicBezTo>
                      <a:pt x="2212" y="11504"/>
                      <a:pt x="2212" y="11504"/>
                      <a:pt x="2212" y="11504"/>
                    </a:cubicBezTo>
                    <a:cubicBezTo>
                      <a:pt x="2172" y="11504"/>
                      <a:pt x="2172" y="11504"/>
                      <a:pt x="2132" y="11504"/>
                    </a:cubicBezTo>
                    <a:cubicBezTo>
                      <a:pt x="2132" y="11504"/>
                      <a:pt x="2092" y="11504"/>
                      <a:pt x="2052" y="11504"/>
                    </a:cubicBezTo>
                    <a:cubicBezTo>
                      <a:pt x="2052" y="11504"/>
                      <a:pt x="2052" y="11504"/>
                      <a:pt x="2012" y="11504"/>
                    </a:cubicBezTo>
                    <a:cubicBezTo>
                      <a:pt x="1892" y="11504"/>
                      <a:pt x="1851" y="11531"/>
                      <a:pt x="1811" y="11585"/>
                    </a:cubicBezTo>
                    <a:cubicBezTo>
                      <a:pt x="1811" y="11639"/>
                      <a:pt x="1892" y="11693"/>
                      <a:pt x="2052" y="11720"/>
                    </a:cubicBezTo>
                    <a:cubicBezTo>
                      <a:pt x="2052" y="11720"/>
                      <a:pt x="2052" y="11720"/>
                      <a:pt x="2092" y="11720"/>
                    </a:cubicBezTo>
                    <a:cubicBezTo>
                      <a:pt x="2092" y="11720"/>
                      <a:pt x="2092" y="11720"/>
                      <a:pt x="2092" y="11720"/>
                    </a:cubicBezTo>
                    <a:cubicBezTo>
                      <a:pt x="2092" y="11720"/>
                      <a:pt x="2092" y="11747"/>
                      <a:pt x="2132" y="11747"/>
                    </a:cubicBezTo>
                    <a:cubicBezTo>
                      <a:pt x="2132" y="11747"/>
                      <a:pt x="2172" y="11802"/>
                      <a:pt x="2252" y="11802"/>
                    </a:cubicBezTo>
                    <a:cubicBezTo>
                      <a:pt x="2292" y="11802"/>
                      <a:pt x="2372" y="11829"/>
                      <a:pt x="2453" y="11829"/>
                    </a:cubicBezTo>
                    <a:cubicBezTo>
                      <a:pt x="2533" y="11829"/>
                      <a:pt x="2573" y="11802"/>
                      <a:pt x="2653" y="11774"/>
                    </a:cubicBezTo>
                    <a:cubicBezTo>
                      <a:pt x="2653" y="11774"/>
                      <a:pt x="2653" y="11747"/>
                      <a:pt x="2693" y="11747"/>
                    </a:cubicBezTo>
                    <a:cubicBezTo>
                      <a:pt x="2693" y="11747"/>
                      <a:pt x="2693" y="11747"/>
                      <a:pt x="2693" y="11747"/>
                    </a:cubicBezTo>
                    <a:cubicBezTo>
                      <a:pt x="2693" y="11747"/>
                      <a:pt x="2693" y="11747"/>
                      <a:pt x="2733" y="11747"/>
                    </a:cubicBezTo>
                    <a:cubicBezTo>
                      <a:pt x="2733" y="11747"/>
                      <a:pt x="2773" y="11747"/>
                      <a:pt x="2813" y="11720"/>
                    </a:cubicBezTo>
                    <a:cubicBezTo>
                      <a:pt x="2893" y="11720"/>
                      <a:pt x="2933" y="11693"/>
                      <a:pt x="2974" y="11693"/>
                    </a:cubicBezTo>
                    <a:cubicBezTo>
                      <a:pt x="3014" y="11666"/>
                      <a:pt x="3054" y="11666"/>
                      <a:pt x="3094" y="11666"/>
                    </a:cubicBezTo>
                    <a:cubicBezTo>
                      <a:pt x="3094" y="11666"/>
                      <a:pt x="3094" y="11666"/>
                      <a:pt x="3134" y="11666"/>
                    </a:cubicBezTo>
                    <a:cubicBezTo>
                      <a:pt x="3134" y="11693"/>
                      <a:pt x="3134" y="11693"/>
                      <a:pt x="3174" y="11693"/>
                    </a:cubicBezTo>
                    <a:cubicBezTo>
                      <a:pt x="3134" y="11720"/>
                      <a:pt x="2974" y="11747"/>
                      <a:pt x="2933" y="11774"/>
                    </a:cubicBezTo>
                    <a:cubicBezTo>
                      <a:pt x="2893" y="11774"/>
                      <a:pt x="2893" y="11774"/>
                      <a:pt x="2853" y="11774"/>
                    </a:cubicBezTo>
                    <a:cubicBezTo>
                      <a:pt x="2773" y="11774"/>
                      <a:pt x="2693" y="11802"/>
                      <a:pt x="2653" y="11829"/>
                    </a:cubicBezTo>
                    <a:cubicBezTo>
                      <a:pt x="2573" y="11856"/>
                      <a:pt x="2533" y="11910"/>
                      <a:pt x="2533" y="11937"/>
                    </a:cubicBezTo>
                    <a:cubicBezTo>
                      <a:pt x="2533" y="11964"/>
                      <a:pt x="2533" y="11991"/>
                      <a:pt x="2533" y="11991"/>
                    </a:cubicBezTo>
                    <a:cubicBezTo>
                      <a:pt x="2493" y="11991"/>
                      <a:pt x="2493" y="11991"/>
                      <a:pt x="2453" y="12018"/>
                    </a:cubicBezTo>
                    <a:cubicBezTo>
                      <a:pt x="2413" y="12018"/>
                      <a:pt x="2332" y="12045"/>
                      <a:pt x="2292" y="12099"/>
                    </a:cubicBezTo>
                    <a:cubicBezTo>
                      <a:pt x="2252" y="12180"/>
                      <a:pt x="2292" y="12316"/>
                      <a:pt x="2413" y="12370"/>
                    </a:cubicBezTo>
                    <a:cubicBezTo>
                      <a:pt x="2413" y="12370"/>
                      <a:pt x="2413" y="12370"/>
                      <a:pt x="2413" y="12370"/>
                    </a:cubicBezTo>
                    <a:cubicBezTo>
                      <a:pt x="2413" y="12370"/>
                      <a:pt x="2413" y="12370"/>
                      <a:pt x="2413" y="12370"/>
                    </a:cubicBezTo>
                    <a:cubicBezTo>
                      <a:pt x="2332" y="12370"/>
                      <a:pt x="2292" y="12370"/>
                      <a:pt x="2252" y="12370"/>
                    </a:cubicBezTo>
                    <a:cubicBezTo>
                      <a:pt x="2172" y="12397"/>
                      <a:pt x="2132" y="12451"/>
                      <a:pt x="2132" y="12478"/>
                    </a:cubicBezTo>
                    <a:cubicBezTo>
                      <a:pt x="2092" y="12478"/>
                      <a:pt x="2092" y="12478"/>
                      <a:pt x="2092" y="12478"/>
                    </a:cubicBezTo>
                    <a:cubicBezTo>
                      <a:pt x="2092" y="12478"/>
                      <a:pt x="2052" y="12478"/>
                      <a:pt x="2052" y="12478"/>
                    </a:cubicBezTo>
                    <a:cubicBezTo>
                      <a:pt x="2052" y="12478"/>
                      <a:pt x="2052" y="12451"/>
                      <a:pt x="2052" y="12451"/>
                    </a:cubicBezTo>
                    <a:cubicBezTo>
                      <a:pt x="2012" y="12397"/>
                      <a:pt x="1932" y="12343"/>
                      <a:pt x="1851" y="12343"/>
                    </a:cubicBezTo>
                    <a:cubicBezTo>
                      <a:pt x="1731" y="12343"/>
                      <a:pt x="1691" y="12397"/>
                      <a:pt x="1651" y="12478"/>
                    </a:cubicBezTo>
                    <a:cubicBezTo>
                      <a:pt x="1611" y="12559"/>
                      <a:pt x="1651" y="12668"/>
                      <a:pt x="1691" y="12722"/>
                    </a:cubicBezTo>
                    <a:cubicBezTo>
                      <a:pt x="1771" y="12830"/>
                      <a:pt x="1851" y="12884"/>
                      <a:pt x="1972" y="12884"/>
                    </a:cubicBezTo>
                    <a:cubicBezTo>
                      <a:pt x="2052" y="12884"/>
                      <a:pt x="2092" y="12857"/>
                      <a:pt x="2172" y="12830"/>
                    </a:cubicBezTo>
                    <a:cubicBezTo>
                      <a:pt x="2292" y="12803"/>
                      <a:pt x="2372" y="12803"/>
                      <a:pt x="2573" y="12776"/>
                    </a:cubicBezTo>
                    <a:cubicBezTo>
                      <a:pt x="2733" y="12776"/>
                      <a:pt x="2893" y="12776"/>
                      <a:pt x="3054" y="12722"/>
                    </a:cubicBezTo>
                    <a:cubicBezTo>
                      <a:pt x="3134" y="12695"/>
                      <a:pt x="3174" y="12668"/>
                      <a:pt x="3214" y="12641"/>
                    </a:cubicBezTo>
                    <a:cubicBezTo>
                      <a:pt x="3254" y="12614"/>
                      <a:pt x="3334" y="12586"/>
                      <a:pt x="3374" y="12586"/>
                    </a:cubicBezTo>
                    <a:cubicBezTo>
                      <a:pt x="3374" y="12559"/>
                      <a:pt x="3414" y="12559"/>
                      <a:pt x="3414" y="12559"/>
                    </a:cubicBezTo>
                    <a:cubicBezTo>
                      <a:pt x="3495" y="12559"/>
                      <a:pt x="3495" y="12559"/>
                      <a:pt x="3495" y="12559"/>
                    </a:cubicBezTo>
                    <a:cubicBezTo>
                      <a:pt x="3535" y="12559"/>
                      <a:pt x="3575" y="12559"/>
                      <a:pt x="3615" y="12559"/>
                    </a:cubicBezTo>
                    <a:cubicBezTo>
                      <a:pt x="3655" y="12559"/>
                      <a:pt x="3695" y="12532"/>
                      <a:pt x="3735" y="12505"/>
                    </a:cubicBezTo>
                    <a:cubicBezTo>
                      <a:pt x="3735" y="12505"/>
                      <a:pt x="3735" y="12505"/>
                      <a:pt x="3735" y="12505"/>
                    </a:cubicBezTo>
                    <a:cubicBezTo>
                      <a:pt x="3695" y="12559"/>
                      <a:pt x="3735" y="12614"/>
                      <a:pt x="3775" y="12641"/>
                    </a:cubicBezTo>
                    <a:cubicBezTo>
                      <a:pt x="3775" y="12641"/>
                      <a:pt x="3855" y="12668"/>
                      <a:pt x="3895" y="12668"/>
                    </a:cubicBezTo>
                    <a:cubicBezTo>
                      <a:pt x="4015" y="12668"/>
                      <a:pt x="4216" y="12586"/>
                      <a:pt x="4256" y="12559"/>
                    </a:cubicBezTo>
                    <a:cubicBezTo>
                      <a:pt x="4256" y="12559"/>
                      <a:pt x="4296" y="12532"/>
                      <a:pt x="4296" y="12532"/>
                    </a:cubicBezTo>
                    <a:cubicBezTo>
                      <a:pt x="4456" y="12451"/>
                      <a:pt x="4617" y="12397"/>
                      <a:pt x="4577" y="12316"/>
                    </a:cubicBezTo>
                    <a:cubicBezTo>
                      <a:pt x="4577" y="12289"/>
                      <a:pt x="4577" y="12262"/>
                      <a:pt x="4577" y="12235"/>
                    </a:cubicBezTo>
                    <a:cubicBezTo>
                      <a:pt x="4577" y="12235"/>
                      <a:pt x="4577" y="12235"/>
                      <a:pt x="4617" y="12235"/>
                    </a:cubicBezTo>
                    <a:cubicBezTo>
                      <a:pt x="4617" y="12235"/>
                      <a:pt x="4617" y="12235"/>
                      <a:pt x="4617" y="12235"/>
                    </a:cubicBezTo>
                    <a:cubicBezTo>
                      <a:pt x="4657" y="12235"/>
                      <a:pt x="4657" y="12235"/>
                      <a:pt x="4657" y="12235"/>
                    </a:cubicBezTo>
                    <a:cubicBezTo>
                      <a:pt x="4817" y="12235"/>
                      <a:pt x="4817" y="12072"/>
                      <a:pt x="4817" y="12045"/>
                    </a:cubicBezTo>
                    <a:cubicBezTo>
                      <a:pt x="4857" y="11883"/>
                      <a:pt x="4697" y="11720"/>
                      <a:pt x="4496" y="11612"/>
                    </a:cubicBezTo>
                    <a:cubicBezTo>
                      <a:pt x="4496" y="11612"/>
                      <a:pt x="4536" y="11612"/>
                      <a:pt x="4536" y="11612"/>
                    </a:cubicBezTo>
                    <a:cubicBezTo>
                      <a:pt x="4577" y="11639"/>
                      <a:pt x="4657" y="11639"/>
                      <a:pt x="4697" y="11639"/>
                    </a:cubicBezTo>
                    <a:cubicBezTo>
                      <a:pt x="4697" y="11639"/>
                      <a:pt x="4697" y="11639"/>
                      <a:pt x="4697" y="11639"/>
                    </a:cubicBezTo>
                    <a:cubicBezTo>
                      <a:pt x="5057" y="11639"/>
                      <a:pt x="5418" y="11341"/>
                      <a:pt x="5578" y="11152"/>
                    </a:cubicBezTo>
                    <a:cubicBezTo>
                      <a:pt x="5618" y="11125"/>
                      <a:pt x="5618" y="11125"/>
                      <a:pt x="5618" y="11125"/>
                    </a:cubicBezTo>
                    <a:cubicBezTo>
                      <a:pt x="5739" y="11017"/>
                      <a:pt x="5859" y="10935"/>
                      <a:pt x="5979" y="10827"/>
                    </a:cubicBezTo>
                    <a:cubicBezTo>
                      <a:pt x="6059" y="10800"/>
                      <a:pt x="6099" y="10746"/>
                      <a:pt x="6180" y="10692"/>
                    </a:cubicBezTo>
                    <a:cubicBezTo>
                      <a:pt x="6220" y="10638"/>
                      <a:pt x="6300" y="10583"/>
                      <a:pt x="6380" y="10556"/>
                    </a:cubicBezTo>
                    <a:cubicBezTo>
                      <a:pt x="6420" y="10529"/>
                      <a:pt x="6460" y="10502"/>
                      <a:pt x="6500" y="10475"/>
                    </a:cubicBezTo>
                    <a:cubicBezTo>
                      <a:pt x="6500" y="10475"/>
                      <a:pt x="6500" y="10475"/>
                      <a:pt x="6500" y="10475"/>
                    </a:cubicBezTo>
                    <a:cubicBezTo>
                      <a:pt x="6500" y="10475"/>
                      <a:pt x="6500" y="10475"/>
                      <a:pt x="6500" y="10475"/>
                    </a:cubicBezTo>
                    <a:cubicBezTo>
                      <a:pt x="6540" y="10529"/>
                      <a:pt x="6540" y="10556"/>
                      <a:pt x="6580" y="10583"/>
                    </a:cubicBezTo>
                    <a:cubicBezTo>
                      <a:pt x="6420" y="10611"/>
                      <a:pt x="6300" y="10638"/>
                      <a:pt x="6220" y="10719"/>
                    </a:cubicBezTo>
                    <a:cubicBezTo>
                      <a:pt x="6180" y="10773"/>
                      <a:pt x="6139" y="10827"/>
                      <a:pt x="6099" y="10854"/>
                    </a:cubicBezTo>
                    <a:cubicBezTo>
                      <a:pt x="6059" y="10935"/>
                      <a:pt x="6019" y="10989"/>
                      <a:pt x="5979" y="11044"/>
                    </a:cubicBezTo>
                    <a:cubicBezTo>
                      <a:pt x="5939" y="11071"/>
                      <a:pt x="5939" y="11071"/>
                      <a:pt x="5939" y="11071"/>
                    </a:cubicBezTo>
                    <a:cubicBezTo>
                      <a:pt x="5859" y="11098"/>
                      <a:pt x="5819" y="11125"/>
                      <a:pt x="5779" y="11206"/>
                    </a:cubicBezTo>
                    <a:cubicBezTo>
                      <a:pt x="5779" y="11233"/>
                      <a:pt x="5779" y="11233"/>
                      <a:pt x="5779" y="11233"/>
                    </a:cubicBezTo>
                    <a:cubicBezTo>
                      <a:pt x="5779" y="11233"/>
                      <a:pt x="5739" y="11233"/>
                      <a:pt x="5739" y="11260"/>
                    </a:cubicBezTo>
                    <a:cubicBezTo>
                      <a:pt x="5699" y="11233"/>
                      <a:pt x="5699" y="11233"/>
                      <a:pt x="5699" y="11233"/>
                    </a:cubicBezTo>
                    <a:cubicBezTo>
                      <a:pt x="5659" y="11233"/>
                      <a:pt x="5659" y="11233"/>
                      <a:pt x="5659" y="11233"/>
                    </a:cubicBezTo>
                    <a:cubicBezTo>
                      <a:pt x="5618" y="11233"/>
                      <a:pt x="5618" y="11233"/>
                      <a:pt x="5618" y="11233"/>
                    </a:cubicBezTo>
                    <a:cubicBezTo>
                      <a:pt x="5498" y="11233"/>
                      <a:pt x="5418" y="11314"/>
                      <a:pt x="5298" y="11395"/>
                    </a:cubicBezTo>
                    <a:cubicBezTo>
                      <a:pt x="5298" y="11423"/>
                      <a:pt x="5258" y="11450"/>
                      <a:pt x="5218" y="11477"/>
                    </a:cubicBezTo>
                    <a:cubicBezTo>
                      <a:pt x="5218" y="11477"/>
                      <a:pt x="5218" y="11477"/>
                      <a:pt x="5218" y="11477"/>
                    </a:cubicBezTo>
                    <a:cubicBezTo>
                      <a:pt x="5097" y="11531"/>
                      <a:pt x="4817" y="11666"/>
                      <a:pt x="4977" y="11802"/>
                    </a:cubicBezTo>
                    <a:cubicBezTo>
                      <a:pt x="4977" y="11829"/>
                      <a:pt x="5057" y="11856"/>
                      <a:pt x="5097" y="11856"/>
                    </a:cubicBezTo>
                    <a:cubicBezTo>
                      <a:pt x="5138" y="11856"/>
                      <a:pt x="5258" y="11856"/>
                      <a:pt x="5458" y="11693"/>
                    </a:cubicBezTo>
                    <a:cubicBezTo>
                      <a:pt x="5538" y="11666"/>
                      <a:pt x="5699" y="11531"/>
                      <a:pt x="5739" y="11423"/>
                    </a:cubicBezTo>
                    <a:cubicBezTo>
                      <a:pt x="5739" y="11423"/>
                      <a:pt x="5779" y="11450"/>
                      <a:pt x="5859" y="11477"/>
                    </a:cubicBezTo>
                    <a:cubicBezTo>
                      <a:pt x="5859" y="11477"/>
                      <a:pt x="5859" y="11477"/>
                      <a:pt x="5859" y="11477"/>
                    </a:cubicBezTo>
                    <a:cubicBezTo>
                      <a:pt x="5819" y="11504"/>
                      <a:pt x="5819" y="11504"/>
                      <a:pt x="5819" y="11531"/>
                    </a:cubicBezTo>
                    <a:cubicBezTo>
                      <a:pt x="5779" y="11531"/>
                      <a:pt x="5779" y="11531"/>
                      <a:pt x="5779" y="11558"/>
                    </a:cubicBezTo>
                    <a:cubicBezTo>
                      <a:pt x="5779" y="11558"/>
                      <a:pt x="5739" y="11558"/>
                      <a:pt x="5739" y="11558"/>
                    </a:cubicBezTo>
                    <a:cubicBezTo>
                      <a:pt x="5699" y="11585"/>
                      <a:pt x="5618" y="11585"/>
                      <a:pt x="5618" y="11666"/>
                    </a:cubicBezTo>
                    <a:cubicBezTo>
                      <a:pt x="5578" y="11720"/>
                      <a:pt x="5618" y="11747"/>
                      <a:pt x="5659" y="11774"/>
                    </a:cubicBezTo>
                    <a:cubicBezTo>
                      <a:pt x="5659" y="11802"/>
                      <a:pt x="5699" y="11802"/>
                      <a:pt x="5699" y="11829"/>
                    </a:cubicBezTo>
                    <a:cubicBezTo>
                      <a:pt x="5659" y="11829"/>
                      <a:pt x="5659" y="11829"/>
                      <a:pt x="5618" y="11829"/>
                    </a:cubicBezTo>
                    <a:cubicBezTo>
                      <a:pt x="5458" y="11856"/>
                      <a:pt x="5458" y="11937"/>
                      <a:pt x="5418" y="11991"/>
                    </a:cubicBezTo>
                    <a:cubicBezTo>
                      <a:pt x="5418" y="11991"/>
                      <a:pt x="5418" y="11991"/>
                      <a:pt x="5418" y="11991"/>
                    </a:cubicBezTo>
                    <a:cubicBezTo>
                      <a:pt x="5378" y="11991"/>
                      <a:pt x="5338" y="11991"/>
                      <a:pt x="5298" y="11991"/>
                    </a:cubicBezTo>
                    <a:cubicBezTo>
                      <a:pt x="5218" y="11991"/>
                      <a:pt x="5097" y="12045"/>
                      <a:pt x="5017" y="12099"/>
                    </a:cubicBezTo>
                    <a:cubicBezTo>
                      <a:pt x="4977" y="12153"/>
                      <a:pt x="4977" y="12208"/>
                      <a:pt x="5017" y="12235"/>
                    </a:cubicBezTo>
                    <a:cubicBezTo>
                      <a:pt x="5097" y="12289"/>
                      <a:pt x="5178" y="12289"/>
                      <a:pt x="5218" y="12289"/>
                    </a:cubicBezTo>
                    <a:cubicBezTo>
                      <a:pt x="5218" y="12316"/>
                      <a:pt x="5218" y="12316"/>
                      <a:pt x="5218" y="12316"/>
                    </a:cubicBezTo>
                    <a:cubicBezTo>
                      <a:pt x="5178" y="12316"/>
                      <a:pt x="5178" y="12316"/>
                      <a:pt x="5178" y="12316"/>
                    </a:cubicBezTo>
                    <a:cubicBezTo>
                      <a:pt x="5138" y="12370"/>
                      <a:pt x="5097" y="12397"/>
                      <a:pt x="5057" y="12451"/>
                    </a:cubicBezTo>
                    <a:cubicBezTo>
                      <a:pt x="5057" y="12478"/>
                      <a:pt x="5017" y="12505"/>
                      <a:pt x="5017" y="12505"/>
                    </a:cubicBezTo>
                    <a:cubicBezTo>
                      <a:pt x="4977" y="12532"/>
                      <a:pt x="4977" y="12532"/>
                      <a:pt x="4977" y="12532"/>
                    </a:cubicBezTo>
                    <a:cubicBezTo>
                      <a:pt x="4977" y="12559"/>
                      <a:pt x="4937" y="12559"/>
                      <a:pt x="4937" y="12586"/>
                    </a:cubicBezTo>
                    <a:cubicBezTo>
                      <a:pt x="4937" y="12586"/>
                      <a:pt x="4937" y="12586"/>
                      <a:pt x="4937" y="12586"/>
                    </a:cubicBezTo>
                    <a:cubicBezTo>
                      <a:pt x="4937" y="12505"/>
                      <a:pt x="4937" y="12505"/>
                      <a:pt x="4937" y="12505"/>
                    </a:cubicBezTo>
                    <a:cubicBezTo>
                      <a:pt x="4777" y="12505"/>
                      <a:pt x="4657" y="12586"/>
                      <a:pt x="4657" y="12695"/>
                    </a:cubicBezTo>
                    <a:cubicBezTo>
                      <a:pt x="4657" y="12722"/>
                      <a:pt x="4697" y="12749"/>
                      <a:pt x="4697" y="12749"/>
                    </a:cubicBezTo>
                    <a:cubicBezTo>
                      <a:pt x="4697" y="12776"/>
                      <a:pt x="4697" y="12776"/>
                      <a:pt x="4697" y="12776"/>
                    </a:cubicBezTo>
                    <a:cubicBezTo>
                      <a:pt x="4657" y="12803"/>
                      <a:pt x="4657" y="12857"/>
                      <a:pt x="4697" y="12911"/>
                    </a:cubicBezTo>
                    <a:cubicBezTo>
                      <a:pt x="4697" y="12911"/>
                      <a:pt x="4697" y="12938"/>
                      <a:pt x="4657" y="12938"/>
                    </a:cubicBezTo>
                    <a:cubicBezTo>
                      <a:pt x="4577" y="12965"/>
                      <a:pt x="4577" y="13020"/>
                      <a:pt x="4577" y="13074"/>
                    </a:cubicBezTo>
                    <a:cubicBezTo>
                      <a:pt x="4617" y="13209"/>
                      <a:pt x="4737" y="13236"/>
                      <a:pt x="4777" y="13236"/>
                    </a:cubicBezTo>
                    <a:cubicBezTo>
                      <a:pt x="4817" y="13236"/>
                      <a:pt x="4857" y="13209"/>
                      <a:pt x="4897" y="13182"/>
                    </a:cubicBezTo>
                    <a:cubicBezTo>
                      <a:pt x="4937" y="13182"/>
                      <a:pt x="4937" y="13182"/>
                      <a:pt x="4937" y="13182"/>
                    </a:cubicBezTo>
                    <a:cubicBezTo>
                      <a:pt x="4897" y="13209"/>
                      <a:pt x="4897" y="13236"/>
                      <a:pt x="4897" y="13236"/>
                    </a:cubicBezTo>
                    <a:cubicBezTo>
                      <a:pt x="4937" y="13290"/>
                      <a:pt x="4977" y="13344"/>
                      <a:pt x="5057" y="13371"/>
                    </a:cubicBezTo>
                    <a:cubicBezTo>
                      <a:pt x="5097" y="13398"/>
                      <a:pt x="5097" y="13398"/>
                      <a:pt x="5138" y="13398"/>
                    </a:cubicBezTo>
                    <a:cubicBezTo>
                      <a:pt x="5138" y="13398"/>
                      <a:pt x="5138" y="13398"/>
                      <a:pt x="5138" y="13398"/>
                    </a:cubicBezTo>
                    <a:cubicBezTo>
                      <a:pt x="5057" y="13453"/>
                      <a:pt x="5017" y="13507"/>
                      <a:pt x="5017" y="13588"/>
                    </a:cubicBezTo>
                    <a:cubicBezTo>
                      <a:pt x="5017" y="13669"/>
                      <a:pt x="5057" y="13696"/>
                      <a:pt x="5057" y="13750"/>
                    </a:cubicBezTo>
                    <a:cubicBezTo>
                      <a:pt x="5057" y="13750"/>
                      <a:pt x="5057" y="13750"/>
                      <a:pt x="5017" y="13750"/>
                    </a:cubicBezTo>
                    <a:cubicBezTo>
                      <a:pt x="5017" y="13777"/>
                      <a:pt x="5017" y="13777"/>
                      <a:pt x="5017" y="13777"/>
                    </a:cubicBezTo>
                    <a:cubicBezTo>
                      <a:pt x="4897" y="13777"/>
                      <a:pt x="4897" y="13805"/>
                      <a:pt x="4817" y="13859"/>
                    </a:cubicBezTo>
                    <a:cubicBezTo>
                      <a:pt x="4777" y="13886"/>
                      <a:pt x="4777" y="13886"/>
                      <a:pt x="4777" y="13913"/>
                    </a:cubicBezTo>
                    <a:cubicBezTo>
                      <a:pt x="4697" y="13967"/>
                      <a:pt x="4617" y="14021"/>
                      <a:pt x="4617" y="14129"/>
                    </a:cubicBezTo>
                    <a:cubicBezTo>
                      <a:pt x="4617" y="14183"/>
                      <a:pt x="4617" y="14183"/>
                      <a:pt x="4617" y="14183"/>
                    </a:cubicBezTo>
                    <a:cubicBezTo>
                      <a:pt x="4697" y="14211"/>
                      <a:pt x="4697" y="14211"/>
                      <a:pt x="4697" y="14211"/>
                    </a:cubicBezTo>
                    <a:cubicBezTo>
                      <a:pt x="4737" y="14211"/>
                      <a:pt x="4737" y="14211"/>
                      <a:pt x="4777" y="14211"/>
                    </a:cubicBezTo>
                    <a:cubicBezTo>
                      <a:pt x="4817" y="14211"/>
                      <a:pt x="4857" y="14183"/>
                      <a:pt x="4897" y="14183"/>
                    </a:cubicBezTo>
                    <a:cubicBezTo>
                      <a:pt x="4897" y="14183"/>
                      <a:pt x="4937" y="14183"/>
                      <a:pt x="4937" y="14183"/>
                    </a:cubicBezTo>
                    <a:cubicBezTo>
                      <a:pt x="4937" y="14183"/>
                      <a:pt x="4937" y="14183"/>
                      <a:pt x="4937" y="14183"/>
                    </a:cubicBezTo>
                    <a:cubicBezTo>
                      <a:pt x="4937" y="14183"/>
                      <a:pt x="4937" y="14238"/>
                      <a:pt x="4857" y="14265"/>
                    </a:cubicBezTo>
                    <a:cubicBezTo>
                      <a:pt x="4817" y="14292"/>
                      <a:pt x="4777" y="14319"/>
                      <a:pt x="4777" y="14346"/>
                    </a:cubicBezTo>
                    <a:cubicBezTo>
                      <a:pt x="4697" y="14400"/>
                      <a:pt x="4657" y="14427"/>
                      <a:pt x="4617" y="14454"/>
                    </a:cubicBezTo>
                    <a:cubicBezTo>
                      <a:pt x="4577" y="14481"/>
                      <a:pt x="4577" y="14481"/>
                      <a:pt x="4577" y="14481"/>
                    </a:cubicBezTo>
                    <a:cubicBezTo>
                      <a:pt x="4496" y="14508"/>
                      <a:pt x="4376" y="14589"/>
                      <a:pt x="4416" y="14725"/>
                    </a:cubicBezTo>
                    <a:cubicBezTo>
                      <a:pt x="4456" y="14779"/>
                      <a:pt x="4577" y="14833"/>
                      <a:pt x="4697" y="14833"/>
                    </a:cubicBezTo>
                    <a:cubicBezTo>
                      <a:pt x="4697" y="14833"/>
                      <a:pt x="4697" y="14833"/>
                      <a:pt x="4737" y="14833"/>
                    </a:cubicBezTo>
                    <a:cubicBezTo>
                      <a:pt x="4697" y="14860"/>
                      <a:pt x="4697" y="14860"/>
                      <a:pt x="4697" y="14887"/>
                    </a:cubicBezTo>
                    <a:cubicBezTo>
                      <a:pt x="4577" y="14995"/>
                      <a:pt x="4496" y="15131"/>
                      <a:pt x="4536" y="15293"/>
                    </a:cubicBezTo>
                    <a:cubicBezTo>
                      <a:pt x="4536" y="15293"/>
                      <a:pt x="4536" y="15320"/>
                      <a:pt x="4536" y="15320"/>
                    </a:cubicBezTo>
                    <a:cubicBezTo>
                      <a:pt x="4536" y="15347"/>
                      <a:pt x="4536" y="15402"/>
                      <a:pt x="4577" y="15429"/>
                    </a:cubicBezTo>
                    <a:cubicBezTo>
                      <a:pt x="4617" y="15456"/>
                      <a:pt x="4657" y="15483"/>
                      <a:pt x="4697" y="15510"/>
                    </a:cubicBezTo>
                    <a:cubicBezTo>
                      <a:pt x="4697" y="15510"/>
                      <a:pt x="4697" y="15510"/>
                      <a:pt x="4737" y="15510"/>
                    </a:cubicBezTo>
                    <a:cubicBezTo>
                      <a:pt x="4737" y="15537"/>
                      <a:pt x="4737" y="15537"/>
                      <a:pt x="4737" y="15537"/>
                    </a:cubicBezTo>
                    <a:cubicBezTo>
                      <a:pt x="4817" y="15564"/>
                      <a:pt x="4857" y="15591"/>
                      <a:pt x="4937" y="15591"/>
                    </a:cubicBezTo>
                    <a:cubicBezTo>
                      <a:pt x="4937" y="15591"/>
                      <a:pt x="4937" y="15591"/>
                      <a:pt x="4937" y="15591"/>
                    </a:cubicBezTo>
                    <a:cubicBezTo>
                      <a:pt x="4817" y="15672"/>
                      <a:pt x="4777" y="15726"/>
                      <a:pt x="4697" y="15808"/>
                    </a:cubicBezTo>
                    <a:cubicBezTo>
                      <a:pt x="4657" y="15862"/>
                      <a:pt x="4617" y="15889"/>
                      <a:pt x="4536" y="15943"/>
                    </a:cubicBezTo>
                    <a:cubicBezTo>
                      <a:pt x="4416" y="16024"/>
                      <a:pt x="4416" y="16078"/>
                      <a:pt x="4456" y="16186"/>
                    </a:cubicBezTo>
                    <a:cubicBezTo>
                      <a:pt x="4456" y="16214"/>
                      <a:pt x="4456" y="16214"/>
                      <a:pt x="4456" y="16214"/>
                    </a:cubicBezTo>
                    <a:cubicBezTo>
                      <a:pt x="4456" y="16268"/>
                      <a:pt x="4456" y="16268"/>
                      <a:pt x="4456" y="16322"/>
                    </a:cubicBezTo>
                    <a:cubicBezTo>
                      <a:pt x="4416" y="16322"/>
                      <a:pt x="4416" y="16349"/>
                      <a:pt x="4376" y="16349"/>
                    </a:cubicBezTo>
                    <a:cubicBezTo>
                      <a:pt x="4336" y="16403"/>
                      <a:pt x="4296" y="16457"/>
                      <a:pt x="4256" y="16511"/>
                    </a:cubicBezTo>
                    <a:cubicBezTo>
                      <a:pt x="4256" y="16565"/>
                      <a:pt x="4256" y="16620"/>
                      <a:pt x="4256" y="16674"/>
                    </a:cubicBezTo>
                    <a:cubicBezTo>
                      <a:pt x="4256" y="16701"/>
                      <a:pt x="4256" y="16728"/>
                      <a:pt x="4256" y="16755"/>
                    </a:cubicBezTo>
                    <a:cubicBezTo>
                      <a:pt x="4256" y="16782"/>
                      <a:pt x="4256" y="16809"/>
                      <a:pt x="4256" y="16836"/>
                    </a:cubicBezTo>
                    <a:cubicBezTo>
                      <a:pt x="4256" y="16890"/>
                      <a:pt x="4256" y="16944"/>
                      <a:pt x="4256" y="17026"/>
                    </a:cubicBezTo>
                    <a:cubicBezTo>
                      <a:pt x="4256" y="17107"/>
                      <a:pt x="4296" y="17188"/>
                      <a:pt x="4216" y="17242"/>
                    </a:cubicBezTo>
                    <a:cubicBezTo>
                      <a:pt x="4176" y="17269"/>
                      <a:pt x="4136" y="17323"/>
                      <a:pt x="4096" y="17350"/>
                    </a:cubicBezTo>
                    <a:cubicBezTo>
                      <a:pt x="4015" y="17405"/>
                      <a:pt x="3935" y="17459"/>
                      <a:pt x="3895" y="17513"/>
                    </a:cubicBezTo>
                    <a:cubicBezTo>
                      <a:pt x="3775" y="17648"/>
                      <a:pt x="3775" y="17783"/>
                      <a:pt x="3895" y="17892"/>
                    </a:cubicBezTo>
                    <a:cubicBezTo>
                      <a:pt x="4015" y="18000"/>
                      <a:pt x="4176" y="18081"/>
                      <a:pt x="4416" y="18081"/>
                    </a:cubicBezTo>
                    <a:cubicBezTo>
                      <a:pt x="4456" y="18081"/>
                      <a:pt x="4456" y="18081"/>
                      <a:pt x="4496" y="18081"/>
                    </a:cubicBezTo>
                    <a:cubicBezTo>
                      <a:pt x="4617" y="18054"/>
                      <a:pt x="4977" y="18027"/>
                      <a:pt x="5178" y="17865"/>
                    </a:cubicBezTo>
                    <a:cubicBezTo>
                      <a:pt x="5258" y="17783"/>
                      <a:pt x="5298" y="17702"/>
                      <a:pt x="5298" y="17594"/>
                    </a:cubicBezTo>
                    <a:cubicBezTo>
                      <a:pt x="5298" y="17540"/>
                      <a:pt x="5258" y="17486"/>
                      <a:pt x="5218" y="17432"/>
                    </a:cubicBezTo>
                    <a:cubicBezTo>
                      <a:pt x="5218" y="17377"/>
                      <a:pt x="5178" y="17323"/>
                      <a:pt x="5178" y="17269"/>
                    </a:cubicBezTo>
                    <a:cubicBezTo>
                      <a:pt x="5178" y="17161"/>
                      <a:pt x="5258" y="17080"/>
                      <a:pt x="5298" y="16971"/>
                    </a:cubicBezTo>
                    <a:cubicBezTo>
                      <a:pt x="5418" y="16809"/>
                      <a:pt x="5538" y="16592"/>
                      <a:pt x="5538" y="16376"/>
                    </a:cubicBezTo>
                    <a:cubicBezTo>
                      <a:pt x="5538" y="16349"/>
                      <a:pt x="5538" y="16322"/>
                      <a:pt x="5538" y="16295"/>
                    </a:cubicBezTo>
                    <a:cubicBezTo>
                      <a:pt x="5538" y="16241"/>
                      <a:pt x="5538" y="16186"/>
                      <a:pt x="5538" y="16132"/>
                    </a:cubicBezTo>
                    <a:cubicBezTo>
                      <a:pt x="5578" y="16024"/>
                      <a:pt x="5659" y="15943"/>
                      <a:pt x="5699" y="15862"/>
                    </a:cubicBezTo>
                    <a:cubicBezTo>
                      <a:pt x="5739" y="15835"/>
                      <a:pt x="5819" y="15780"/>
                      <a:pt x="5859" y="15726"/>
                    </a:cubicBezTo>
                    <a:cubicBezTo>
                      <a:pt x="5899" y="15699"/>
                      <a:pt x="5899" y="15699"/>
                      <a:pt x="5939" y="15672"/>
                    </a:cubicBezTo>
                    <a:cubicBezTo>
                      <a:pt x="5979" y="15645"/>
                      <a:pt x="6019" y="15618"/>
                      <a:pt x="6059" y="15618"/>
                    </a:cubicBezTo>
                    <a:cubicBezTo>
                      <a:pt x="6099" y="15591"/>
                      <a:pt x="6139" y="15591"/>
                      <a:pt x="6180" y="15564"/>
                    </a:cubicBezTo>
                    <a:cubicBezTo>
                      <a:pt x="6420" y="15402"/>
                      <a:pt x="6220" y="15185"/>
                      <a:pt x="6099" y="15077"/>
                    </a:cubicBezTo>
                    <a:cubicBezTo>
                      <a:pt x="6019" y="15023"/>
                      <a:pt x="6019" y="15023"/>
                      <a:pt x="6019" y="15023"/>
                    </a:cubicBezTo>
                    <a:cubicBezTo>
                      <a:pt x="5979" y="14968"/>
                      <a:pt x="5939" y="14914"/>
                      <a:pt x="5899" y="14860"/>
                    </a:cubicBezTo>
                    <a:cubicBezTo>
                      <a:pt x="5899" y="14779"/>
                      <a:pt x="5859" y="14725"/>
                      <a:pt x="5819" y="14644"/>
                    </a:cubicBezTo>
                    <a:cubicBezTo>
                      <a:pt x="5819" y="14589"/>
                      <a:pt x="5819" y="14562"/>
                      <a:pt x="5779" y="14508"/>
                    </a:cubicBezTo>
                    <a:cubicBezTo>
                      <a:pt x="5739" y="14481"/>
                      <a:pt x="5739" y="14454"/>
                      <a:pt x="5739" y="14400"/>
                    </a:cubicBezTo>
                    <a:cubicBezTo>
                      <a:pt x="5739" y="14346"/>
                      <a:pt x="5739" y="14346"/>
                      <a:pt x="5739" y="14346"/>
                    </a:cubicBezTo>
                    <a:cubicBezTo>
                      <a:pt x="5739" y="14319"/>
                      <a:pt x="5739" y="14319"/>
                      <a:pt x="5739" y="14292"/>
                    </a:cubicBezTo>
                    <a:cubicBezTo>
                      <a:pt x="5819" y="14319"/>
                      <a:pt x="5859" y="14319"/>
                      <a:pt x="5899" y="14319"/>
                    </a:cubicBezTo>
                    <a:cubicBezTo>
                      <a:pt x="5899" y="14319"/>
                      <a:pt x="5899" y="14319"/>
                      <a:pt x="5899" y="14319"/>
                    </a:cubicBezTo>
                    <a:cubicBezTo>
                      <a:pt x="6019" y="14319"/>
                      <a:pt x="6099" y="14238"/>
                      <a:pt x="6139" y="14156"/>
                    </a:cubicBezTo>
                    <a:cubicBezTo>
                      <a:pt x="6139" y="14156"/>
                      <a:pt x="6139" y="14129"/>
                      <a:pt x="6139" y="14129"/>
                    </a:cubicBezTo>
                    <a:cubicBezTo>
                      <a:pt x="6180" y="14075"/>
                      <a:pt x="6180" y="14075"/>
                      <a:pt x="6180" y="14075"/>
                    </a:cubicBezTo>
                    <a:cubicBezTo>
                      <a:pt x="6300" y="13940"/>
                      <a:pt x="6420" y="13832"/>
                      <a:pt x="6580" y="13723"/>
                    </a:cubicBezTo>
                    <a:cubicBezTo>
                      <a:pt x="6660" y="13669"/>
                      <a:pt x="6741" y="13615"/>
                      <a:pt x="6821" y="13561"/>
                    </a:cubicBezTo>
                    <a:cubicBezTo>
                      <a:pt x="6861" y="13534"/>
                      <a:pt x="6901" y="13534"/>
                      <a:pt x="6941" y="13507"/>
                    </a:cubicBezTo>
                    <a:cubicBezTo>
                      <a:pt x="6901" y="13507"/>
                      <a:pt x="6901" y="13534"/>
                      <a:pt x="6901" y="13534"/>
                    </a:cubicBezTo>
                    <a:cubicBezTo>
                      <a:pt x="6821" y="13561"/>
                      <a:pt x="6781" y="13588"/>
                      <a:pt x="6741" y="13642"/>
                    </a:cubicBezTo>
                    <a:cubicBezTo>
                      <a:pt x="6340" y="13886"/>
                      <a:pt x="6099" y="14183"/>
                      <a:pt x="6019" y="14481"/>
                    </a:cubicBezTo>
                    <a:cubicBezTo>
                      <a:pt x="6019" y="14481"/>
                      <a:pt x="5979" y="14508"/>
                      <a:pt x="5979" y="14535"/>
                    </a:cubicBezTo>
                    <a:cubicBezTo>
                      <a:pt x="5939" y="14589"/>
                      <a:pt x="5899" y="14644"/>
                      <a:pt x="5939" y="14698"/>
                    </a:cubicBezTo>
                    <a:cubicBezTo>
                      <a:pt x="5939" y="14725"/>
                      <a:pt x="5939" y="14779"/>
                      <a:pt x="6099" y="14914"/>
                    </a:cubicBezTo>
                    <a:cubicBezTo>
                      <a:pt x="6139" y="14941"/>
                      <a:pt x="6139" y="14968"/>
                      <a:pt x="6180" y="14995"/>
                    </a:cubicBezTo>
                    <a:cubicBezTo>
                      <a:pt x="6180" y="15023"/>
                      <a:pt x="6220" y="15050"/>
                      <a:pt x="6220" y="15077"/>
                    </a:cubicBezTo>
                    <a:cubicBezTo>
                      <a:pt x="6260" y="15104"/>
                      <a:pt x="6260" y="15104"/>
                      <a:pt x="6260" y="15104"/>
                    </a:cubicBezTo>
                    <a:cubicBezTo>
                      <a:pt x="6300" y="15185"/>
                      <a:pt x="6380" y="15266"/>
                      <a:pt x="6540" y="15266"/>
                    </a:cubicBezTo>
                    <a:cubicBezTo>
                      <a:pt x="6580" y="15266"/>
                      <a:pt x="6580" y="15239"/>
                      <a:pt x="6620" y="15239"/>
                    </a:cubicBezTo>
                    <a:cubicBezTo>
                      <a:pt x="6700" y="15239"/>
                      <a:pt x="6700" y="15239"/>
                      <a:pt x="6700" y="15239"/>
                    </a:cubicBezTo>
                    <a:cubicBezTo>
                      <a:pt x="6700" y="15185"/>
                      <a:pt x="6700" y="15185"/>
                      <a:pt x="6700" y="15185"/>
                    </a:cubicBezTo>
                    <a:cubicBezTo>
                      <a:pt x="6700" y="15131"/>
                      <a:pt x="6700" y="15077"/>
                      <a:pt x="6700" y="15023"/>
                    </a:cubicBezTo>
                    <a:cubicBezTo>
                      <a:pt x="6700" y="15050"/>
                      <a:pt x="6700" y="15050"/>
                      <a:pt x="6700" y="15077"/>
                    </a:cubicBezTo>
                    <a:cubicBezTo>
                      <a:pt x="6741" y="15104"/>
                      <a:pt x="6781" y="15158"/>
                      <a:pt x="6781" y="15185"/>
                    </a:cubicBezTo>
                    <a:cubicBezTo>
                      <a:pt x="6781" y="15293"/>
                      <a:pt x="6901" y="15347"/>
                      <a:pt x="6981" y="15374"/>
                    </a:cubicBezTo>
                    <a:cubicBezTo>
                      <a:pt x="7021" y="15402"/>
                      <a:pt x="7141" y="15456"/>
                      <a:pt x="7181" y="15510"/>
                    </a:cubicBezTo>
                    <a:cubicBezTo>
                      <a:pt x="7181" y="15510"/>
                      <a:pt x="7221" y="15510"/>
                      <a:pt x="7221" y="15537"/>
                    </a:cubicBezTo>
                    <a:cubicBezTo>
                      <a:pt x="7262" y="15591"/>
                      <a:pt x="7342" y="15672"/>
                      <a:pt x="7462" y="15672"/>
                    </a:cubicBezTo>
                    <a:cubicBezTo>
                      <a:pt x="7502" y="15672"/>
                      <a:pt x="7502" y="15672"/>
                      <a:pt x="7502" y="15672"/>
                    </a:cubicBezTo>
                    <a:cubicBezTo>
                      <a:pt x="7502" y="15672"/>
                      <a:pt x="7502" y="15672"/>
                      <a:pt x="7502" y="15672"/>
                    </a:cubicBezTo>
                    <a:cubicBezTo>
                      <a:pt x="7542" y="15672"/>
                      <a:pt x="7582" y="15645"/>
                      <a:pt x="7622" y="15618"/>
                    </a:cubicBezTo>
                    <a:cubicBezTo>
                      <a:pt x="7622" y="15618"/>
                      <a:pt x="7662" y="15591"/>
                      <a:pt x="7662" y="15564"/>
                    </a:cubicBezTo>
                    <a:cubicBezTo>
                      <a:pt x="7662" y="15591"/>
                      <a:pt x="7662" y="15645"/>
                      <a:pt x="7702" y="15672"/>
                    </a:cubicBezTo>
                    <a:cubicBezTo>
                      <a:pt x="7782" y="15699"/>
                      <a:pt x="7823" y="15726"/>
                      <a:pt x="7903" y="15726"/>
                    </a:cubicBezTo>
                    <a:cubicBezTo>
                      <a:pt x="7903" y="15726"/>
                      <a:pt x="7903" y="15726"/>
                      <a:pt x="7903" y="15726"/>
                    </a:cubicBezTo>
                    <a:cubicBezTo>
                      <a:pt x="7903" y="15726"/>
                      <a:pt x="7943" y="15726"/>
                      <a:pt x="7943" y="15726"/>
                    </a:cubicBezTo>
                    <a:cubicBezTo>
                      <a:pt x="7903" y="15753"/>
                      <a:pt x="7782" y="15862"/>
                      <a:pt x="7863" y="15943"/>
                    </a:cubicBezTo>
                    <a:cubicBezTo>
                      <a:pt x="7903" y="15997"/>
                      <a:pt x="7983" y="16024"/>
                      <a:pt x="8063" y="16051"/>
                    </a:cubicBezTo>
                    <a:cubicBezTo>
                      <a:pt x="8103" y="16051"/>
                      <a:pt x="8143" y="16051"/>
                      <a:pt x="8143" y="16078"/>
                    </a:cubicBezTo>
                    <a:cubicBezTo>
                      <a:pt x="8183" y="16078"/>
                      <a:pt x="8223" y="16132"/>
                      <a:pt x="8263" y="16159"/>
                    </a:cubicBezTo>
                    <a:cubicBezTo>
                      <a:pt x="8263" y="16159"/>
                      <a:pt x="8263" y="16159"/>
                      <a:pt x="8263" y="16186"/>
                    </a:cubicBezTo>
                    <a:cubicBezTo>
                      <a:pt x="8263" y="16214"/>
                      <a:pt x="8303" y="16241"/>
                      <a:pt x="8303" y="16268"/>
                    </a:cubicBezTo>
                    <a:cubicBezTo>
                      <a:pt x="8384" y="16322"/>
                      <a:pt x="8504" y="16322"/>
                      <a:pt x="8544" y="16322"/>
                    </a:cubicBezTo>
                    <a:cubicBezTo>
                      <a:pt x="8584" y="16322"/>
                      <a:pt x="8584" y="16322"/>
                      <a:pt x="8584" y="16322"/>
                    </a:cubicBezTo>
                    <a:cubicBezTo>
                      <a:pt x="8584" y="16322"/>
                      <a:pt x="8624" y="16322"/>
                      <a:pt x="8624" y="16322"/>
                    </a:cubicBezTo>
                    <a:cubicBezTo>
                      <a:pt x="8704" y="16349"/>
                      <a:pt x="8824" y="16376"/>
                      <a:pt x="8905" y="16511"/>
                    </a:cubicBezTo>
                    <a:cubicBezTo>
                      <a:pt x="8905" y="16565"/>
                      <a:pt x="8905" y="16565"/>
                      <a:pt x="8905" y="16565"/>
                    </a:cubicBezTo>
                    <a:cubicBezTo>
                      <a:pt x="8945" y="16620"/>
                      <a:pt x="8985" y="16701"/>
                      <a:pt x="9065" y="16782"/>
                    </a:cubicBezTo>
                    <a:cubicBezTo>
                      <a:pt x="9065" y="16809"/>
                      <a:pt x="9065" y="16836"/>
                      <a:pt x="9105" y="16836"/>
                    </a:cubicBezTo>
                    <a:cubicBezTo>
                      <a:pt x="9145" y="16890"/>
                      <a:pt x="9185" y="16917"/>
                      <a:pt x="9185" y="16971"/>
                    </a:cubicBezTo>
                    <a:cubicBezTo>
                      <a:pt x="9225" y="17107"/>
                      <a:pt x="8985" y="17242"/>
                      <a:pt x="8784" y="17323"/>
                    </a:cubicBezTo>
                    <a:cubicBezTo>
                      <a:pt x="8744" y="17323"/>
                      <a:pt x="8744" y="17323"/>
                      <a:pt x="8744" y="17323"/>
                    </a:cubicBezTo>
                    <a:cubicBezTo>
                      <a:pt x="8664" y="17377"/>
                      <a:pt x="8504" y="17432"/>
                      <a:pt x="8464" y="17513"/>
                    </a:cubicBezTo>
                    <a:cubicBezTo>
                      <a:pt x="8464" y="17540"/>
                      <a:pt x="8424" y="17567"/>
                      <a:pt x="8424" y="17594"/>
                    </a:cubicBezTo>
                    <a:cubicBezTo>
                      <a:pt x="8424" y="17594"/>
                      <a:pt x="8424" y="17621"/>
                      <a:pt x="8424" y="17621"/>
                    </a:cubicBezTo>
                    <a:cubicBezTo>
                      <a:pt x="8384" y="17621"/>
                      <a:pt x="8384" y="17648"/>
                      <a:pt x="8384" y="17648"/>
                    </a:cubicBezTo>
                    <a:cubicBezTo>
                      <a:pt x="8344" y="17675"/>
                      <a:pt x="8344" y="17702"/>
                      <a:pt x="8344" y="17756"/>
                    </a:cubicBezTo>
                    <a:cubicBezTo>
                      <a:pt x="8303" y="17756"/>
                      <a:pt x="8303" y="17783"/>
                      <a:pt x="8303" y="17783"/>
                    </a:cubicBezTo>
                    <a:cubicBezTo>
                      <a:pt x="8263" y="17811"/>
                      <a:pt x="8263" y="17811"/>
                      <a:pt x="8223" y="17838"/>
                    </a:cubicBezTo>
                    <a:cubicBezTo>
                      <a:pt x="8183" y="17892"/>
                      <a:pt x="8183" y="17919"/>
                      <a:pt x="8183" y="17946"/>
                    </a:cubicBezTo>
                    <a:cubicBezTo>
                      <a:pt x="8183" y="17973"/>
                      <a:pt x="8183" y="17973"/>
                      <a:pt x="8183" y="18000"/>
                    </a:cubicBezTo>
                    <a:cubicBezTo>
                      <a:pt x="8143" y="18108"/>
                      <a:pt x="8143" y="18271"/>
                      <a:pt x="8023" y="18379"/>
                    </a:cubicBezTo>
                    <a:cubicBezTo>
                      <a:pt x="7943" y="18460"/>
                      <a:pt x="7823" y="18568"/>
                      <a:pt x="7702" y="18650"/>
                    </a:cubicBezTo>
                    <a:cubicBezTo>
                      <a:pt x="7622" y="18704"/>
                      <a:pt x="7622" y="18704"/>
                      <a:pt x="7622" y="18704"/>
                    </a:cubicBezTo>
                    <a:cubicBezTo>
                      <a:pt x="7422" y="18812"/>
                      <a:pt x="7342" y="18947"/>
                      <a:pt x="7302" y="19083"/>
                    </a:cubicBezTo>
                    <a:cubicBezTo>
                      <a:pt x="7302" y="19110"/>
                      <a:pt x="7262" y="19137"/>
                      <a:pt x="7262" y="19137"/>
                    </a:cubicBezTo>
                    <a:cubicBezTo>
                      <a:pt x="7221" y="19245"/>
                      <a:pt x="7141" y="19380"/>
                      <a:pt x="7221" y="19489"/>
                    </a:cubicBezTo>
                    <a:cubicBezTo>
                      <a:pt x="7262" y="19543"/>
                      <a:pt x="7302" y="19597"/>
                      <a:pt x="7302" y="19651"/>
                    </a:cubicBezTo>
                    <a:cubicBezTo>
                      <a:pt x="7382" y="19732"/>
                      <a:pt x="7422" y="19786"/>
                      <a:pt x="7422" y="19895"/>
                    </a:cubicBezTo>
                    <a:cubicBezTo>
                      <a:pt x="7422" y="19922"/>
                      <a:pt x="7422" y="19922"/>
                      <a:pt x="7422" y="19922"/>
                    </a:cubicBezTo>
                    <a:cubicBezTo>
                      <a:pt x="7422" y="19922"/>
                      <a:pt x="7382" y="19922"/>
                      <a:pt x="7382" y="19922"/>
                    </a:cubicBezTo>
                    <a:cubicBezTo>
                      <a:pt x="7382" y="19922"/>
                      <a:pt x="7382" y="19895"/>
                      <a:pt x="7382" y="19868"/>
                    </a:cubicBezTo>
                    <a:cubicBezTo>
                      <a:pt x="7382" y="19759"/>
                      <a:pt x="7302" y="19651"/>
                      <a:pt x="7221" y="19543"/>
                    </a:cubicBezTo>
                    <a:cubicBezTo>
                      <a:pt x="7141" y="19489"/>
                      <a:pt x="7061" y="19435"/>
                      <a:pt x="6941" y="19435"/>
                    </a:cubicBezTo>
                    <a:cubicBezTo>
                      <a:pt x="6861" y="19435"/>
                      <a:pt x="6781" y="19435"/>
                      <a:pt x="6741" y="19462"/>
                    </a:cubicBezTo>
                    <a:cubicBezTo>
                      <a:pt x="6540" y="19543"/>
                      <a:pt x="6580" y="19678"/>
                      <a:pt x="6580" y="19759"/>
                    </a:cubicBezTo>
                    <a:cubicBezTo>
                      <a:pt x="6580" y="19786"/>
                      <a:pt x="6580" y="19786"/>
                      <a:pt x="6580" y="19814"/>
                    </a:cubicBezTo>
                    <a:cubicBezTo>
                      <a:pt x="6580" y="19841"/>
                      <a:pt x="6580" y="19895"/>
                      <a:pt x="6580" y="19922"/>
                    </a:cubicBezTo>
                    <a:cubicBezTo>
                      <a:pt x="6580" y="19976"/>
                      <a:pt x="6540" y="20057"/>
                      <a:pt x="6620" y="20138"/>
                    </a:cubicBezTo>
                    <a:cubicBezTo>
                      <a:pt x="6660" y="20247"/>
                      <a:pt x="6781" y="20355"/>
                      <a:pt x="6861" y="20436"/>
                    </a:cubicBezTo>
                    <a:cubicBezTo>
                      <a:pt x="6941" y="20490"/>
                      <a:pt x="6981" y="20544"/>
                      <a:pt x="7061" y="20626"/>
                    </a:cubicBezTo>
                    <a:cubicBezTo>
                      <a:pt x="7141" y="20707"/>
                      <a:pt x="7221" y="20788"/>
                      <a:pt x="7302" y="20842"/>
                    </a:cubicBezTo>
                    <a:cubicBezTo>
                      <a:pt x="7462" y="20977"/>
                      <a:pt x="7582" y="21086"/>
                      <a:pt x="7582" y="21221"/>
                    </a:cubicBezTo>
                    <a:cubicBezTo>
                      <a:pt x="7582" y="21221"/>
                      <a:pt x="7582" y="21221"/>
                      <a:pt x="7582" y="21221"/>
                    </a:cubicBezTo>
                    <a:cubicBezTo>
                      <a:pt x="7582" y="21329"/>
                      <a:pt x="7582" y="21492"/>
                      <a:pt x="7742" y="21573"/>
                    </a:cubicBezTo>
                    <a:cubicBezTo>
                      <a:pt x="7823" y="21600"/>
                      <a:pt x="7903" y="21600"/>
                      <a:pt x="7943" y="21600"/>
                    </a:cubicBezTo>
                    <a:cubicBezTo>
                      <a:pt x="8103" y="21600"/>
                      <a:pt x="8263" y="21519"/>
                      <a:pt x="8263" y="21411"/>
                    </a:cubicBezTo>
                    <a:cubicBezTo>
                      <a:pt x="8263" y="21302"/>
                      <a:pt x="8143" y="21194"/>
                      <a:pt x="8063" y="21113"/>
                    </a:cubicBezTo>
                    <a:cubicBezTo>
                      <a:pt x="8063" y="21086"/>
                      <a:pt x="8023" y="21086"/>
                      <a:pt x="8023" y="21059"/>
                    </a:cubicBezTo>
                    <a:cubicBezTo>
                      <a:pt x="7943" y="20977"/>
                      <a:pt x="7903" y="20869"/>
                      <a:pt x="7863" y="20761"/>
                    </a:cubicBezTo>
                    <a:cubicBezTo>
                      <a:pt x="7823" y="20653"/>
                      <a:pt x="7823" y="20598"/>
                      <a:pt x="7903" y="20544"/>
                    </a:cubicBezTo>
                    <a:cubicBezTo>
                      <a:pt x="7983" y="20490"/>
                      <a:pt x="8103" y="20436"/>
                      <a:pt x="8223" y="20436"/>
                    </a:cubicBezTo>
                    <a:cubicBezTo>
                      <a:pt x="8263" y="20436"/>
                      <a:pt x="8263" y="20436"/>
                      <a:pt x="8263" y="20436"/>
                    </a:cubicBezTo>
                    <a:cubicBezTo>
                      <a:pt x="8344" y="20436"/>
                      <a:pt x="8344" y="20463"/>
                      <a:pt x="8384" y="20490"/>
                    </a:cubicBezTo>
                    <a:cubicBezTo>
                      <a:pt x="8384" y="20490"/>
                      <a:pt x="8384" y="20490"/>
                      <a:pt x="8424" y="20517"/>
                    </a:cubicBezTo>
                    <a:cubicBezTo>
                      <a:pt x="8424" y="20544"/>
                      <a:pt x="8464" y="20598"/>
                      <a:pt x="8584" y="20626"/>
                    </a:cubicBezTo>
                    <a:cubicBezTo>
                      <a:pt x="8624" y="20626"/>
                      <a:pt x="8704" y="20653"/>
                      <a:pt x="8744" y="20653"/>
                    </a:cubicBezTo>
                    <a:cubicBezTo>
                      <a:pt x="8784" y="20653"/>
                      <a:pt x="8824" y="20653"/>
                      <a:pt x="8864" y="20653"/>
                    </a:cubicBezTo>
                    <a:cubicBezTo>
                      <a:pt x="8905" y="20653"/>
                      <a:pt x="8985" y="20707"/>
                      <a:pt x="9025" y="20707"/>
                    </a:cubicBezTo>
                    <a:cubicBezTo>
                      <a:pt x="9065" y="20734"/>
                      <a:pt x="9065" y="20734"/>
                      <a:pt x="9065" y="20734"/>
                    </a:cubicBezTo>
                    <a:cubicBezTo>
                      <a:pt x="9225" y="20788"/>
                      <a:pt x="9385" y="20923"/>
                      <a:pt x="9506" y="21032"/>
                    </a:cubicBezTo>
                    <a:cubicBezTo>
                      <a:pt x="9546" y="21059"/>
                      <a:pt x="9546" y="21059"/>
                      <a:pt x="9546" y="21059"/>
                    </a:cubicBezTo>
                    <a:cubicBezTo>
                      <a:pt x="9626" y="21140"/>
                      <a:pt x="9706" y="21248"/>
                      <a:pt x="9866" y="21302"/>
                    </a:cubicBezTo>
                    <a:cubicBezTo>
                      <a:pt x="9906" y="21329"/>
                      <a:pt x="9946" y="21329"/>
                      <a:pt x="9987" y="21329"/>
                    </a:cubicBezTo>
                    <a:cubicBezTo>
                      <a:pt x="9987" y="21329"/>
                      <a:pt x="10027" y="21329"/>
                      <a:pt x="10067" y="21356"/>
                    </a:cubicBezTo>
                    <a:cubicBezTo>
                      <a:pt x="10107" y="21356"/>
                      <a:pt x="10107" y="21356"/>
                      <a:pt x="10107" y="21356"/>
                    </a:cubicBezTo>
                    <a:cubicBezTo>
                      <a:pt x="10147" y="21383"/>
                      <a:pt x="10227" y="21411"/>
                      <a:pt x="10307" y="21411"/>
                    </a:cubicBezTo>
                    <a:cubicBezTo>
                      <a:pt x="10347" y="21411"/>
                      <a:pt x="10347" y="21411"/>
                      <a:pt x="10347" y="21411"/>
                    </a:cubicBezTo>
                    <a:cubicBezTo>
                      <a:pt x="10427" y="21411"/>
                      <a:pt x="10508" y="21383"/>
                      <a:pt x="10508" y="21356"/>
                    </a:cubicBezTo>
                    <a:cubicBezTo>
                      <a:pt x="10628" y="21275"/>
                      <a:pt x="10588" y="21140"/>
                      <a:pt x="10588" y="21032"/>
                    </a:cubicBezTo>
                    <a:cubicBezTo>
                      <a:pt x="10548" y="21032"/>
                      <a:pt x="10548" y="21005"/>
                      <a:pt x="10548" y="21005"/>
                    </a:cubicBezTo>
                    <a:cubicBezTo>
                      <a:pt x="10548" y="20950"/>
                      <a:pt x="10548" y="20923"/>
                      <a:pt x="10548" y="20896"/>
                    </a:cubicBezTo>
                    <a:cubicBezTo>
                      <a:pt x="10548" y="20842"/>
                      <a:pt x="10548" y="20788"/>
                      <a:pt x="10548" y="20707"/>
                    </a:cubicBezTo>
                    <a:cubicBezTo>
                      <a:pt x="10508" y="20653"/>
                      <a:pt x="10427" y="20571"/>
                      <a:pt x="10347" y="20517"/>
                    </a:cubicBezTo>
                    <a:cubicBezTo>
                      <a:pt x="10347" y="20490"/>
                      <a:pt x="10307" y="20463"/>
                      <a:pt x="10267" y="20436"/>
                    </a:cubicBezTo>
                    <a:cubicBezTo>
                      <a:pt x="10187" y="20382"/>
                      <a:pt x="10187" y="20355"/>
                      <a:pt x="10227" y="20274"/>
                    </a:cubicBezTo>
                    <a:cubicBezTo>
                      <a:pt x="10227" y="20274"/>
                      <a:pt x="10227" y="20247"/>
                      <a:pt x="10227" y="20220"/>
                    </a:cubicBezTo>
                    <a:cubicBezTo>
                      <a:pt x="10267" y="20192"/>
                      <a:pt x="10267" y="20192"/>
                      <a:pt x="10267" y="20192"/>
                    </a:cubicBezTo>
                    <a:cubicBezTo>
                      <a:pt x="10267" y="20192"/>
                      <a:pt x="10267" y="20192"/>
                      <a:pt x="10307" y="20192"/>
                    </a:cubicBezTo>
                    <a:cubicBezTo>
                      <a:pt x="10307" y="20192"/>
                      <a:pt x="10307" y="20192"/>
                      <a:pt x="10307" y="20192"/>
                    </a:cubicBezTo>
                    <a:cubicBezTo>
                      <a:pt x="10347" y="20192"/>
                      <a:pt x="10387" y="20220"/>
                      <a:pt x="10427" y="20247"/>
                    </a:cubicBezTo>
                    <a:cubicBezTo>
                      <a:pt x="10427" y="20274"/>
                      <a:pt x="10467" y="20301"/>
                      <a:pt x="10508" y="20328"/>
                    </a:cubicBezTo>
                    <a:cubicBezTo>
                      <a:pt x="10508" y="20355"/>
                      <a:pt x="10548" y="20355"/>
                      <a:pt x="10548" y="20382"/>
                    </a:cubicBezTo>
                    <a:cubicBezTo>
                      <a:pt x="10588" y="20382"/>
                      <a:pt x="10628" y="20409"/>
                      <a:pt x="10668" y="20436"/>
                    </a:cubicBezTo>
                    <a:cubicBezTo>
                      <a:pt x="10788" y="20463"/>
                      <a:pt x="10828" y="20490"/>
                      <a:pt x="10908" y="20544"/>
                    </a:cubicBezTo>
                    <a:cubicBezTo>
                      <a:pt x="10988" y="20571"/>
                      <a:pt x="11028" y="20626"/>
                      <a:pt x="11109" y="20653"/>
                    </a:cubicBezTo>
                    <a:cubicBezTo>
                      <a:pt x="11149" y="20707"/>
                      <a:pt x="11189" y="20734"/>
                      <a:pt x="11269" y="20788"/>
                    </a:cubicBezTo>
                    <a:cubicBezTo>
                      <a:pt x="11309" y="20842"/>
                      <a:pt x="11429" y="20896"/>
                      <a:pt x="11549" y="20896"/>
                    </a:cubicBezTo>
                    <a:cubicBezTo>
                      <a:pt x="11590" y="20896"/>
                      <a:pt x="11670" y="20869"/>
                      <a:pt x="11710" y="20842"/>
                    </a:cubicBezTo>
                    <a:cubicBezTo>
                      <a:pt x="11750" y="20869"/>
                      <a:pt x="11790" y="20896"/>
                      <a:pt x="11830" y="20896"/>
                    </a:cubicBezTo>
                    <a:cubicBezTo>
                      <a:pt x="11910" y="20896"/>
                      <a:pt x="11950" y="20923"/>
                      <a:pt x="12030" y="20923"/>
                    </a:cubicBezTo>
                    <a:cubicBezTo>
                      <a:pt x="12070" y="20923"/>
                      <a:pt x="12110" y="20896"/>
                      <a:pt x="12191" y="20896"/>
                    </a:cubicBezTo>
                    <a:cubicBezTo>
                      <a:pt x="12231" y="20896"/>
                      <a:pt x="12231" y="20896"/>
                      <a:pt x="12231" y="20896"/>
                    </a:cubicBezTo>
                    <a:cubicBezTo>
                      <a:pt x="12271" y="20896"/>
                      <a:pt x="12351" y="20896"/>
                      <a:pt x="12391" y="20869"/>
                    </a:cubicBezTo>
                    <a:cubicBezTo>
                      <a:pt x="12431" y="20869"/>
                      <a:pt x="12431" y="20869"/>
                      <a:pt x="12431" y="20869"/>
                    </a:cubicBezTo>
                    <a:cubicBezTo>
                      <a:pt x="12511" y="20869"/>
                      <a:pt x="12551" y="20842"/>
                      <a:pt x="12631" y="20788"/>
                    </a:cubicBezTo>
                    <a:cubicBezTo>
                      <a:pt x="12712" y="20761"/>
                      <a:pt x="12792" y="20707"/>
                      <a:pt x="12832" y="20653"/>
                    </a:cubicBezTo>
                    <a:cubicBezTo>
                      <a:pt x="12872" y="20571"/>
                      <a:pt x="12872" y="20517"/>
                      <a:pt x="12832" y="20436"/>
                    </a:cubicBezTo>
                    <a:cubicBezTo>
                      <a:pt x="12832" y="20409"/>
                      <a:pt x="12832" y="20409"/>
                      <a:pt x="12832" y="20409"/>
                    </a:cubicBezTo>
                    <a:cubicBezTo>
                      <a:pt x="12872" y="20409"/>
                      <a:pt x="12872" y="20409"/>
                      <a:pt x="12912" y="20409"/>
                    </a:cubicBezTo>
                    <a:cubicBezTo>
                      <a:pt x="12952" y="20436"/>
                      <a:pt x="13032" y="20436"/>
                      <a:pt x="13112" y="20436"/>
                    </a:cubicBezTo>
                    <a:cubicBezTo>
                      <a:pt x="13233" y="20436"/>
                      <a:pt x="13313" y="20409"/>
                      <a:pt x="13393" y="20355"/>
                    </a:cubicBezTo>
                    <a:cubicBezTo>
                      <a:pt x="13433" y="20328"/>
                      <a:pt x="13473" y="20301"/>
                      <a:pt x="13513" y="20301"/>
                    </a:cubicBezTo>
                    <a:cubicBezTo>
                      <a:pt x="13553" y="20301"/>
                      <a:pt x="13553" y="20301"/>
                      <a:pt x="13553" y="20301"/>
                    </a:cubicBezTo>
                    <a:cubicBezTo>
                      <a:pt x="13593" y="20328"/>
                      <a:pt x="13593" y="20328"/>
                      <a:pt x="13593" y="20328"/>
                    </a:cubicBezTo>
                    <a:cubicBezTo>
                      <a:pt x="13673" y="20355"/>
                      <a:pt x="13713" y="20382"/>
                      <a:pt x="13794" y="20382"/>
                    </a:cubicBezTo>
                    <a:cubicBezTo>
                      <a:pt x="13834" y="20382"/>
                      <a:pt x="13874" y="20355"/>
                      <a:pt x="13914" y="20355"/>
                    </a:cubicBezTo>
                    <a:cubicBezTo>
                      <a:pt x="14034" y="20301"/>
                      <a:pt x="14114" y="20192"/>
                      <a:pt x="14114" y="20138"/>
                    </a:cubicBezTo>
                    <a:cubicBezTo>
                      <a:pt x="14114" y="20057"/>
                      <a:pt x="14114" y="19976"/>
                      <a:pt x="14114" y="19895"/>
                    </a:cubicBezTo>
                    <a:cubicBezTo>
                      <a:pt x="14074" y="19841"/>
                      <a:pt x="14074" y="19759"/>
                      <a:pt x="14074" y="19705"/>
                    </a:cubicBezTo>
                    <a:cubicBezTo>
                      <a:pt x="14074" y="19705"/>
                      <a:pt x="14114" y="19705"/>
                      <a:pt x="14114" y="19705"/>
                    </a:cubicBezTo>
                    <a:cubicBezTo>
                      <a:pt x="14154" y="19705"/>
                      <a:pt x="14234" y="19705"/>
                      <a:pt x="14395" y="19732"/>
                    </a:cubicBezTo>
                    <a:cubicBezTo>
                      <a:pt x="14475" y="19759"/>
                      <a:pt x="14595" y="19786"/>
                      <a:pt x="14715" y="19786"/>
                    </a:cubicBezTo>
                    <a:cubicBezTo>
                      <a:pt x="14755" y="19786"/>
                      <a:pt x="14836" y="19759"/>
                      <a:pt x="14916" y="19759"/>
                    </a:cubicBezTo>
                    <a:cubicBezTo>
                      <a:pt x="14996" y="19759"/>
                      <a:pt x="15076" y="19759"/>
                      <a:pt x="15116" y="19759"/>
                    </a:cubicBezTo>
                    <a:cubicBezTo>
                      <a:pt x="15196" y="19759"/>
                      <a:pt x="15236" y="19759"/>
                      <a:pt x="15276" y="19759"/>
                    </a:cubicBezTo>
                    <a:cubicBezTo>
                      <a:pt x="15316" y="19759"/>
                      <a:pt x="15356" y="19786"/>
                      <a:pt x="15397" y="19786"/>
                    </a:cubicBezTo>
                    <a:cubicBezTo>
                      <a:pt x="15437" y="19786"/>
                      <a:pt x="15437" y="19786"/>
                      <a:pt x="15477" y="19786"/>
                    </a:cubicBezTo>
                    <a:cubicBezTo>
                      <a:pt x="15517" y="19759"/>
                      <a:pt x="15517" y="19759"/>
                      <a:pt x="15557" y="19759"/>
                    </a:cubicBezTo>
                    <a:cubicBezTo>
                      <a:pt x="15557" y="19759"/>
                      <a:pt x="15597" y="19759"/>
                      <a:pt x="15637" y="19786"/>
                    </a:cubicBezTo>
                    <a:cubicBezTo>
                      <a:pt x="15637" y="19786"/>
                      <a:pt x="15677" y="19786"/>
                      <a:pt x="15717" y="19786"/>
                    </a:cubicBezTo>
                    <a:cubicBezTo>
                      <a:pt x="15757" y="19786"/>
                      <a:pt x="15837" y="19786"/>
                      <a:pt x="15877" y="19786"/>
                    </a:cubicBezTo>
                    <a:cubicBezTo>
                      <a:pt x="15918" y="19786"/>
                      <a:pt x="15958" y="19786"/>
                      <a:pt x="15998" y="19786"/>
                    </a:cubicBezTo>
                    <a:cubicBezTo>
                      <a:pt x="16038" y="19786"/>
                      <a:pt x="16078" y="19759"/>
                      <a:pt x="16158" y="19759"/>
                    </a:cubicBezTo>
                    <a:cubicBezTo>
                      <a:pt x="16198" y="19732"/>
                      <a:pt x="16198" y="19732"/>
                      <a:pt x="16198" y="19732"/>
                    </a:cubicBezTo>
                    <a:cubicBezTo>
                      <a:pt x="16238" y="19732"/>
                      <a:pt x="16238" y="19732"/>
                      <a:pt x="16238" y="19732"/>
                    </a:cubicBezTo>
                    <a:cubicBezTo>
                      <a:pt x="16278" y="19705"/>
                      <a:pt x="16318" y="19651"/>
                      <a:pt x="16358" y="19597"/>
                    </a:cubicBezTo>
                    <a:cubicBezTo>
                      <a:pt x="16358" y="19570"/>
                      <a:pt x="16398" y="19543"/>
                      <a:pt x="16398" y="19516"/>
                    </a:cubicBezTo>
                    <a:cubicBezTo>
                      <a:pt x="16398" y="19462"/>
                      <a:pt x="16438" y="19408"/>
                      <a:pt x="16479" y="19380"/>
                    </a:cubicBezTo>
                    <a:cubicBezTo>
                      <a:pt x="16519" y="19299"/>
                      <a:pt x="16639" y="19272"/>
                      <a:pt x="16759" y="19245"/>
                    </a:cubicBezTo>
                    <a:cubicBezTo>
                      <a:pt x="16879" y="19218"/>
                      <a:pt x="16959" y="19191"/>
                      <a:pt x="17040" y="19137"/>
                    </a:cubicBezTo>
                    <a:cubicBezTo>
                      <a:pt x="17120" y="19083"/>
                      <a:pt x="17160" y="19056"/>
                      <a:pt x="17200" y="19002"/>
                    </a:cubicBezTo>
                    <a:cubicBezTo>
                      <a:pt x="17280" y="18920"/>
                      <a:pt x="17360" y="18839"/>
                      <a:pt x="17561" y="18758"/>
                    </a:cubicBezTo>
                    <a:cubicBezTo>
                      <a:pt x="17801" y="18704"/>
                      <a:pt x="17961" y="18595"/>
                      <a:pt x="18082" y="18379"/>
                    </a:cubicBezTo>
                    <a:cubicBezTo>
                      <a:pt x="18122" y="18325"/>
                      <a:pt x="18162" y="18271"/>
                      <a:pt x="18162" y="18217"/>
                    </a:cubicBezTo>
                    <a:cubicBezTo>
                      <a:pt x="18242" y="18108"/>
                      <a:pt x="18282" y="18000"/>
                      <a:pt x="18402" y="17919"/>
                    </a:cubicBezTo>
                    <a:cubicBezTo>
                      <a:pt x="18603" y="17729"/>
                      <a:pt x="18803" y="17621"/>
                      <a:pt x="18923" y="17567"/>
                    </a:cubicBezTo>
                    <a:cubicBezTo>
                      <a:pt x="19003" y="17567"/>
                      <a:pt x="19083" y="17540"/>
                      <a:pt x="19164" y="17540"/>
                    </a:cubicBezTo>
                    <a:cubicBezTo>
                      <a:pt x="19244" y="17540"/>
                      <a:pt x="19244" y="17540"/>
                      <a:pt x="19244" y="17540"/>
                    </a:cubicBezTo>
                    <a:cubicBezTo>
                      <a:pt x="19364" y="17540"/>
                      <a:pt x="19484" y="17540"/>
                      <a:pt x="19564" y="17459"/>
                    </a:cubicBezTo>
                    <a:cubicBezTo>
                      <a:pt x="19604" y="17432"/>
                      <a:pt x="19604" y="17405"/>
                      <a:pt x="19644" y="17405"/>
                    </a:cubicBezTo>
                    <a:cubicBezTo>
                      <a:pt x="19685" y="17350"/>
                      <a:pt x="19725" y="17296"/>
                      <a:pt x="19805" y="17242"/>
                    </a:cubicBezTo>
                    <a:cubicBezTo>
                      <a:pt x="19845" y="17242"/>
                      <a:pt x="19885" y="17215"/>
                      <a:pt x="19925" y="17215"/>
                    </a:cubicBezTo>
                    <a:cubicBezTo>
                      <a:pt x="20005" y="17188"/>
                      <a:pt x="20085" y="17161"/>
                      <a:pt x="20125" y="17080"/>
                    </a:cubicBezTo>
                    <a:cubicBezTo>
                      <a:pt x="20246" y="16944"/>
                      <a:pt x="20085" y="16728"/>
                      <a:pt x="19965" y="16592"/>
                    </a:cubicBezTo>
                    <a:cubicBezTo>
                      <a:pt x="19925" y="16565"/>
                      <a:pt x="19925" y="16538"/>
                      <a:pt x="19885" y="16511"/>
                    </a:cubicBezTo>
                    <a:cubicBezTo>
                      <a:pt x="19885" y="16457"/>
                      <a:pt x="19805" y="16403"/>
                      <a:pt x="19765" y="16349"/>
                    </a:cubicBezTo>
                    <a:cubicBezTo>
                      <a:pt x="19725" y="16295"/>
                      <a:pt x="19644" y="16241"/>
                      <a:pt x="19604" y="16186"/>
                    </a:cubicBezTo>
                    <a:cubicBezTo>
                      <a:pt x="19604" y="16132"/>
                      <a:pt x="19564" y="16105"/>
                      <a:pt x="19604" y="16078"/>
                    </a:cubicBezTo>
                    <a:cubicBezTo>
                      <a:pt x="19604" y="16051"/>
                      <a:pt x="19644" y="16051"/>
                      <a:pt x="19725" y="16024"/>
                    </a:cubicBezTo>
                    <a:cubicBezTo>
                      <a:pt x="19765" y="16024"/>
                      <a:pt x="19845" y="15997"/>
                      <a:pt x="19925" y="15943"/>
                    </a:cubicBezTo>
                    <a:cubicBezTo>
                      <a:pt x="19965" y="15889"/>
                      <a:pt x="20005" y="15835"/>
                      <a:pt x="20045" y="15753"/>
                    </a:cubicBezTo>
                    <a:cubicBezTo>
                      <a:pt x="20045" y="15726"/>
                      <a:pt x="20085" y="15699"/>
                      <a:pt x="20085" y="15672"/>
                    </a:cubicBezTo>
                    <a:cubicBezTo>
                      <a:pt x="20125" y="15591"/>
                      <a:pt x="20205" y="15564"/>
                      <a:pt x="20246" y="15537"/>
                    </a:cubicBezTo>
                    <a:cubicBezTo>
                      <a:pt x="20286" y="15537"/>
                      <a:pt x="20326" y="15510"/>
                      <a:pt x="20366" y="15483"/>
                    </a:cubicBezTo>
                    <a:cubicBezTo>
                      <a:pt x="20486" y="15429"/>
                      <a:pt x="20486" y="15374"/>
                      <a:pt x="20526" y="15293"/>
                    </a:cubicBezTo>
                    <a:cubicBezTo>
                      <a:pt x="20526" y="15266"/>
                      <a:pt x="20526" y="15239"/>
                      <a:pt x="20566" y="15185"/>
                    </a:cubicBezTo>
                    <a:cubicBezTo>
                      <a:pt x="20606" y="15158"/>
                      <a:pt x="20646" y="15131"/>
                      <a:pt x="20686" y="15104"/>
                    </a:cubicBezTo>
                    <a:cubicBezTo>
                      <a:pt x="20767" y="15050"/>
                      <a:pt x="20767" y="15050"/>
                      <a:pt x="20767" y="15050"/>
                    </a:cubicBezTo>
                    <a:cubicBezTo>
                      <a:pt x="20726" y="14995"/>
                      <a:pt x="20726" y="14995"/>
                      <a:pt x="20726" y="14995"/>
                    </a:cubicBezTo>
                    <a:cubicBezTo>
                      <a:pt x="20686" y="14941"/>
                      <a:pt x="20606" y="14914"/>
                      <a:pt x="20566" y="14860"/>
                    </a:cubicBezTo>
                    <a:cubicBezTo>
                      <a:pt x="20526" y="14833"/>
                      <a:pt x="20486" y="14806"/>
                      <a:pt x="20406" y="14752"/>
                    </a:cubicBezTo>
                    <a:cubicBezTo>
                      <a:pt x="20366" y="14671"/>
                      <a:pt x="20286" y="14589"/>
                      <a:pt x="20165" y="14562"/>
                    </a:cubicBezTo>
                    <a:cubicBezTo>
                      <a:pt x="20125" y="14535"/>
                      <a:pt x="20045" y="14508"/>
                      <a:pt x="19965" y="14508"/>
                    </a:cubicBezTo>
                    <a:cubicBezTo>
                      <a:pt x="19925" y="14508"/>
                      <a:pt x="19845" y="14508"/>
                      <a:pt x="19805" y="14535"/>
                    </a:cubicBezTo>
                    <a:cubicBezTo>
                      <a:pt x="19765" y="14535"/>
                      <a:pt x="19765" y="14535"/>
                      <a:pt x="19725" y="14535"/>
                    </a:cubicBezTo>
                    <a:cubicBezTo>
                      <a:pt x="19685" y="14535"/>
                      <a:pt x="19685" y="14535"/>
                      <a:pt x="19685" y="14535"/>
                    </a:cubicBezTo>
                    <a:cubicBezTo>
                      <a:pt x="19564" y="14535"/>
                      <a:pt x="19484" y="14535"/>
                      <a:pt x="19404" y="14508"/>
                    </a:cubicBezTo>
                    <a:cubicBezTo>
                      <a:pt x="19364" y="14508"/>
                      <a:pt x="19364" y="14508"/>
                      <a:pt x="19364" y="14508"/>
                    </a:cubicBezTo>
                    <a:cubicBezTo>
                      <a:pt x="19284" y="14481"/>
                      <a:pt x="19204" y="14427"/>
                      <a:pt x="19123" y="14373"/>
                    </a:cubicBezTo>
                    <a:cubicBezTo>
                      <a:pt x="19043" y="14319"/>
                      <a:pt x="18963" y="14238"/>
                      <a:pt x="18843" y="14211"/>
                    </a:cubicBezTo>
                    <a:cubicBezTo>
                      <a:pt x="18723" y="14183"/>
                      <a:pt x="18643" y="14183"/>
                      <a:pt x="18562" y="14156"/>
                    </a:cubicBezTo>
                    <a:cubicBezTo>
                      <a:pt x="18442" y="14156"/>
                      <a:pt x="18402" y="14156"/>
                      <a:pt x="18322" y="14102"/>
                    </a:cubicBezTo>
                    <a:cubicBezTo>
                      <a:pt x="18202" y="13940"/>
                      <a:pt x="18082" y="13805"/>
                      <a:pt x="17721" y="13805"/>
                    </a:cubicBezTo>
                    <a:cubicBezTo>
                      <a:pt x="17641" y="13805"/>
                      <a:pt x="17641" y="13805"/>
                      <a:pt x="17641" y="13805"/>
                    </a:cubicBezTo>
                    <a:cubicBezTo>
                      <a:pt x="17601" y="13805"/>
                      <a:pt x="17561" y="13805"/>
                      <a:pt x="17480" y="13805"/>
                    </a:cubicBezTo>
                    <a:cubicBezTo>
                      <a:pt x="17320" y="13805"/>
                      <a:pt x="17120" y="13805"/>
                      <a:pt x="16959" y="13886"/>
                    </a:cubicBezTo>
                    <a:cubicBezTo>
                      <a:pt x="16879" y="13967"/>
                      <a:pt x="16839" y="14048"/>
                      <a:pt x="16839" y="14102"/>
                    </a:cubicBezTo>
                    <a:cubicBezTo>
                      <a:pt x="16839" y="14129"/>
                      <a:pt x="16839" y="14129"/>
                      <a:pt x="16839" y="14156"/>
                    </a:cubicBezTo>
                    <a:cubicBezTo>
                      <a:pt x="16799" y="14238"/>
                      <a:pt x="16679" y="14346"/>
                      <a:pt x="16599" y="14373"/>
                    </a:cubicBezTo>
                    <a:cubicBezTo>
                      <a:pt x="16559" y="14400"/>
                      <a:pt x="16519" y="14400"/>
                      <a:pt x="16438" y="14400"/>
                    </a:cubicBezTo>
                    <a:cubicBezTo>
                      <a:pt x="16398" y="14427"/>
                      <a:pt x="16318" y="14427"/>
                      <a:pt x="16238" y="14427"/>
                    </a:cubicBezTo>
                    <a:cubicBezTo>
                      <a:pt x="16238" y="14454"/>
                      <a:pt x="16198" y="14454"/>
                      <a:pt x="16198" y="14454"/>
                    </a:cubicBezTo>
                    <a:cubicBezTo>
                      <a:pt x="16158" y="14454"/>
                      <a:pt x="16118" y="14454"/>
                      <a:pt x="16078" y="14427"/>
                    </a:cubicBezTo>
                    <a:cubicBezTo>
                      <a:pt x="16038" y="14427"/>
                      <a:pt x="16038" y="14427"/>
                      <a:pt x="15998" y="14427"/>
                    </a:cubicBezTo>
                    <a:cubicBezTo>
                      <a:pt x="15918" y="14427"/>
                      <a:pt x="15877" y="14400"/>
                      <a:pt x="15837" y="14373"/>
                    </a:cubicBezTo>
                    <a:cubicBezTo>
                      <a:pt x="15797" y="14373"/>
                      <a:pt x="15797" y="14346"/>
                      <a:pt x="15797" y="14346"/>
                    </a:cubicBezTo>
                    <a:cubicBezTo>
                      <a:pt x="15677" y="14292"/>
                      <a:pt x="15597" y="14292"/>
                      <a:pt x="15517" y="14292"/>
                    </a:cubicBezTo>
                    <a:cubicBezTo>
                      <a:pt x="15477" y="14292"/>
                      <a:pt x="15437" y="14292"/>
                      <a:pt x="15397" y="14292"/>
                    </a:cubicBezTo>
                    <a:cubicBezTo>
                      <a:pt x="15356" y="14292"/>
                      <a:pt x="15276" y="14292"/>
                      <a:pt x="15236" y="14292"/>
                    </a:cubicBezTo>
                    <a:cubicBezTo>
                      <a:pt x="15196" y="14292"/>
                      <a:pt x="15116" y="14292"/>
                      <a:pt x="15076" y="14265"/>
                    </a:cubicBezTo>
                    <a:cubicBezTo>
                      <a:pt x="15036" y="14265"/>
                      <a:pt x="14996" y="14265"/>
                      <a:pt x="14996" y="14238"/>
                    </a:cubicBezTo>
                    <a:cubicBezTo>
                      <a:pt x="14916" y="14238"/>
                      <a:pt x="14836" y="14211"/>
                      <a:pt x="14755" y="14211"/>
                    </a:cubicBezTo>
                    <a:cubicBezTo>
                      <a:pt x="14795" y="14211"/>
                      <a:pt x="14836" y="14211"/>
                      <a:pt x="14876" y="14211"/>
                    </a:cubicBezTo>
                    <a:cubicBezTo>
                      <a:pt x="14956" y="14183"/>
                      <a:pt x="15076" y="14129"/>
                      <a:pt x="15156" y="14102"/>
                    </a:cubicBezTo>
                    <a:cubicBezTo>
                      <a:pt x="15196" y="14075"/>
                      <a:pt x="15276" y="14048"/>
                      <a:pt x="15316" y="14021"/>
                    </a:cubicBezTo>
                    <a:cubicBezTo>
                      <a:pt x="15356" y="14021"/>
                      <a:pt x="15437" y="13994"/>
                      <a:pt x="15477" y="13994"/>
                    </a:cubicBezTo>
                    <a:cubicBezTo>
                      <a:pt x="15597" y="13967"/>
                      <a:pt x="15717" y="13940"/>
                      <a:pt x="15797" y="13886"/>
                    </a:cubicBezTo>
                    <a:cubicBezTo>
                      <a:pt x="15918" y="13832"/>
                      <a:pt x="15918" y="13750"/>
                      <a:pt x="15958" y="13669"/>
                    </a:cubicBezTo>
                    <a:cubicBezTo>
                      <a:pt x="15958" y="13615"/>
                      <a:pt x="15998" y="13588"/>
                      <a:pt x="15998" y="13534"/>
                    </a:cubicBezTo>
                    <a:cubicBezTo>
                      <a:pt x="16078" y="13480"/>
                      <a:pt x="16198" y="13371"/>
                      <a:pt x="16358" y="13290"/>
                    </a:cubicBezTo>
                    <a:cubicBezTo>
                      <a:pt x="16438" y="13236"/>
                      <a:pt x="16559" y="13209"/>
                      <a:pt x="16639" y="13209"/>
                    </a:cubicBezTo>
                    <a:cubicBezTo>
                      <a:pt x="16679" y="13209"/>
                      <a:pt x="16719" y="13209"/>
                      <a:pt x="16799" y="13209"/>
                    </a:cubicBezTo>
                    <a:cubicBezTo>
                      <a:pt x="16799" y="13236"/>
                      <a:pt x="16799" y="13236"/>
                      <a:pt x="16799" y="13236"/>
                    </a:cubicBezTo>
                    <a:cubicBezTo>
                      <a:pt x="16919" y="13236"/>
                      <a:pt x="17000" y="13236"/>
                      <a:pt x="17120" y="13236"/>
                    </a:cubicBezTo>
                    <a:cubicBezTo>
                      <a:pt x="17200" y="13236"/>
                      <a:pt x="17280" y="13236"/>
                      <a:pt x="17360" y="13209"/>
                    </a:cubicBezTo>
                    <a:cubicBezTo>
                      <a:pt x="17440" y="13209"/>
                      <a:pt x="17521" y="13155"/>
                      <a:pt x="17601" y="13128"/>
                    </a:cubicBezTo>
                    <a:cubicBezTo>
                      <a:pt x="17641" y="13128"/>
                      <a:pt x="17681" y="13101"/>
                      <a:pt x="17721" y="13101"/>
                    </a:cubicBezTo>
                    <a:cubicBezTo>
                      <a:pt x="17921" y="13020"/>
                      <a:pt x="18282" y="12911"/>
                      <a:pt x="18242" y="12668"/>
                    </a:cubicBezTo>
                    <a:cubicBezTo>
                      <a:pt x="18242" y="12532"/>
                      <a:pt x="18041" y="12424"/>
                      <a:pt x="17761" y="12397"/>
                    </a:cubicBezTo>
                    <a:cubicBezTo>
                      <a:pt x="17681" y="12397"/>
                      <a:pt x="17641" y="12370"/>
                      <a:pt x="17561" y="12316"/>
                    </a:cubicBezTo>
                    <a:cubicBezTo>
                      <a:pt x="17480" y="12289"/>
                      <a:pt x="17440" y="12262"/>
                      <a:pt x="17320" y="12235"/>
                    </a:cubicBezTo>
                    <a:cubicBezTo>
                      <a:pt x="17280" y="12235"/>
                      <a:pt x="17280" y="12235"/>
                      <a:pt x="17280" y="12235"/>
                    </a:cubicBezTo>
                    <a:cubicBezTo>
                      <a:pt x="17240" y="12235"/>
                      <a:pt x="17200" y="12235"/>
                      <a:pt x="17200" y="12235"/>
                    </a:cubicBezTo>
                    <a:cubicBezTo>
                      <a:pt x="17200" y="12235"/>
                      <a:pt x="17200" y="12208"/>
                      <a:pt x="17200" y="12208"/>
                    </a:cubicBezTo>
                    <a:cubicBezTo>
                      <a:pt x="17200" y="12180"/>
                      <a:pt x="17240" y="12153"/>
                      <a:pt x="17240" y="12153"/>
                    </a:cubicBezTo>
                    <a:cubicBezTo>
                      <a:pt x="17240" y="12099"/>
                      <a:pt x="17280" y="12045"/>
                      <a:pt x="17280" y="11991"/>
                    </a:cubicBezTo>
                    <a:cubicBezTo>
                      <a:pt x="17280" y="11937"/>
                      <a:pt x="17240" y="11883"/>
                      <a:pt x="17200" y="11829"/>
                    </a:cubicBezTo>
                    <a:cubicBezTo>
                      <a:pt x="17160" y="11774"/>
                      <a:pt x="17120" y="11747"/>
                      <a:pt x="17040" y="11720"/>
                    </a:cubicBezTo>
                    <a:cubicBezTo>
                      <a:pt x="17480" y="11639"/>
                      <a:pt x="17921" y="11558"/>
                      <a:pt x="18122" y="11206"/>
                    </a:cubicBezTo>
                    <a:cubicBezTo>
                      <a:pt x="18242" y="11071"/>
                      <a:pt x="18322" y="10935"/>
                      <a:pt x="18482" y="10800"/>
                    </a:cubicBezTo>
                    <a:cubicBezTo>
                      <a:pt x="18522" y="10773"/>
                      <a:pt x="18522" y="10773"/>
                      <a:pt x="18522" y="10773"/>
                    </a:cubicBezTo>
                    <a:cubicBezTo>
                      <a:pt x="18683" y="10638"/>
                      <a:pt x="18843" y="10502"/>
                      <a:pt x="18803" y="10313"/>
                    </a:cubicBezTo>
                    <a:cubicBezTo>
                      <a:pt x="18803" y="10286"/>
                      <a:pt x="18803" y="10286"/>
                      <a:pt x="18803" y="10286"/>
                    </a:cubicBezTo>
                    <a:cubicBezTo>
                      <a:pt x="18803" y="10286"/>
                      <a:pt x="18803" y="10259"/>
                      <a:pt x="18763" y="10232"/>
                    </a:cubicBezTo>
                    <a:cubicBezTo>
                      <a:pt x="18843" y="10205"/>
                      <a:pt x="18923" y="10150"/>
                      <a:pt x="19003" y="10123"/>
                    </a:cubicBezTo>
                    <a:cubicBezTo>
                      <a:pt x="19123" y="10042"/>
                      <a:pt x="19244" y="9988"/>
                      <a:pt x="19364" y="9907"/>
                    </a:cubicBezTo>
                    <a:cubicBezTo>
                      <a:pt x="19444" y="9826"/>
                      <a:pt x="19524" y="9744"/>
                      <a:pt x="19604" y="9663"/>
                    </a:cubicBezTo>
                    <a:cubicBezTo>
                      <a:pt x="19644" y="9609"/>
                      <a:pt x="19685" y="9555"/>
                      <a:pt x="19685" y="9501"/>
                    </a:cubicBezTo>
                    <a:cubicBezTo>
                      <a:pt x="19725" y="9447"/>
                      <a:pt x="19725" y="9420"/>
                      <a:pt x="19765" y="9392"/>
                    </a:cubicBezTo>
                    <a:cubicBezTo>
                      <a:pt x="19805" y="9311"/>
                      <a:pt x="19845" y="9203"/>
                      <a:pt x="19845" y="9095"/>
                    </a:cubicBezTo>
                    <a:cubicBezTo>
                      <a:pt x="19845" y="9068"/>
                      <a:pt x="19805" y="9041"/>
                      <a:pt x="19805" y="9014"/>
                    </a:cubicBezTo>
                    <a:cubicBezTo>
                      <a:pt x="19805" y="9014"/>
                      <a:pt x="19805" y="8986"/>
                      <a:pt x="19805" y="8986"/>
                    </a:cubicBezTo>
                    <a:cubicBezTo>
                      <a:pt x="19805" y="8959"/>
                      <a:pt x="19805" y="8932"/>
                      <a:pt x="19845" y="8932"/>
                    </a:cubicBezTo>
                    <a:cubicBezTo>
                      <a:pt x="19845" y="8905"/>
                      <a:pt x="19845" y="8905"/>
                      <a:pt x="19885" y="8878"/>
                    </a:cubicBezTo>
                    <a:cubicBezTo>
                      <a:pt x="19965" y="8797"/>
                      <a:pt x="20005" y="8716"/>
                      <a:pt x="20085" y="8608"/>
                    </a:cubicBezTo>
                    <a:cubicBezTo>
                      <a:pt x="20125" y="8526"/>
                      <a:pt x="20205" y="8418"/>
                      <a:pt x="20286" y="8337"/>
                    </a:cubicBezTo>
                    <a:cubicBezTo>
                      <a:pt x="20366" y="8256"/>
                      <a:pt x="20366" y="8202"/>
                      <a:pt x="20326" y="8120"/>
                    </a:cubicBezTo>
                    <a:cubicBezTo>
                      <a:pt x="20286" y="8120"/>
                      <a:pt x="20286" y="8093"/>
                      <a:pt x="20286" y="8066"/>
                    </a:cubicBezTo>
                    <a:cubicBezTo>
                      <a:pt x="20246" y="7850"/>
                      <a:pt x="20366" y="7633"/>
                      <a:pt x="20486" y="7417"/>
                    </a:cubicBezTo>
                    <a:cubicBezTo>
                      <a:pt x="20486" y="7389"/>
                      <a:pt x="20486" y="7389"/>
                      <a:pt x="20486" y="7389"/>
                    </a:cubicBezTo>
                    <a:cubicBezTo>
                      <a:pt x="20606" y="7173"/>
                      <a:pt x="20726" y="7038"/>
                      <a:pt x="20847" y="6929"/>
                    </a:cubicBezTo>
                    <a:cubicBezTo>
                      <a:pt x="20927" y="6902"/>
                      <a:pt x="20967" y="6848"/>
                      <a:pt x="21047" y="6821"/>
                    </a:cubicBezTo>
                    <a:cubicBezTo>
                      <a:pt x="21167" y="6713"/>
                      <a:pt x="21328" y="6632"/>
                      <a:pt x="21408" y="6496"/>
                    </a:cubicBezTo>
                    <a:cubicBezTo>
                      <a:pt x="21568" y="6361"/>
                      <a:pt x="21528" y="6280"/>
                      <a:pt x="21448" y="6171"/>
                    </a:cubicBezTo>
                    <a:close/>
                    <a:moveTo>
                      <a:pt x="11229" y="5332"/>
                    </a:moveTo>
                    <a:cubicBezTo>
                      <a:pt x="11229" y="5332"/>
                      <a:pt x="11269" y="5332"/>
                      <a:pt x="11309" y="5332"/>
                    </a:cubicBezTo>
                    <a:cubicBezTo>
                      <a:pt x="11349" y="5332"/>
                      <a:pt x="11429" y="5305"/>
                      <a:pt x="11469" y="5305"/>
                    </a:cubicBezTo>
                    <a:cubicBezTo>
                      <a:pt x="11509" y="5278"/>
                      <a:pt x="11509" y="5278"/>
                      <a:pt x="11549" y="5278"/>
                    </a:cubicBezTo>
                    <a:cubicBezTo>
                      <a:pt x="11549" y="5278"/>
                      <a:pt x="11590" y="5278"/>
                      <a:pt x="11590" y="5278"/>
                    </a:cubicBezTo>
                    <a:cubicBezTo>
                      <a:pt x="11590" y="5278"/>
                      <a:pt x="11630" y="5278"/>
                      <a:pt x="11630" y="5278"/>
                    </a:cubicBezTo>
                    <a:cubicBezTo>
                      <a:pt x="11590" y="5305"/>
                      <a:pt x="11549" y="5332"/>
                      <a:pt x="11469" y="5359"/>
                    </a:cubicBezTo>
                    <a:cubicBezTo>
                      <a:pt x="11469" y="5359"/>
                      <a:pt x="11389" y="5386"/>
                      <a:pt x="11389" y="5386"/>
                    </a:cubicBezTo>
                    <a:cubicBezTo>
                      <a:pt x="11389" y="5386"/>
                      <a:pt x="11389" y="5386"/>
                      <a:pt x="11349" y="5386"/>
                    </a:cubicBezTo>
                    <a:cubicBezTo>
                      <a:pt x="11309" y="5386"/>
                      <a:pt x="11269" y="5359"/>
                      <a:pt x="11229" y="5359"/>
                    </a:cubicBezTo>
                    <a:cubicBezTo>
                      <a:pt x="11189" y="5359"/>
                      <a:pt x="11189" y="5332"/>
                      <a:pt x="11149" y="5332"/>
                    </a:cubicBezTo>
                    <a:cubicBezTo>
                      <a:pt x="11189" y="5332"/>
                      <a:pt x="11189" y="5332"/>
                      <a:pt x="11229" y="5332"/>
                    </a:cubicBezTo>
                    <a:close/>
                    <a:moveTo>
                      <a:pt x="2933" y="7119"/>
                    </a:moveTo>
                    <a:cubicBezTo>
                      <a:pt x="2893" y="7065"/>
                      <a:pt x="2893" y="6983"/>
                      <a:pt x="2974" y="6902"/>
                    </a:cubicBezTo>
                    <a:cubicBezTo>
                      <a:pt x="2974" y="6875"/>
                      <a:pt x="2974" y="6875"/>
                      <a:pt x="2974" y="6875"/>
                    </a:cubicBezTo>
                    <a:cubicBezTo>
                      <a:pt x="2974" y="6902"/>
                      <a:pt x="2974" y="6902"/>
                      <a:pt x="2974" y="6902"/>
                    </a:cubicBezTo>
                    <a:cubicBezTo>
                      <a:pt x="2974" y="6929"/>
                      <a:pt x="2974" y="6956"/>
                      <a:pt x="2974" y="6956"/>
                    </a:cubicBezTo>
                    <a:cubicBezTo>
                      <a:pt x="2974" y="6983"/>
                      <a:pt x="2974" y="6983"/>
                      <a:pt x="2974" y="6983"/>
                    </a:cubicBezTo>
                    <a:cubicBezTo>
                      <a:pt x="2974" y="7038"/>
                      <a:pt x="2933" y="7092"/>
                      <a:pt x="3014" y="7146"/>
                    </a:cubicBezTo>
                    <a:cubicBezTo>
                      <a:pt x="2974" y="7146"/>
                      <a:pt x="2933" y="7119"/>
                      <a:pt x="2933" y="7119"/>
                    </a:cubicBezTo>
                    <a:close/>
                    <a:moveTo>
                      <a:pt x="2533" y="11585"/>
                    </a:moveTo>
                    <a:cubicBezTo>
                      <a:pt x="2533" y="11585"/>
                      <a:pt x="2493" y="11585"/>
                      <a:pt x="2493" y="11585"/>
                    </a:cubicBezTo>
                    <a:cubicBezTo>
                      <a:pt x="2493" y="11558"/>
                      <a:pt x="2493" y="11558"/>
                      <a:pt x="2493" y="11531"/>
                    </a:cubicBezTo>
                    <a:cubicBezTo>
                      <a:pt x="2493" y="11531"/>
                      <a:pt x="2533" y="11531"/>
                      <a:pt x="2533" y="11558"/>
                    </a:cubicBezTo>
                    <a:cubicBezTo>
                      <a:pt x="2533" y="11558"/>
                      <a:pt x="2533" y="11585"/>
                      <a:pt x="2533" y="11585"/>
                    </a:cubicBezTo>
                    <a:cubicBezTo>
                      <a:pt x="2533" y="11585"/>
                      <a:pt x="2533" y="11585"/>
                      <a:pt x="2533" y="11585"/>
                    </a:cubicBezTo>
                    <a:close/>
                    <a:moveTo>
                      <a:pt x="3775" y="10692"/>
                    </a:moveTo>
                    <a:cubicBezTo>
                      <a:pt x="3815" y="10692"/>
                      <a:pt x="3855" y="10692"/>
                      <a:pt x="3855" y="10692"/>
                    </a:cubicBezTo>
                    <a:cubicBezTo>
                      <a:pt x="3855" y="10746"/>
                      <a:pt x="3855" y="10773"/>
                      <a:pt x="3855" y="10800"/>
                    </a:cubicBezTo>
                    <a:cubicBezTo>
                      <a:pt x="3855" y="10827"/>
                      <a:pt x="3855" y="10827"/>
                      <a:pt x="3855" y="10827"/>
                    </a:cubicBezTo>
                    <a:cubicBezTo>
                      <a:pt x="3855" y="10827"/>
                      <a:pt x="3855" y="10827"/>
                      <a:pt x="3855" y="10827"/>
                    </a:cubicBezTo>
                    <a:cubicBezTo>
                      <a:pt x="3855" y="10827"/>
                      <a:pt x="3815" y="10800"/>
                      <a:pt x="3815" y="10800"/>
                    </a:cubicBezTo>
                    <a:cubicBezTo>
                      <a:pt x="3815" y="10773"/>
                      <a:pt x="3775" y="10773"/>
                      <a:pt x="3775" y="10746"/>
                    </a:cubicBezTo>
                    <a:cubicBezTo>
                      <a:pt x="3735" y="10719"/>
                      <a:pt x="3735" y="10719"/>
                      <a:pt x="3695" y="10692"/>
                    </a:cubicBezTo>
                    <a:cubicBezTo>
                      <a:pt x="3695" y="10692"/>
                      <a:pt x="3735" y="10692"/>
                      <a:pt x="3775" y="10692"/>
                    </a:cubicBezTo>
                    <a:close/>
                    <a:moveTo>
                      <a:pt x="4056" y="11450"/>
                    </a:moveTo>
                    <a:cubicBezTo>
                      <a:pt x="4015" y="11423"/>
                      <a:pt x="3975" y="11423"/>
                      <a:pt x="3935" y="11423"/>
                    </a:cubicBezTo>
                    <a:cubicBezTo>
                      <a:pt x="3855" y="11423"/>
                      <a:pt x="3815" y="11423"/>
                      <a:pt x="3775" y="11423"/>
                    </a:cubicBezTo>
                    <a:cubicBezTo>
                      <a:pt x="3735" y="11423"/>
                      <a:pt x="3695" y="11450"/>
                      <a:pt x="3655" y="11450"/>
                    </a:cubicBezTo>
                    <a:cubicBezTo>
                      <a:pt x="3615" y="11450"/>
                      <a:pt x="3575" y="11423"/>
                      <a:pt x="3535" y="11423"/>
                    </a:cubicBezTo>
                    <a:cubicBezTo>
                      <a:pt x="3535" y="11395"/>
                      <a:pt x="3495" y="11341"/>
                      <a:pt x="3495" y="11287"/>
                    </a:cubicBezTo>
                    <a:cubicBezTo>
                      <a:pt x="3495" y="11233"/>
                      <a:pt x="3495" y="11206"/>
                      <a:pt x="3454" y="11152"/>
                    </a:cubicBezTo>
                    <a:cubicBezTo>
                      <a:pt x="3535" y="11206"/>
                      <a:pt x="3615" y="11260"/>
                      <a:pt x="3695" y="11287"/>
                    </a:cubicBezTo>
                    <a:cubicBezTo>
                      <a:pt x="3735" y="11314"/>
                      <a:pt x="3735" y="11314"/>
                      <a:pt x="3735" y="11314"/>
                    </a:cubicBezTo>
                    <a:cubicBezTo>
                      <a:pt x="3735" y="11314"/>
                      <a:pt x="3775" y="11341"/>
                      <a:pt x="3775" y="11341"/>
                    </a:cubicBezTo>
                    <a:cubicBezTo>
                      <a:pt x="3815" y="11368"/>
                      <a:pt x="3855" y="11395"/>
                      <a:pt x="3935" y="11423"/>
                    </a:cubicBezTo>
                    <a:cubicBezTo>
                      <a:pt x="4015" y="11423"/>
                      <a:pt x="4056" y="11423"/>
                      <a:pt x="4136" y="11423"/>
                    </a:cubicBezTo>
                    <a:cubicBezTo>
                      <a:pt x="4176" y="11423"/>
                      <a:pt x="4176" y="11450"/>
                      <a:pt x="4216" y="11450"/>
                    </a:cubicBezTo>
                    <a:cubicBezTo>
                      <a:pt x="4256" y="11450"/>
                      <a:pt x="4296" y="11477"/>
                      <a:pt x="4336" y="11504"/>
                    </a:cubicBezTo>
                    <a:cubicBezTo>
                      <a:pt x="4376" y="11531"/>
                      <a:pt x="4416" y="11558"/>
                      <a:pt x="4416" y="11558"/>
                    </a:cubicBezTo>
                    <a:cubicBezTo>
                      <a:pt x="4296" y="11504"/>
                      <a:pt x="4176" y="11477"/>
                      <a:pt x="4056" y="11450"/>
                    </a:cubicBezTo>
                    <a:close/>
                    <a:moveTo>
                      <a:pt x="4777" y="7038"/>
                    </a:moveTo>
                    <a:cubicBezTo>
                      <a:pt x="4817" y="7038"/>
                      <a:pt x="4857" y="7011"/>
                      <a:pt x="4857" y="6983"/>
                    </a:cubicBezTo>
                    <a:cubicBezTo>
                      <a:pt x="4857" y="7011"/>
                      <a:pt x="4897" y="7038"/>
                      <a:pt x="4897" y="7038"/>
                    </a:cubicBezTo>
                    <a:cubicBezTo>
                      <a:pt x="4857" y="7038"/>
                      <a:pt x="4857" y="7038"/>
                      <a:pt x="4817" y="7038"/>
                    </a:cubicBezTo>
                    <a:cubicBezTo>
                      <a:pt x="4817" y="7038"/>
                      <a:pt x="4817" y="7038"/>
                      <a:pt x="4777" y="7038"/>
                    </a:cubicBezTo>
                    <a:close/>
                    <a:moveTo>
                      <a:pt x="4777" y="8905"/>
                    </a:moveTo>
                    <a:cubicBezTo>
                      <a:pt x="4777" y="8905"/>
                      <a:pt x="4737" y="8878"/>
                      <a:pt x="4657" y="8851"/>
                    </a:cubicBezTo>
                    <a:cubicBezTo>
                      <a:pt x="4657" y="8851"/>
                      <a:pt x="4617" y="8851"/>
                      <a:pt x="4617" y="8824"/>
                    </a:cubicBezTo>
                    <a:cubicBezTo>
                      <a:pt x="4577" y="8824"/>
                      <a:pt x="4536" y="8824"/>
                      <a:pt x="4496" y="8797"/>
                    </a:cubicBezTo>
                    <a:cubicBezTo>
                      <a:pt x="4496" y="8797"/>
                      <a:pt x="4496" y="8797"/>
                      <a:pt x="4496" y="8797"/>
                    </a:cubicBezTo>
                    <a:cubicBezTo>
                      <a:pt x="4496" y="8797"/>
                      <a:pt x="4496" y="8797"/>
                      <a:pt x="4496" y="8797"/>
                    </a:cubicBezTo>
                    <a:cubicBezTo>
                      <a:pt x="4536" y="8797"/>
                      <a:pt x="4536" y="8797"/>
                      <a:pt x="4536" y="8797"/>
                    </a:cubicBezTo>
                    <a:cubicBezTo>
                      <a:pt x="4577" y="8797"/>
                      <a:pt x="4577" y="8797"/>
                      <a:pt x="4577" y="8797"/>
                    </a:cubicBezTo>
                    <a:cubicBezTo>
                      <a:pt x="4617" y="8824"/>
                      <a:pt x="4657" y="8824"/>
                      <a:pt x="4697" y="8851"/>
                    </a:cubicBezTo>
                    <a:cubicBezTo>
                      <a:pt x="4737" y="8851"/>
                      <a:pt x="4737" y="8878"/>
                      <a:pt x="4777" y="8905"/>
                    </a:cubicBezTo>
                    <a:cubicBezTo>
                      <a:pt x="4817" y="8905"/>
                      <a:pt x="4817" y="8932"/>
                      <a:pt x="4857" y="8932"/>
                    </a:cubicBezTo>
                    <a:cubicBezTo>
                      <a:pt x="4857" y="8932"/>
                      <a:pt x="4857" y="8959"/>
                      <a:pt x="4857" y="8959"/>
                    </a:cubicBezTo>
                    <a:cubicBezTo>
                      <a:pt x="4857" y="8959"/>
                      <a:pt x="4817" y="8932"/>
                      <a:pt x="4777" y="8905"/>
                    </a:cubicBezTo>
                    <a:close/>
                    <a:moveTo>
                      <a:pt x="4897" y="7579"/>
                    </a:moveTo>
                    <a:cubicBezTo>
                      <a:pt x="4897" y="7552"/>
                      <a:pt x="4857" y="7525"/>
                      <a:pt x="4857" y="7498"/>
                    </a:cubicBezTo>
                    <a:cubicBezTo>
                      <a:pt x="4897" y="7498"/>
                      <a:pt x="4937" y="7525"/>
                      <a:pt x="4977" y="7552"/>
                    </a:cubicBezTo>
                    <a:cubicBezTo>
                      <a:pt x="4977" y="7552"/>
                      <a:pt x="4977" y="7552"/>
                      <a:pt x="4977" y="7552"/>
                    </a:cubicBezTo>
                    <a:cubicBezTo>
                      <a:pt x="4977" y="7552"/>
                      <a:pt x="4937" y="7579"/>
                      <a:pt x="4897" y="7579"/>
                    </a:cubicBezTo>
                    <a:close/>
                    <a:moveTo>
                      <a:pt x="5017" y="4737"/>
                    </a:moveTo>
                    <a:cubicBezTo>
                      <a:pt x="5017" y="4683"/>
                      <a:pt x="5017" y="4602"/>
                      <a:pt x="5017" y="4547"/>
                    </a:cubicBezTo>
                    <a:cubicBezTo>
                      <a:pt x="5017" y="4520"/>
                      <a:pt x="5017" y="4493"/>
                      <a:pt x="4977" y="4466"/>
                    </a:cubicBezTo>
                    <a:cubicBezTo>
                      <a:pt x="5017" y="4493"/>
                      <a:pt x="5017" y="4493"/>
                      <a:pt x="5057" y="4493"/>
                    </a:cubicBezTo>
                    <a:cubicBezTo>
                      <a:pt x="5097" y="4520"/>
                      <a:pt x="5138" y="4547"/>
                      <a:pt x="5138" y="4574"/>
                    </a:cubicBezTo>
                    <a:cubicBezTo>
                      <a:pt x="5178" y="4602"/>
                      <a:pt x="5097" y="4683"/>
                      <a:pt x="5017" y="4737"/>
                    </a:cubicBezTo>
                    <a:close/>
                    <a:moveTo>
                      <a:pt x="5097" y="12965"/>
                    </a:moveTo>
                    <a:cubicBezTo>
                      <a:pt x="5017" y="12992"/>
                      <a:pt x="5017" y="13047"/>
                      <a:pt x="5017" y="13074"/>
                    </a:cubicBezTo>
                    <a:cubicBezTo>
                      <a:pt x="5017" y="13074"/>
                      <a:pt x="5017" y="13074"/>
                      <a:pt x="5017" y="13074"/>
                    </a:cubicBezTo>
                    <a:cubicBezTo>
                      <a:pt x="5017" y="13074"/>
                      <a:pt x="4977" y="13101"/>
                      <a:pt x="4977" y="13128"/>
                    </a:cubicBezTo>
                    <a:cubicBezTo>
                      <a:pt x="4977" y="13101"/>
                      <a:pt x="4977" y="13074"/>
                      <a:pt x="4977" y="13047"/>
                    </a:cubicBezTo>
                    <a:cubicBezTo>
                      <a:pt x="4977" y="13047"/>
                      <a:pt x="4977" y="13047"/>
                      <a:pt x="4977" y="13047"/>
                    </a:cubicBezTo>
                    <a:cubicBezTo>
                      <a:pt x="4977" y="13020"/>
                      <a:pt x="5017" y="12965"/>
                      <a:pt x="4977" y="12911"/>
                    </a:cubicBezTo>
                    <a:cubicBezTo>
                      <a:pt x="5057" y="12911"/>
                      <a:pt x="5097" y="12911"/>
                      <a:pt x="5138" y="12938"/>
                    </a:cubicBezTo>
                    <a:cubicBezTo>
                      <a:pt x="5097" y="12938"/>
                      <a:pt x="5097" y="12938"/>
                      <a:pt x="5097" y="12965"/>
                    </a:cubicBezTo>
                    <a:close/>
                    <a:moveTo>
                      <a:pt x="6861" y="14671"/>
                    </a:moveTo>
                    <a:cubicBezTo>
                      <a:pt x="6821" y="14671"/>
                      <a:pt x="6781" y="14671"/>
                      <a:pt x="6741" y="14698"/>
                    </a:cubicBezTo>
                    <a:cubicBezTo>
                      <a:pt x="6741" y="14671"/>
                      <a:pt x="6781" y="14644"/>
                      <a:pt x="6781" y="14617"/>
                    </a:cubicBezTo>
                    <a:cubicBezTo>
                      <a:pt x="6821" y="14617"/>
                      <a:pt x="6821" y="14644"/>
                      <a:pt x="6861" y="14671"/>
                    </a:cubicBezTo>
                    <a:cubicBezTo>
                      <a:pt x="6861" y="14671"/>
                      <a:pt x="6861" y="14671"/>
                      <a:pt x="6861" y="14671"/>
                    </a:cubicBezTo>
                    <a:close/>
                    <a:moveTo>
                      <a:pt x="7181" y="13344"/>
                    </a:moveTo>
                    <a:cubicBezTo>
                      <a:pt x="7221" y="13317"/>
                      <a:pt x="7221" y="13290"/>
                      <a:pt x="7262" y="13263"/>
                    </a:cubicBezTo>
                    <a:cubicBezTo>
                      <a:pt x="7302" y="13236"/>
                      <a:pt x="7302" y="13209"/>
                      <a:pt x="7342" y="13182"/>
                    </a:cubicBezTo>
                    <a:cubicBezTo>
                      <a:pt x="7302" y="13236"/>
                      <a:pt x="7221" y="13290"/>
                      <a:pt x="7181" y="13344"/>
                    </a:cubicBezTo>
                    <a:cubicBezTo>
                      <a:pt x="7181" y="13344"/>
                      <a:pt x="7181" y="13344"/>
                      <a:pt x="7181" y="13344"/>
                    </a:cubicBezTo>
                    <a:close/>
                    <a:moveTo>
                      <a:pt x="8103" y="15591"/>
                    </a:moveTo>
                    <a:cubicBezTo>
                      <a:pt x="8103" y="15564"/>
                      <a:pt x="8103" y="15564"/>
                      <a:pt x="8103" y="15564"/>
                    </a:cubicBezTo>
                    <a:cubicBezTo>
                      <a:pt x="8143" y="15537"/>
                      <a:pt x="8143" y="15537"/>
                      <a:pt x="8143" y="15537"/>
                    </a:cubicBezTo>
                    <a:cubicBezTo>
                      <a:pt x="8143" y="15510"/>
                      <a:pt x="8143" y="15510"/>
                      <a:pt x="8143" y="15510"/>
                    </a:cubicBezTo>
                    <a:cubicBezTo>
                      <a:pt x="8143" y="15510"/>
                      <a:pt x="8143" y="15510"/>
                      <a:pt x="8143" y="15510"/>
                    </a:cubicBezTo>
                    <a:cubicBezTo>
                      <a:pt x="8143" y="15537"/>
                      <a:pt x="8143" y="15564"/>
                      <a:pt x="8103" y="15591"/>
                    </a:cubicBezTo>
                    <a:close/>
                    <a:moveTo>
                      <a:pt x="8744" y="14454"/>
                    </a:moveTo>
                    <a:cubicBezTo>
                      <a:pt x="8664" y="14427"/>
                      <a:pt x="8584" y="14427"/>
                      <a:pt x="8504" y="14427"/>
                    </a:cubicBezTo>
                    <a:cubicBezTo>
                      <a:pt x="8424" y="14427"/>
                      <a:pt x="8344" y="14427"/>
                      <a:pt x="8263" y="14481"/>
                    </a:cubicBezTo>
                    <a:cubicBezTo>
                      <a:pt x="8023" y="14589"/>
                      <a:pt x="7983" y="14779"/>
                      <a:pt x="7983" y="14941"/>
                    </a:cubicBezTo>
                    <a:cubicBezTo>
                      <a:pt x="7983" y="14968"/>
                      <a:pt x="7983" y="14995"/>
                      <a:pt x="7983" y="15023"/>
                    </a:cubicBezTo>
                    <a:cubicBezTo>
                      <a:pt x="7983" y="15131"/>
                      <a:pt x="7983" y="15239"/>
                      <a:pt x="8023" y="15320"/>
                    </a:cubicBezTo>
                    <a:cubicBezTo>
                      <a:pt x="8023" y="15320"/>
                      <a:pt x="8063" y="15347"/>
                      <a:pt x="8063" y="15347"/>
                    </a:cubicBezTo>
                    <a:cubicBezTo>
                      <a:pt x="8023" y="15347"/>
                      <a:pt x="8023" y="15347"/>
                      <a:pt x="8023" y="15320"/>
                    </a:cubicBezTo>
                    <a:cubicBezTo>
                      <a:pt x="7983" y="15320"/>
                      <a:pt x="7983" y="15320"/>
                      <a:pt x="7983" y="15320"/>
                    </a:cubicBezTo>
                    <a:cubicBezTo>
                      <a:pt x="7983" y="15320"/>
                      <a:pt x="7983" y="15320"/>
                      <a:pt x="7983" y="15320"/>
                    </a:cubicBezTo>
                    <a:cubicBezTo>
                      <a:pt x="7943" y="15320"/>
                      <a:pt x="7863" y="15347"/>
                      <a:pt x="7823" y="15374"/>
                    </a:cubicBezTo>
                    <a:cubicBezTo>
                      <a:pt x="7823" y="15402"/>
                      <a:pt x="7782" y="15429"/>
                      <a:pt x="7782" y="15429"/>
                    </a:cubicBezTo>
                    <a:cubicBezTo>
                      <a:pt x="7702" y="15483"/>
                      <a:pt x="7662" y="15510"/>
                      <a:pt x="7662" y="15510"/>
                    </a:cubicBezTo>
                    <a:cubicBezTo>
                      <a:pt x="7662" y="15483"/>
                      <a:pt x="7662" y="15456"/>
                      <a:pt x="7662" y="15402"/>
                    </a:cubicBezTo>
                    <a:cubicBezTo>
                      <a:pt x="7582" y="15185"/>
                      <a:pt x="7462" y="15023"/>
                      <a:pt x="7302" y="14941"/>
                    </a:cubicBezTo>
                    <a:cubicBezTo>
                      <a:pt x="7221" y="14887"/>
                      <a:pt x="7181" y="14860"/>
                      <a:pt x="7141" y="14806"/>
                    </a:cubicBezTo>
                    <a:cubicBezTo>
                      <a:pt x="7181" y="14806"/>
                      <a:pt x="7221" y="14806"/>
                      <a:pt x="7221" y="14779"/>
                    </a:cubicBezTo>
                    <a:cubicBezTo>
                      <a:pt x="7221" y="14779"/>
                      <a:pt x="7221" y="14779"/>
                      <a:pt x="7221" y="14779"/>
                    </a:cubicBezTo>
                    <a:cubicBezTo>
                      <a:pt x="7262" y="14806"/>
                      <a:pt x="7262" y="14833"/>
                      <a:pt x="7302" y="14860"/>
                    </a:cubicBezTo>
                    <a:cubicBezTo>
                      <a:pt x="7342" y="14914"/>
                      <a:pt x="7422" y="14941"/>
                      <a:pt x="7542" y="14941"/>
                    </a:cubicBezTo>
                    <a:cubicBezTo>
                      <a:pt x="7662" y="14941"/>
                      <a:pt x="7782" y="14914"/>
                      <a:pt x="7823" y="14860"/>
                    </a:cubicBezTo>
                    <a:cubicBezTo>
                      <a:pt x="7903" y="14779"/>
                      <a:pt x="7903" y="14644"/>
                      <a:pt x="7903" y="14535"/>
                    </a:cubicBezTo>
                    <a:cubicBezTo>
                      <a:pt x="7903" y="14508"/>
                      <a:pt x="7903" y="14481"/>
                      <a:pt x="7903" y="14454"/>
                    </a:cubicBezTo>
                    <a:cubicBezTo>
                      <a:pt x="7903" y="14427"/>
                      <a:pt x="7903" y="14427"/>
                      <a:pt x="7943" y="14427"/>
                    </a:cubicBezTo>
                    <a:cubicBezTo>
                      <a:pt x="7943" y="14400"/>
                      <a:pt x="7943" y="14373"/>
                      <a:pt x="7943" y="14373"/>
                    </a:cubicBezTo>
                    <a:cubicBezTo>
                      <a:pt x="7943" y="14373"/>
                      <a:pt x="7943" y="14319"/>
                      <a:pt x="7943" y="14319"/>
                    </a:cubicBezTo>
                    <a:cubicBezTo>
                      <a:pt x="7943" y="14319"/>
                      <a:pt x="8023" y="14292"/>
                      <a:pt x="8023" y="14292"/>
                    </a:cubicBezTo>
                    <a:cubicBezTo>
                      <a:pt x="8223" y="14238"/>
                      <a:pt x="8183" y="14102"/>
                      <a:pt x="8183" y="14048"/>
                    </a:cubicBezTo>
                    <a:cubicBezTo>
                      <a:pt x="8143" y="13967"/>
                      <a:pt x="8143" y="13886"/>
                      <a:pt x="8143" y="13805"/>
                    </a:cubicBezTo>
                    <a:cubicBezTo>
                      <a:pt x="8143" y="13723"/>
                      <a:pt x="8103" y="13642"/>
                      <a:pt x="8103" y="13588"/>
                    </a:cubicBezTo>
                    <a:cubicBezTo>
                      <a:pt x="8143" y="13588"/>
                      <a:pt x="8143" y="13588"/>
                      <a:pt x="8183" y="13588"/>
                    </a:cubicBezTo>
                    <a:cubicBezTo>
                      <a:pt x="8263" y="13588"/>
                      <a:pt x="8303" y="13588"/>
                      <a:pt x="8344" y="13561"/>
                    </a:cubicBezTo>
                    <a:cubicBezTo>
                      <a:pt x="8223" y="13669"/>
                      <a:pt x="8143" y="13777"/>
                      <a:pt x="8143" y="13913"/>
                    </a:cubicBezTo>
                    <a:cubicBezTo>
                      <a:pt x="8143" y="14102"/>
                      <a:pt x="8424" y="14265"/>
                      <a:pt x="8624" y="14346"/>
                    </a:cubicBezTo>
                    <a:cubicBezTo>
                      <a:pt x="8664" y="14373"/>
                      <a:pt x="8704" y="14373"/>
                      <a:pt x="8744" y="14373"/>
                    </a:cubicBezTo>
                    <a:cubicBezTo>
                      <a:pt x="8784" y="14400"/>
                      <a:pt x="8864" y="14427"/>
                      <a:pt x="8905" y="14454"/>
                    </a:cubicBezTo>
                    <a:cubicBezTo>
                      <a:pt x="8905" y="14454"/>
                      <a:pt x="8945" y="14481"/>
                      <a:pt x="8985" y="14481"/>
                    </a:cubicBezTo>
                    <a:cubicBezTo>
                      <a:pt x="9025" y="14508"/>
                      <a:pt x="9105" y="14535"/>
                      <a:pt x="9145" y="14562"/>
                    </a:cubicBezTo>
                    <a:cubicBezTo>
                      <a:pt x="8985" y="14562"/>
                      <a:pt x="8824" y="14508"/>
                      <a:pt x="8744" y="14454"/>
                    </a:cubicBezTo>
                    <a:close/>
                    <a:moveTo>
                      <a:pt x="14675" y="14211"/>
                    </a:moveTo>
                    <a:cubicBezTo>
                      <a:pt x="14635" y="14211"/>
                      <a:pt x="14595" y="14211"/>
                      <a:pt x="14555" y="14211"/>
                    </a:cubicBezTo>
                    <a:cubicBezTo>
                      <a:pt x="14515" y="14211"/>
                      <a:pt x="14435" y="14211"/>
                      <a:pt x="14395" y="14211"/>
                    </a:cubicBezTo>
                    <a:cubicBezTo>
                      <a:pt x="14355" y="14211"/>
                      <a:pt x="14315" y="14211"/>
                      <a:pt x="14274" y="14183"/>
                    </a:cubicBezTo>
                    <a:cubicBezTo>
                      <a:pt x="14194" y="14183"/>
                      <a:pt x="14154" y="14183"/>
                      <a:pt x="14034" y="14156"/>
                    </a:cubicBezTo>
                    <a:cubicBezTo>
                      <a:pt x="13994" y="14129"/>
                      <a:pt x="13954" y="14129"/>
                      <a:pt x="13874" y="14129"/>
                    </a:cubicBezTo>
                    <a:cubicBezTo>
                      <a:pt x="13834" y="14129"/>
                      <a:pt x="13754" y="14129"/>
                      <a:pt x="13713" y="14129"/>
                    </a:cubicBezTo>
                    <a:cubicBezTo>
                      <a:pt x="13713" y="14129"/>
                      <a:pt x="13673" y="14156"/>
                      <a:pt x="13633" y="14156"/>
                    </a:cubicBezTo>
                    <a:cubicBezTo>
                      <a:pt x="13633" y="14156"/>
                      <a:pt x="13633" y="14156"/>
                      <a:pt x="13633" y="14156"/>
                    </a:cubicBezTo>
                    <a:cubicBezTo>
                      <a:pt x="13553" y="14156"/>
                      <a:pt x="13513" y="14129"/>
                      <a:pt x="13473" y="14129"/>
                    </a:cubicBezTo>
                    <a:cubicBezTo>
                      <a:pt x="13393" y="14102"/>
                      <a:pt x="13393" y="14102"/>
                      <a:pt x="13353" y="14075"/>
                    </a:cubicBezTo>
                    <a:cubicBezTo>
                      <a:pt x="13353" y="14075"/>
                      <a:pt x="13393" y="14075"/>
                      <a:pt x="13393" y="14075"/>
                    </a:cubicBezTo>
                    <a:cubicBezTo>
                      <a:pt x="13393" y="14075"/>
                      <a:pt x="13433" y="14075"/>
                      <a:pt x="13433" y="14075"/>
                    </a:cubicBezTo>
                    <a:cubicBezTo>
                      <a:pt x="13513" y="14075"/>
                      <a:pt x="13593" y="14048"/>
                      <a:pt x="13633" y="14048"/>
                    </a:cubicBezTo>
                    <a:cubicBezTo>
                      <a:pt x="13713" y="14048"/>
                      <a:pt x="13754" y="14021"/>
                      <a:pt x="13794" y="14021"/>
                    </a:cubicBezTo>
                    <a:cubicBezTo>
                      <a:pt x="13834" y="14021"/>
                      <a:pt x="13834" y="14048"/>
                      <a:pt x="13874" y="14048"/>
                    </a:cubicBezTo>
                    <a:cubicBezTo>
                      <a:pt x="13914" y="14048"/>
                      <a:pt x="13994" y="14075"/>
                      <a:pt x="14034" y="14075"/>
                    </a:cubicBezTo>
                    <a:cubicBezTo>
                      <a:pt x="14114" y="14102"/>
                      <a:pt x="14234" y="14129"/>
                      <a:pt x="14315" y="14156"/>
                    </a:cubicBezTo>
                    <a:cubicBezTo>
                      <a:pt x="14355" y="14156"/>
                      <a:pt x="14395" y="14156"/>
                      <a:pt x="14435" y="14183"/>
                    </a:cubicBezTo>
                    <a:cubicBezTo>
                      <a:pt x="14555" y="14183"/>
                      <a:pt x="14635" y="14211"/>
                      <a:pt x="14715" y="14211"/>
                    </a:cubicBezTo>
                    <a:cubicBezTo>
                      <a:pt x="14715" y="14211"/>
                      <a:pt x="14715" y="14211"/>
                      <a:pt x="14675" y="14211"/>
                    </a:cubicBezTo>
                    <a:close/>
                    <a:moveTo>
                      <a:pt x="16238" y="11937"/>
                    </a:moveTo>
                    <a:cubicBezTo>
                      <a:pt x="16118" y="11991"/>
                      <a:pt x="16038" y="12045"/>
                      <a:pt x="15918" y="12072"/>
                    </a:cubicBezTo>
                    <a:cubicBezTo>
                      <a:pt x="15797" y="12126"/>
                      <a:pt x="15557" y="12208"/>
                      <a:pt x="15356" y="12235"/>
                    </a:cubicBezTo>
                    <a:cubicBezTo>
                      <a:pt x="15397" y="12208"/>
                      <a:pt x="15437" y="12208"/>
                      <a:pt x="15477" y="12180"/>
                    </a:cubicBezTo>
                    <a:cubicBezTo>
                      <a:pt x="15557" y="12126"/>
                      <a:pt x="15557" y="12126"/>
                      <a:pt x="15557" y="12126"/>
                    </a:cubicBezTo>
                    <a:cubicBezTo>
                      <a:pt x="15717" y="12018"/>
                      <a:pt x="15918" y="11910"/>
                      <a:pt x="16158" y="11856"/>
                    </a:cubicBezTo>
                    <a:cubicBezTo>
                      <a:pt x="16238" y="11829"/>
                      <a:pt x="16358" y="11802"/>
                      <a:pt x="16479" y="11802"/>
                    </a:cubicBezTo>
                    <a:cubicBezTo>
                      <a:pt x="16398" y="11829"/>
                      <a:pt x="16318" y="11883"/>
                      <a:pt x="16238" y="11937"/>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grpSp>
        <p:sp>
          <p:nvSpPr>
            <p:cNvPr id="398" name="Freeform 31"/>
            <p:cNvSpPr/>
            <p:nvPr/>
          </p:nvSpPr>
          <p:spPr>
            <a:xfrm>
              <a:off x="949971" y="1668933"/>
              <a:ext cx="501152" cy="582774"/>
            </a:xfrm>
            <a:custGeom>
              <a:avLst/>
              <a:gdLst/>
              <a:ahLst/>
              <a:cxnLst>
                <a:cxn ang="0">
                  <a:pos x="wd2" y="hd2"/>
                </a:cxn>
                <a:cxn ang="5400000">
                  <a:pos x="wd2" y="hd2"/>
                </a:cxn>
                <a:cxn ang="10800000">
                  <a:pos x="wd2" y="hd2"/>
                </a:cxn>
                <a:cxn ang="16200000">
                  <a:pos x="wd2" y="hd2"/>
                </a:cxn>
              </a:cxnLst>
              <a:rect l="0" t="0" r="r" b="b"/>
              <a:pathLst>
                <a:path w="21561" h="21600" extrusionOk="0">
                  <a:moveTo>
                    <a:pt x="21561" y="18940"/>
                  </a:moveTo>
                  <a:cubicBezTo>
                    <a:pt x="21495" y="18727"/>
                    <a:pt x="21495" y="18514"/>
                    <a:pt x="21495" y="18301"/>
                  </a:cubicBezTo>
                  <a:cubicBezTo>
                    <a:pt x="21495" y="18195"/>
                    <a:pt x="21495" y="18035"/>
                    <a:pt x="21495" y="17876"/>
                  </a:cubicBezTo>
                  <a:cubicBezTo>
                    <a:pt x="21495" y="17823"/>
                    <a:pt x="21495" y="17716"/>
                    <a:pt x="21495" y="17557"/>
                  </a:cubicBezTo>
                  <a:cubicBezTo>
                    <a:pt x="21561" y="17291"/>
                    <a:pt x="21561" y="16971"/>
                    <a:pt x="21429" y="16759"/>
                  </a:cubicBezTo>
                  <a:cubicBezTo>
                    <a:pt x="21298" y="16599"/>
                    <a:pt x="21100" y="16493"/>
                    <a:pt x="20837" y="16386"/>
                  </a:cubicBezTo>
                  <a:cubicBezTo>
                    <a:pt x="20705" y="16333"/>
                    <a:pt x="20507" y="16227"/>
                    <a:pt x="20376" y="16120"/>
                  </a:cubicBezTo>
                  <a:cubicBezTo>
                    <a:pt x="20046" y="15748"/>
                    <a:pt x="19849" y="15695"/>
                    <a:pt x="19256" y="15695"/>
                  </a:cubicBezTo>
                  <a:cubicBezTo>
                    <a:pt x="19190" y="15695"/>
                    <a:pt x="19190" y="15695"/>
                    <a:pt x="19190" y="15695"/>
                  </a:cubicBezTo>
                  <a:cubicBezTo>
                    <a:pt x="18861" y="15695"/>
                    <a:pt x="18598" y="15535"/>
                    <a:pt x="18466" y="15322"/>
                  </a:cubicBezTo>
                  <a:cubicBezTo>
                    <a:pt x="18400" y="15216"/>
                    <a:pt x="18400" y="15216"/>
                    <a:pt x="18400" y="15216"/>
                  </a:cubicBezTo>
                  <a:cubicBezTo>
                    <a:pt x="18268" y="15003"/>
                    <a:pt x="18137" y="14790"/>
                    <a:pt x="18071" y="14577"/>
                  </a:cubicBezTo>
                  <a:cubicBezTo>
                    <a:pt x="18005" y="14471"/>
                    <a:pt x="18005" y="14311"/>
                    <a:pt x="18005" y="14205"/>
                  </a:cubicBezTo>
                  <a:cubicBezTo>
                    <a:pt x="18005" y="14099"/>
                    <a:pt x="18005" y="13992"/>
                    <a:pt x="18005" y="13886"/>
                  </a:cubicBezTo>
                  <a:cubicBezTo>
                    <a:pt x="17873" y="13460"/>
                    <a:pt x="17807" y="13088"/>
                    <a:pt x="18137" y="12715"/>
                  </a:cubicBezTo>
                  <a:cubicBezTo>
                    <a:pt x="18202" y="12662"/>
                    <a:pt x="18268" y="12609"/>
                    <a:pt x="18268" y="12556"/>
                  </a:cubicBezTo>
                  <a:cubicBezTo>
                    <a:pt x="18532" y="12290"/>
                    <a:pt x="18927" y="11970"/>
                    <a:pt x="18861" y="11598"/>
                  </a:cubicBezTo>
                  <a:cubicBezTo>
                    <a:pt x="18795" y="11332"/>
                    <a:pt x="18268" y="11066"/>
                    <a:pt x="17873" y="10906"/>
                  </a:cubicBezTo>
                  <a:cubicBezTo>
                    <a:pt x="17807" y="10906"/>
                    <a:pt x="17741" y="10853"/>
                    <a:pt x="17676" y="10853"/>
                  </a:cubicBezTo>
                  <a:cubicBezTo>
                    <a:pt x="17346" y="10747"/>
                    <a:pt x="17017" y="10587"/>
                    <a:pt x="16951" y="10374"/>
                  </a:cubicBezTo>
                  <a:cubicBezTo>
                    <a:pt x="16885" y="10162"/>
                    <a:pt x="17083" y="10055"/>
                    <a:pt x="17412" y="10002"/>
                  </a:cubicBezTo>
                  <a:cubicBezTo>
                    <a:pt x="17478" y="10002"/>
                    <a:pt x="17544" y="9949"/>
                    <a:pt x="17544" y="9949"/>
                  </a:cubicBezTo>
                  <a:cubicBezTo>
                    <a:pt x="17610" y="9949"/>
                    <a:pt x="17610" y="9949"/>
                    <a:pt x="17676" y="9949"/>
                  </a:cubicBezTo>
                  <a:cubicBezTo>
                    <a:pt x="18202" y="9789"/>
                    <a:pt x="18663" y="9683"/>
                    <a:pt x="18795" y="9470"/>
                  </a:cubicBezTo>
                  <a:cubicBezTo>
                    <a:pt x="18795" y="9364"/>
                    <a:pt x="18795" y="9310"/>
                    <a:pt x="18795" y="9257"/>
                  </a:cubicBezTo>
                  <a:cubicBezTo>
                    <a:pt x="18663" y="9044"/>
                    <a:pt x="18334" y="9044"/>
                    <a:pt x="18202" y="9044"/>
                  </a:cubicBezTo>
                  <a:cubicBezTo>
                    <a:pt x="18137" y="9044"/>
                    <a:pt x="18071" y="9044"/>
                    <a:pt x="18071" y="9044"/>
                  </a:cubicBezTo>
                  <a:cubicBezTo>
                    <a:pt x="18005" y="9044"/>
                    <a:pt x="17939" y="9098"/>
                    <a:pt x="17873" y="9098"/>
                  </a:cubicBezTo>
                  <a:cubicBezTo>
                    <a:pt x="17807" y="9098"/>
                    <a:pt x="17741" y="9151"/>
                    <a:pt x="17676" y="9151"/>
                  </a:cubicBezTo>
                  <a:cubicBezTo>
                    <a:pt x="17676" y="9151"/>
                    <a:pt x="17610" y="9151"/>
                    <a:pt x="17610" y="9098"/>
                  </a:cubicBezTo>
                  <a:cubicBezTo>
                    <a:pt x="17478" y="8991"/>
                    <a:pt x="17610" y="8832"/>
                    <a:pt x="17676" y="8672"/>
                  </a:cubicBezTo>
                  <a:cubicBezTo>
                    <a:pt x="17741" y="8672"/>
                    <a:pt x="17807" y="8619"/>
                    <a:pt x="17873" y="8512"/>
                  </a:cubicBezTo>
                  <a:cubicBezTo>
                    <a:pt x="18137" y="8300"/>
                    <a:pt x="18268" y="8140"/>
                    <a:pt x="18268" y="7980"/>
                  </a:cubicBezTo>
                  <a:cubicBezTo>
                    <a:pt x="18268" y="7927"/>
                    <a:pt x="18202" y="7927"/>
                    <a:pt x="18137" y="7874"/>
                  </a:cubicBezTo>
                  <a:cubicBezTo>
                    <a:pt x="18137" y="7714"/>
                    <a:pt x="18334" y="7555"/>
                    <a:pt x="18466" y="7448"/>
                  </a:cubicBezTo>
                  <a:cubicBezTo>
                    <a:pt x="18663" y="7289"/>
                    <a:pt x="18795" y="7129"/>
                    <a:pt x="18598" y="6969"/>
                  </a:cubicBezTo>
                  <a:cubicBezTo>
                    <a:pt x="18466" y="6863"/>
                    <a:pt x="18202" y="6810"/>
                    <a:pt x="18005" y="6757"/>
                  </a:cubicBezTo>
                  <a:cubicBezTo>
                    <a:pt x="17610" y="6757"/>
                    <a:pt x="17412" y="6703"/>
                    <a:pt x="17346" y="6437"/>
                  </a:cubicBezTo>
                  <a:cubicBezTo>
                    <a:pt x="17281" y="6171"/>
                    <a:pt x="17544" y="5799"/>
                    <a:pt x="17807" y="5533"/>
                  </a:cubicBezTo>
                  <a:cubicBezTo>
                    <a:pt x="17873" y="5427"/>
                    <a:pt x="17939" y="5373"/>
                    <a:pt x="17939" y="5320"/>
                  </a:cubicBezTo>
                  <a:cubicBezTo>
                    <a:pt x="18137" y="5001"/>
                    <a:pt x="18268" y="5001"/>
                    <a:pt x="18334" y="5001"/>
                  </a:cubicBezTo>
                  <a:cubicBezTo>
                    <a:pt x="18400" y="5001"/>
                    <a:pt x="18466" y="5054"/>
                    <a:pt x="18598" y="5054"/>
                  </a:cubicBezTo>
                  <a:cubicBezTo>
                    <a:pt x="18663" y="5054"/>
                    <a:pt x="18795" y="5107"/>
                    <a:pt x="18927" y="5107"/>
                  </a:cubicBezTo>
                  <a:cubicBezTo>
                    <a:pt x="18927" y="5107"/>
                    <a:pt x="18927" y="5107"/>
                    <a:pt x="18993" y="5107"/>
                  </a:cubicBezTo>
                  <a:cubicBezTo>
                    <a:pt x="19059" y="5107"/>
                    <a:pt x="19124" y="5107"/>
                    <a:pt x="19190" y="5107"/>
                  </a:cubicBezTo>
                  <a:cubicBezTo>
                    <a:pt x="19256" y="5107"/>
                    <a:pt x="19322" y="5107"/>
                    <a:pt x="19388" y="5107"/>
                  </a:cubicBezTo>
                  <a:cubicBezTo>
                    <a:pt x="19454" y="5107"/>
                    <a:pt x="19520" y="5107"/>
                    <a:pt x="19585" y="5107"/>
                  </a:cubicBezTo>
                  <a:cubicBezTo>
                    <a:pt x="19717" y="5161"/>
                    <a:pt x="19783" y="5214"/>
                    <a:pt x="19849" y="5320"/>
                  </a:cubicBezTo>
                  <a:cubicBezTo>
                    <a:pt x="19849" y="5373"/>
                    <a:pt x="19915" y="5427"/>
                    <a:pt x="19981" y="5480"/>
                  </a:cubicBezTo>
                  <a:cubicBezTo>
                    <a:pt x="20046" y="5533"/>
                    <a:pt x="20112" y="5533"/>
                    <a:pt x="20178" y="5533"/>
                  </a:cubicBezTo>
                  <a:cubicBezTo>
                    <a:pt x="20310" y="5533"/>
                    <a:pt x="20376" y="5480"/>
                    <a:pt x="20507" y="5427"/>
                  </a:cubicBezTo>
                  <a:cubicBezTo>
                    <a:pt x="20705" y="5214"/>
                    <a:pt x="20837" y="4895"/>
                    <a:pt x="20705" y="4735"/>
                  </a:cubicBezTo>
                  <a:cubicBezTo>
                    <a:pt x="20573" y="4575"/>
                    <a:pt x="20376" y="4522"/>
                    <a:pt x="20178" y="4469"/>
                  </a:cubicBezTo>
                  <a:cubicBezTo>
                    <a:pt x="19981" y="4469"/>
                    <a:pt x="19783" y="4416"/>
                    <a:pt x="19717" y="4203"/>
                  </a:cubicBezTo>
                  <a:cubicBezTo>
                    <a:pt x="19585" y="3937"/>
                    <a:pt x="19520" y="3777"/>
                    <a:pt x="19388" y="3565"/>
                  </a:cubicBezTo>
                  <a:cubicBezTo>
                    <a:pt x="19322" y="3405"/>
                    <a:pt x="19256" y="3299"/>
                    <a:pt x="19190" y="3139"/>
                  </a:cubicBezTo>
                  <a:cubicBezTo>
                    <a:pt x="19124" y="3033"/>
                    <a:pt x="19059" y="2873"/>
                    <a:pt x="19059" y="2713"/>
                  </a:cubicBezTo>
                  <a:cubicBezTo>
                    <a:pt x="18993" y="2447"/>
                    <a:pt x="18927" y="2181"/>
                    <a:pt x="18729" y="1968"/>
                  </a:cubicBezTo>
                  <a:cubicBezTo>
                    <a:pt x="18532" y="1862"/>
                    <a:pt x="18334" y="1862"/>
                    <a:pt x="18137" y="1809"/>
                  </a:cubicBezTo>
                  <a:cubicBezTo>
                    <a:pt x="18005" y="1809"/>
                    <a:pt x="17873" y="1809"/>
                    <a:pt x="17741" y="1756"/>
                  </a:cubicBezTo>
                  <a:cubicBezTo>
                    <a:pt x="17676" y="1756"/>
                    <a:pt x="17676" y="1756"/>
                    <a:pt x="17676" y="1756"/>
                  </a:cubicBezTo>
                  <a:cubicBezTo>
                    <a:pt x="17610" y="1756"/>
                    <a:pt x="17610" y="1756"/>
                    <a:pt x="17610" y="1756"/>
                  </a:cubicBezTo>
                  <a:cubicBezTo>
                    <a:pt x="17610" y="1756"/>
                    <a:pt x="17544" y="1756"/>
                    <a:pt x="17544" y="1702"/>
                  </a:cubicBezTo>
                  <a:cubicBezTo>
                    <a:pt x="17478" y="1702"/>
                    <a:pt x="17478" y="1702"/>
                    <a:pt x="17478" y="1702"/>
                  </a:cubicBezTo>
                  <a:cubicBezTo>
                    <a:pt x="17412" y="1702"/>
                    <a:pt x="17412" y="1649"/>
                    <a:pt x="17412" y="1649"/>
                  </a:cubicBezTo>
                  <a:cubicBezTo>
                    <a:pt x="17412" y="1649"/>
                    <a:pt x="17346" y="1596"/>
                    <a:pt x="17281" y="1596"/>
                  </a:cubicBezTo>
                  <a:cubicBezTo>
                    <a:pt x="17215" y="1543"/>
                    <a:pt x="17149" y="1490"/>
                    <a:pt x="17083" y="1436"/>
                  </a:cubicBezTo>
                  <a:cubicBezTo>
                    <a:pt x="16951" y="1436"/>
                    <a:pt x="16885" y="1383"/>
                    <a:pt x="16820" y="1330"/>
                  </a:cubicBezTo>
                  <a:cubicBezTo>
                    <a:pt x="16688" y="1224"/>
                    <a:pt x="16556" y="1170"/>
                    <a:pt x="16424" y="1117"/>
                  </a:cubicBezTo>
                  <a:cubicBezTo>
                    <a:pt x="16359" y="1064"/>
                    <a:pt x="16359" y="1064"/>
                    <a:pt x="16359" y="1064"/>
                  </a:cubicBezTo>
                  <a:cubicBezTo>
                    <a:pt x="16293" y="1064"/>
                    <a:pt x="16293" y="1011"/>
                    <a:pt x="16227" y="958"/>
                  </a:cubicBezTo>
                  <a:cubicBezTo>
                    <a:pt x="16095" y="904"/>
                    <a:pt x="15963" y="798"/>
                    <a:pt x="15766" y="798"/>
                  </a:cubicBezTo>
                  <a:cubicBezTo>
                    <a:pt x="15700" y="798"/>
                    <a:pt x="15634" y="798"/>
                    <a:pt x="15568" y="798"/>
                  </a:cubicBezTo>
                  <a:cubicBezTo>
                    <a:pt x="15502" y="851"/>
                    <a:pt x="15502" y="851"/>
                    <a:pt x="15502" y="851"/>
                  </a:cubicBezTo>
                  <a:cubicBezTo>
                    <a:pt x="15437" y="851"/>
                    <a:pt x="15305" y="904"/>
                    <a:pt x="15173" y="958"/>
                  </a:cubicBezTo>
                  <a:cubicBezTo>
                    <a:pt x="15173" y="958"/>
                    <a:pt x="15107" y="958"/>
                    <a:pt x="15107" y="958"/>
                  </a:cubicBezTo>
                  <a:cubicBezTo>
                    <a:pt x="15041" y="1011"/>
                    <a:pt x="15041" y="1011"/>
                    <a:pt x="15041" y="1011"/>
                  </a:cubicBezTo>
                  <a:cubicBezTo>
                    <a:pt x="14976" y="1011"/>
                    <a:pt x="14910" y="1064"/>
                    <a:pt x="14910" y="1064"/>
                  </a:cubicBezTo>
                  <a:cubicBezTo>
                    <a:pt x="14910" y="1064"/>
                    <a:pt x="14910" y="1064"/>
                    <a:pt x="14910" y="1064"/>
                  </a:cubicBezTo>
                  <a:cubicBezTo>
                    <a:pt x="14844" y="1064"/>
                    <a:pt x="14844" y="1117"/>
                    <a:pt x="14778" y="1117"/>
                  </a:cubicBezTo>
                  <a:cubicBezTo>
                    <a:pt x="14778" y="1117"/>
                    <a:pt x="14778" y="1117"/>
                    <a:pt x="14712" y="1117"/>
                  </a:cubicBezTo>
                  <a:cubicBezTo>
                    <a:pt x="14581" y="1170"/>
                    <a:pt x="14515" y="1170"/>
                    <a:pt x="14383" y="1224"/>
                  </a:cubicBezTo>
                  <a:cubicBezTo>
                    <a:pt x="14317" y="1277"/>
                    <a:pt x="14251" y="1277"/>
                    <a:pt x="14185" y="1330"/>
                  </a:cubicBezTo>
                  <a:cubicBezTo>
                    <a:pt x="14120" y="1330"/>
                    <a:pt x="14120" y="1383"/>
                    <a:pt x="14120" y="1383"/>
                  </a:cubicBezTo>
                  <a:cubicBezTo>
                    <a:pt x="14054" y="1383"/>
                    <a:pt x="13988" y="1436"/>
                    <a:pt x="13922" y="1436"/>
                  </a:cubicBezTo>
                  <a:cubicBezTo>
                    <a:pt x="13922" y="1436"/>
                    <a:pt x="13856" y="1490"/>
                    <a:pt x="13790" y="1490"/>
                  </a:cubicBezTo>
                  <a:cubicBezTo>
                    <a:pt x="13724" y="1543"/>
                    <a:pt x="13724" y="1543"/>
                    <a:pt x="13659" y="1543"/>
                  </a:cubicBezTo>
                  <a:cubicBezTo>
                    <a:pt x="13659" y="1543"/>
                    <a:pt x="13593" y="1543"/>
                    <a:pt x="13593" y="1490"/>
                  </a:cubicBezTo>
                  <a:cubicBezTo>
                    <a:pt x="13461" y="1490"/>
                    <a:pt x="13395" y="1490"/>
                    <a:pt x="13263" y="1490"/>
                  </a:cubicBezTo>
                  <a:cubicBezTo>
                    <a:pt x="13263" y="1490"/>
                    <a:pt x="13263" y="1490"/>
                    <a:pt x="13263" y="1490"/>
                  </a:cubicBezTo>
                  <a:cubicBezTo>
                    <a:pt x="13198" y="1490"/>
                    <a:pt x="13198" y="1490"/>
                    <a:pt x="13132" y="1490"/>
                  </a:cubicBezTo>
                  <a:cubicBezTo>
                    <a:pt x="13066" y="1490"/>
                    <a:pt x="13066" y="1490"/>
                    <a:pt x="13066" y="1490"/>
                  </a:cubicBezTo>
                  <a:cubicBezTo>
                    <a:pt x="13000" y="1436"/>
                    <a:pt x="12934" y="1436"/>
                    <a:pt x="12868" y="1436"/>
                  </a:cubicBezTo>
                  <a:cubicBezTo>
                    <a:pt x="12802" y="1436"/>
                    <a:pt x="12802" y="1383"/>
                    <a:pt x="12737" y="1330"/>
                  </a:cubicBezTo>
                  <a:cubicBezTo>
                    <a:pt x="12737" y="1330"/>
                    <a:pt x="12671" y="1277"/>
                    <a:pt x="12671" y="1277"/>
                  </a:cubicBezTo>
                  <a:cubicBezTo>
                    <a:pt x="12473" y="1170"/>
                    <a:pt x="12341" y="1170"/>
                    <a:pt x="12210" y="1117"/>
                  </a:cubicBezTo>
                  <a:cubicBezTo>
                    <a:pt x="12210" y="1117"/>
                    <a:pt x="12210" y="1117"/>
                    <a:pt x="12144" y="1117"/>
                  </a:cubicBezTo>
                  <a:cubicBezTo>
                    <a:pt x="11946" y="1117"/>
                    <a:pt x="11815" y="1224"/>
                    <a:pt x="11749" y="1277"/>
                  </a:cubicBezTo>
                  <a:cubicBezTo>
                    <a:pt x="11683" y="1330"/>
                    <a:pt x="11683" y="1383"/>
                    <a:pt x="11683" y="1436"/>
                  </a:cubicBezTo>
                  <a:cubicBezTo>
                    <a:pt x="11683" y="1436"/>
                    <a:pt x="11617" y="1490"/>
                    <a:pt x="11617" y="1490"/>
                  </a:cubicBezTo>
                  <a:cubicBezTo>
                    <a:pt x="11617" y="1490"/>
                    <a:pt x="11617" y="1543"/>
                    <a:pt x="11551" y="1596"/>
                  </a:cubicBezTo>
                  <a:cubicBezTo>
                    <a:pt x="11551" y="1596"/>
                    <a:pt x="11485" y="1596"/>
                    <a:pt x="11485" y="1596"/>
                  </a:cubicBezTo>
                  <a:cubicBezTo>
                    <a:pt x="11420" y="1596"/>
                    <a:pt x="11420" y="1596"/>
                    <a:pt x="11354" y="1596"/>
                  </a:cubicBezTo>
                  <a:cubicBezTo>
                    <a:pt x="11354" y="1649"/>
                    <a:pt x="11288" y="1649"/>
                    <a:pt x="11222" y="1649"/>
                  </a:cubicBezTo>
                  <a:cubicBezTo>
                    <a:pt x="11222" y="1702"/>
                    <a:pt x="11222" y="1702"/>
                    <a:pt x="11156" y="1702"/>
                  </a:cubicBezTo>
                  <a:cubicBezTo>
                    <a:pt x="11024" y="1756"/>
                    <a:pt x="10827" y="1809"/>
                    <a:pt x="10629" y="1862"/>
                  </a:cubicBezTo>
                  <a:cubicBezTo>
                    <a:pt x="10498" y="1968"/>
                    <a:pt x="10366" y="2022"/>
                    <a:pt x="10234" y="2075"/>
                  </a:cubicBezTo>
                  <a:cubicBezTo>
                    <a:pt x="10168" y="2128"/>
                    <a:pt x="10102" y="2128"/>
                    <a:pt x="10037" y="2128"/>
                  </a:cubicBezTo>
                  <a:cubicBezTo>
                    <a:pt x="10037" y="2128"/>
                    <a:pt x="9971" y="2128"/>
                    <a:pt x="9971" y="2128"/>
                  </a:cubicBezTo>
                  <a:cubicBezTo>
                    <a:pt x="9905" y="2128"/>
                    <a:pt x="9839" y="2128"/>
                    <a:pt x="9839" y="2128"/>
                  </a:cubicBezTo>
                  <a:cubicBezTo>
                    <a:pt x="9773" y="2128"/>
                    <a:pt x="9707" y="2128"/>
                    <a:pt x="9707" y="2128"/>
                  </a:cubicBezTo>
                  <a:cubicBezTo>
                    <a:pt x="10037" y="1915"/>
                    <a:pt x="10234" y="1702"/>
                    <a:pt x="10168" y="1490"/>
                  </a:cubicBezTo>
                  <a:cubicBezTo>
                    <a:pt x="10168" y="1436"/>
                    <a:pt x="10102" y="1330"/>
                    <a:pt x="9839" y="1277"/>
                  </a:cubicBezTo>
                  <a:cubicBezTo>
                    <a:pt x="9773" y="1277"/>
                    <a:pt x="9707" y="1277"/>
                    <a:pt x="9641" y="1277"/>
                  </a:cubicBezTo>
                  <a:cubicBezTo>
                    <a:pt x="9444" y="1277"/>
                    <a:pt x="9312" y="1277"/>
                    <a:pt x="9246" y="1330"/>
                  </a:cubicBezTo>
                  <a:cubicBezTo>
                    <a:pt x="9246" y="1330"/>
                    <a:pt x="9181" y="1330"/>
                    <a:pt x="9181" y="1330"/>
                  </a:cubicBezTo>
                  <a:cubicBezTo>
                    <a:pt x="9181" y="1330"/>
                    <a:pt x="9115" y="1330"/>
                    <a:pt x="9049" y="1170"/>
                  </a:cubicBezTo>
                  <a:cubicBezTo>
                    <a:pt x="8917" y="958"/>
                    <a:pt x="8785" y="798"/>
                    <a:pt x="8720" y="585"/>
                  </a:cubicBezTo>
                  <a:cubicBezTo>
                    <a:pt x="8654" y="479"/>
                    <a:pt x="8522" y="319"/>
                    <a:pt x="8456" y="160"/>
                  </a:cubicBezTo>
                  <a:cubicBezTo>
                    <a:pt x="8390" y="0"/>
                    <a:pt x="8390" y="0"/>
                    <a:pt x="8390" y="0"/>
                  </a:cubicBezTo>
                  <a:cubicBezTo>
                    <a:pt x="8193" y="106"/>
                    <a:pt x="8193" y="106"/>
                    <a:pt x="8193" y="106"/>
                  </a:cubicBezTo>
                  <a:cubicBezTo>
                    <a:pt x="8061" y="160"/>
                    <a:pt x="7929" y="213"/>
                    <a:pt x="7732" y="213"/>
                  </a:cubicBezTo>
                  <a:cubicBezTo>
                    <a:pt x="7600" y="213"/>
                    <a:pt x="7534" y="213"/>
                    <a:pt x="7402" y="213"/>
                  </a:cubicBezTo>
                  <a:cubicBezTo>
                    <a:pt x="7271" y="160"/>
                    <a:pt x="7139" y="160"/>
                    <a:pt x="7007" y="160"/>
                  </a:cubicBezTo>
                  <a:cubicBezTo>
                    <a:pt x="6810" y="160"/>
                    <a:pt x="6546" y="213"/>
                    <a:pt x="6349" y="319"/>
                  </a:cubicBezTo>
                  <a:cubicBezTo>
                    <a:pt x="6217" y="426"/>
                    <a:pt x="6151" y="532"/>
                    <a:pt x="6151" y="692"/>
                  </a:cubicBezTo>
                  <a:cubicBezTo>
                    <a:pt x="6151" y="692"/>
                    <a:pt x="6217" y="745"/>
                    <a:pt x="6217" y="745"/>
                  </a:cubicBezTo>
                  <a:cubicBezTo>
                    <a:pt x="6217" y="798"/>
                    <a:pt x="6217" y="851"/>
                    <a:pt x="6217" y="904"/>
                  </a:cubicBezTo>
                  <a:cubicBezTo>
                    <a:pt x="6217" y="1011"/>
                    <a:pt x="6151" y="1064"/>
                    <a:pt x="6085" y="1170"/>
                  </a:cubicBezTo>
                  <a:cubicBezTo>
                    <a:pt x="5954" y="1277"/>
                    <a:pt x="5888" y="1383"/>
                    <a:pt x="5822" y="1543"/>
                  </a:cubicBezTo>
                  <a:cubicBezTo>
                    <a:pt x="5690" y="1862"/>
                    <a:pt x="5954" y="2022"/>
                    <a:pt x="6151" y="2234"/>
                  </a:cubicBezTo>
                  <a:cubicBezTo>
                    <a:pt x="6217" y="2234"/>
                    <a:pt x="6217" y="2288"/>
                    <a:pt x="6283" y="2341"/>
                  </a:cubicBezTo>
                  <a:cubicBezTo>
                    <a:pt x="6349" y="2394"/>
                    <a:pt x="6415" y="2447"/>
                    <a:pt x="6481" y="2500"/>
                  </a:cubicBezTo>
                  <a:cubicBezTo>
                    <a:pt x="6678" y="2767"/>
                    <a:pt x="6941" y="3033"/>
                    <a:pt x="7402" y="3086"/>
                  </a:cubicBezTo>
                  <a:cubicBezTo>
                    <a:pt x="7468" y="3086"/>
                    <a:pt x="7468" y="3086"/>
                    <a:pt x="7468" y="3086"/>
                  </a:cubicBezTo>
                  <a:cubicBezTo>
                    <a:pt x="7468" y="3139"/>
                    <a:pt x="7534" y="3245"/>
                    <a:pt x="7732" y="3245"/>
                  </a:cubicBezTo>
                  <a:cubicBezTo>
                    <a:pt x="7798" y="3245"/>
                    <a:pt x="7929" y="3245"/>
                    <a:pt x="7995" y="3245"/>
                  </a:cubicBezTo>
                  <a:cubicBezTo>
                    <a:pt x="8061" y="3192"/>
                    <a:pt x="8127" y="3139"/>
                    <a:pt x="8193" y="3139"/>
                  </a:cubicBezTo>
                  <a:cubicBezTo>
                    <a:pt x="8127" y="3192"/>
                    <a:pt x="8061" y="3299"/>
                    <a:pt x="7995" y="3405"/>
                  </a:cubicBezTo>
                  <a:cubicBezTo>
                    <a:pt x="7929" y="3565"/>
                    <a:pt x="7929" y="3671"/>
                    <a:pt x="7929" y="3831"/>
                  </a:cubicBezTo>
                  <a:cubicBezTo>
                    <a:pt x="7863" y="3937"/>
                    <a:pt x="7863" y="4043"/>
                    <a:pt x="7798" y="4150"/>
                  </a:cubicBezTo>
                  <a:cubicBezTo>
                    <a:pt x="7732" y="4256"/>
                    <a:pt x="7600" y="4363"/>
                    <a:pt x="7402" y="4469"/>
                  </a:cubicBezTo>
                  <a:cubicBezTo>
                    <a:pt x="7402" y="4522"/>
                    <a:pt x="7337" y="4575"/>
                    <a:pt x="7271" y="4575"/>
                  </a:cubicBezTo>
                  <a:cubicBezTo>
                    <a:pt x="7205" y="4629"/>
                    <a:pt x="7139" y="4682"/>
                    <a:pt x="7073" y="4788"/>
                  </a:cubicBezTo>
                  <a:cubicBezTo>
                    <a:pt x="6941" y="4841"/>
                    <a:pt x="6876" y="4948"/>
                    <a:pt x="6744" y="5001"/>
                  </a:cubicBezTo>
                  <a:cubicBezTo>
                    <a:pt x="6678" y="5054"/>
                    <a:pt x="6546" y="5107"/>
                    <a:pt x="6481" y="5107"/>
                  </a:cubicBezTo>
                  <a:cubicBezTo>
                    <a:pt x="6415" y="5161"/>
                    <a:pt x="6349" y="5161"/>
                    <a:pt x="6283" y="5214"/>
                  </a:cubicBezTo>
                  <a:cubicBezTo>
                    <a:pt x="5954" y="5373"/>
                    <a:pt x="5690" y="5586"/>
                    <a:pt x="5361" y="5799"/>
                  </a:cubicBezTo>
                  <a:cubicBezTo>
                    <a:pt x="5098" y="6012"/>
                    <a:pt x="4900" y="6225"/>
                    <a:pt x="4702" y="6437"/>
                  </a:cubicBezTo>
                  <a:cubicBezTo>
                    <a:pt x="4571" y="6597"/>
                    <a:pt x="4571" y="6757"/>
                    <a:pt x="4702" y="6863"/>
                  </a:cubicBezTo>
                  <a:cubicBezTo>
                    <a:pt x="4834" y="6969"/>
                    <a:pt x="4966" y="7023"/>
                    <a:pt x="5295" y="7023"/>
                  </a:cubicBezTo>
                  <a:cubicBezTo>
                    <a:pt x="5295" y="7023"/>
                    <a:pt x="5295" y="7023"/>
                    <a:pt x="5295" y="7023"/>
                  </a:cubicBezTo>
                  <a:cubicBezTo>
                    <a:pt x="5361" y="7023"/>
                    <a:pt x="5427" y="6969"/>
                    <a:pt x="5493" y="6969"/>
                  </a:cubicBezTo>
                  <a:cubicBezTo>
                    <a:pt x="5559" y="6969"/>
                    <a:pt x="5624" y="6969"/>
                    <a:pt x="5690" y="6916"/>
                  </a:cubicBezTo>
                  <a:cubicBezTo>
                    <a:pt x="5822" y="6863"/>
                    <a:pt x="5822" y="6863"/>
                    <a:pt x="5822" y="6863"/>
                  </a:cubicBezTo>
                  <a:cubicBezTo>
                    <a:pt x="5888" y="6863"/>
                    <a:pt x="5888" y="6863"/>
                    <a:pt x="5954" y="6810"/>
                  </a:cubicBezTo>
                  <a:cubicBezTo>
                    <a:pt x="5954" y="6810"/>
                    <a:pt x="5954" y="6810"/>
                    <a:pt x="5954" y="6810"/>
                  </a:cubicBezTo>
                  <a:cubicBezTo>
                    <a:pt x="6020" y="6810"/>
                    <a:pt x="6085" y="6810"/>
                    <a:pt x="6151" y="6810"/>
                  </a:cubicBezTo>
                  <a:cubicBezTo>
                    <a:pt x="6151" y="6810"/>
                    <a:pt x="6217" y="6810"/>
                    <a:pt x="6217" y="6810"/>
                  </a:cubicBezTo>
                  <a:cubicBezTo>
                    <a:pt x="6283" y="6810"/>
                    <a:pt x="6283" y="6863"/>
                    <a:pt x="6283" y="6863"/>
                  </a:cubicBezTo>
                  <a:cubicBezTo>
                    <a:pt x="6415" y="6916"/>
                    <a:pt x="6481" y="6969"/>
                    <a:pt x="6678" y="6969"/>
                  </a:cubicBezTo>
                  <a:cubicBezTo>
                    <a:pt x="6678" y="6969"/>
                    <a:pt x="6678" y="6969"/>
                    <a:pt x="6678" y="6969"/>
                  </a:cubicBezTo>
                  <a:cubicBezTo>
                    <a:pt x="6678" y="6969"/>
                    <a:pt x="6678" y="6969"/>
                    <a:pt x="6678" y="6969"/>
                  </a:cubicBezTo>
                  <a:cubicBezTo>
                    <a:pt x="6941" y="6969"/>
                    <a:pt x="7007" y="6810"/>
                    <a:pt x="6941" y="6597"/>
                  </a:cubicBezTo>
                  <a:cubicBezTo>
                    <a:pt x="6941" y="6544"/>
                    <a:pt x="6941" y="6544"/>
                    <a:pt x="6941" y="6544"/>
                  </a:cubicBezTo>
                  <a:cubicBezTo>
                    <a:pt x="6941" y="6437"/>
                    <a:pt x="6941" y="6384"/>
                    <a:pt x="6941" y="6331"/>
                  </a:cubicBezTo>
                  <a:cubicBezTo>
                    <a:pt x="7007" y="6278"/>
                    <a:pt x="7139" y="6225"/>
                    <a:pt x="7205" y="6171"/>
                  </a:cubicBezTo>
                  <a:cubicBezTo>
                    <a:pt x="7337" y="6118"/>
                    <a:pt x="7402" y="6118"/>
                    <a:pt x="7468" y="6065"/>
                  </a:cubicBezTo>
                  <a:cubicBezTo>
                    <a:pt x="7534" y="6065"/>
                    <a:pt x="7534" y="6012"/>
                    <a:pt x="7600" y="6012"/>
                  </a:cubicBezTo>
                  <a:cubicBezTo>
                    <a:pt x="7666" y="5959"/>
                    <a:pt x="7666" y="5959"/>
                    <a:pt x="7732" y="5959"/>
                  </a:cubicBezTo>
                  <a:cubicBezTo>
                    <a:pt x="7732" y="5959"/>
                    <a:pt x="7798" y="5959"/>
                    <a:pt x="7798" y="5959"/>
                  </a:cubicBezTo>
                  <a:cubicBezTo>
                    <a:pt x="7798" y="5959"/>
                    <a:pt x="7863" y="6012"/>
                    <a:pt x="7863" y="6012"/>
                  </a:cubicBezTo>
                  <a:cubicBezTo>
                    <a:pt x="7929" y="6012"/>
                    <a:pt x="7929" y="6012"/>
                    <a:pt x="7929" y="6012"/>
                  </a:cubicBezTo>
                  <a:cubicBezTo>
                    <a:pt x="8127" y="6012"/>
                    <a:pt x="8259" y="5959"/>
                    <a:pt x="8456" y="5852"/>
                  </a:cubicBezTo>
                  <a:cubicBezTo>
                    <a:pt x="8522" y="5799"/>
                    <a:pt x="8522" y="5799"/>
                    <a:pt x="8522" y="5799"/>
                  </a:cubicBezTo>
                  <a:cubicBezTo>
                    <a:pt x="8588" y="5746"/>
                    <a:pt x="8654" y="5746"/>
                    <a:pt x="8720" y="5746"/>
                  </a:cubicBezTo>
                  <a:cubicBezTo>
                    <a:pt x="8720" y="5746"/>
                    <a:pt x="8785" y="5746"/>
                    <a:pt x="8785" y="5746"/>
                  </a:cubicBezTo>
                  <a:cubicBezTo>
                    <a:pt x="8851" y="5746"/>
                    <a:pt x="8917" y="5746"/>
                    <a:pt x="9049" y="5746"/>
                  </a:cubicBezTo>
                  <a:cubicBezTo>
                    <a:pt x="9049" y="5746"/>
                    <a:pt x="9049" y="5746"/>
                    <a:pt x="9049" y="5746"/>
                  </a:cubicBezTo>
                  <a:cubicBezTo>
                    <a:pt x="9115" y="5746"/>
                    <a:pt x="9115" y="5746"/>
                    <a:pt x="9181" y="5746"/>
                  </a:cubicBezTo>
                  <a:cubicBezTo>
                    <a:pt x="9246" y="5746"/>
                    <a:pt x="9312" y="5746"/>
                    <a:pt x="9378" y="5693"/>
                  </a:cubicBezTo>
                  <a:cubicBezTo>
                    <a:pt x="9444" y="5693"/>
                    <a:pt x="9444" y="5693"/>
                    <a:pt x="9444" y="5693"/>
                  </a:cubicBezTo>
                  <a:cubicBezTo>
                    <a:pt x="9378" y="5799"/>
                    <a:pt x="9378" y="5852"/>
                    <a:pt x="9378" y="5905"/>
                  </a:cubicBezTo>
                  <a:cubicBezTo>
                    <a:pt x="9576" y="5905"/>
                    <a:pt x="9576" y="5905"/>
                    <a:pt x="9576" y="5905"/>
                  </a:cubicBezTo>
                  <a:cubicBezTo>
                    <a:pt x="9378" y="5959"/>
                    <a:pt x="9378" y="5959"/>
                    <a:pt x="9378" y="5959"/>
                  </a:cubicBezTo>
                  <a:cubicBezTo>
                    <a:pt x="9378" y="6012"/>
                    <a:pt x="9378" y="6065"/>
                    <a:pt x="9378" y="6118"/>
                  </a:cubicBezTo>
                  <a:cubicBezTo>
                    <a:pt x="9378" y="6171"/>
                    <a:pt x="9444" y="6278"/>
                    <a:pt x="9510" y="6331"/>
                  </a:cubicBezTo>
                  <a:cubicBezTo>
                    <a:pt x="9576" y="6331"/>
                    <a:pt x="9576" y="6331"/>
                    <a:pt x="9576" y="6331"/>
                  </a:cubicBezTo>
                  <a:cubicBezTo>
                    <a:pt x="9576" y="6331"/>
                    <a:pt x="9576" y="6384"/>
                    <a:pt x="9576" y="6384"/>
                  </a:cubicBezTo>
                  <a:cubicBezTo>
                    <a:pt x="9576" y="6384"/>
                    <a:pt x="9576" y="6384"/>
                    <a:pt x="9576" y="6384"/>
                  </a:cubicBezTo>
                  <a:cubicBezTo>
                    <a:pt x="9576" y="6384"/>
                    <a:pt x="9510" y="6437"/>
                    <a:pt x="9510" y="6491"/>
                  </a:cubicBezTo>
                  <a:cubicBezTo>
                    <a:pt x="9510" y="6491"/>
                    <a:pt x="9510" y="6491"/>
                    <a:pt x="9510" y="6491"/>
                  </a:cubicBezTo>
                  <a:cubicBezTo>
                    <a:pt x="9510" y="6491"/>
                    <a:pt x="9510" y="6544"/>
                    <a:pt x="9444" y="6544"/>
                  </a:cubicBezTo>
                  <a:cubicBezTo>
                    <a:pt x="9378" y="6544"/>
                    <a:pt x="9246" y="6597"/>
                    <a:pt x="9246" y="6757"/>
                  </a:cubicBezTo>
                  <a:cubicBezTo>
                    <a:pt x="9246" y="6810"/>
                    <a:pt x="9312" y="6863"/>
                    <a:pt x="9312" y="6916"/>
                  </a:cubicBezTo>
                  <a:cubicBezTo>
                    <a:pt x="9312" y="6916"/>
                    <a:pt x="9312" y="6916"/>
                    <a:pt x="9312" y="6916"/>
                  </a:cubicBezTo>
                  <a:cubicBezTo>
                    <a:pt x="9378" y="6969"/>
                    <a:pt x="9378" y="7023"/>
                    <a:pt x="9510" y="7076"/>
                  </a:cubicBezTo>
                  <a:cubicBezTo>
                    <a:pt x="9576" y="7129"/>
                    <a:pt x="9576" y="7129"/>
                    <a:pt x="9576" y="7182"/>
                  </a:cubicBezTo>
                  <a:cubicBezTo>
                    <a:pt x="9576" y="7182"/>
                    <a:pt x="9576" y="7235"/>
                    <a:pt x="9576" y="7235"/>
                  </a:cubicBezTo>
                  <a:cubicBezTo>
                    <a:pt x="9576" y="7342"/>
                    <a:pt x="9510" y="7395"/>
                    <a:pt x="9576" y="7501"/>
                  </a:cubicBezTo>
                  <a:cubicBezTo>
                    <a:pt x="9641" y="7608"/>
                    <a:pt x="9707" y="7714"/>
                    <a:pt x="9839" y="7767"/>
                  </a:cubicBezTo>
                  <a:cubicBezTo>
                    <a:pt x="9905" y="7767"/>
                    <a:pt x="9971" y="7767"/>
                    <a:pt x="10037" y="7767"/>
                  </a:cubicBezTo>
                  <a:cubicBezTo>
                    <a:pt x="10037" y="7767"/>
                    <a:pt x="10102" y="7767"/>
                    <a:pt x="10168" y="7767"/>
                  </a:cubicBezTo>
                  <a:cubicBezTo>
                    <a:pt x="10102" y="7874"/>
                    <a:pt x="9971" y="7927"/>
                    <a:pt x="9839" y="8033"/>
                  </a:cubicBezTo>
                  <a:cubicBezTo>
                    <a:pt x="9707" y="8087"/>
                    <a:pt x="9707" y="8087"/>
                    <a:pt x="9707" y="8087"/>
                  </a:cubicBezTo>
                  <a:cubicBezTo>
                    <a:pt x="9707" y="8087"/>
                    <a:pt x="9707" y="8087"/>
                    <a:pt x="9707" y="8087"/>
                  </a:cubicBezTo>
                  <a:cubicBezTo>
                    <a:pt x="9641" y="8087"/>
                    <a:pt x="9576" y="8140"/>
                    <a:pt x="9576" y="8246"/>
                  </a:cubicBezTo>
                  <a:cubicBezTo>
                    <a:pt x="9510" y="8300"/>
                    <a:pt x="9510" y="8353"/>
                    <a:pt x="9510" y="8459"/>
                  </a:cubicBezTo>
                  <a:cubicBezTo>
                    <a:pt x="9510" y="8512"/>
                    <a:pt x="9510" y="8566"/>
                    <a:pt x="9510" y="8672"/>
                  </a:cubicBezTo>
                  <a:cubicBezTo>
                    <a:pt x="9510" y="8725"/>
                    <a:pt x="9510" y="8725"/>
                    <a:pt x="9510" y="8725"/>
                  </a:cubicBezTo>
                  <a:cubicBezTo>
                    <a:pt x="9510" y="8725"/>
                    <a:pt x="9510" y="8778"/>
                    <a:pt x="9510" y="8832"/>
                  </a:cubicBezTo>
                  <a:cubicBezTo>
                    <a:pt x="9510" y="8832"/>
                    <a:pt x="9576" y="8885"/>
                    <a:pt x="9576" y="8885"/>
                  </a:cubicBezTo>
                  <a:cubicBezTo>
                    <a:pt x="9576" y="8885"/>
                    <a:pt x="9576" y="8938"/>
                    <a:pt x="9576" y="8938"/>
                  </a:cubicBezTo>
                  <a:cubicBezTo>
                    <a:pt x="9576" y="8991"/>
                    <a:pt x="9576" y="8991"/>
                    <a:pt x="9576" y="9044"/>
                  </a:cubicBezTo>
                  <a:cubicBezTo>
                    <a:pt x="9576" y="9151"/>
                    <a:pt x="9576" y="9204"/>
                    <a:pt x="9641" y="9310"/>
                  </a:cubicBezTo>
                  <a:cubicBezTo>
                    <a:pt x="9707" y="9470"/>
                    <a:pt x="9905" y="9523"/>
                    <a:pt x="10037" y="9576"/>
                  </a:cubicBezTo>
                  <a:cubicBezTo>
                    <a:pt x="10037" y="9576"/>
                    <a:pt x="10037" y="9576"/>
                    <a:pt x="10037" y="9576"/>
                  </a:cubicBezTo>
                  <a:cubicBezTo>
                    <a:pt x="10102" y="9630"/>
                    <a:pt x="10234" y="9683"/>
                    <a:pt x="10300" y="9683"/>
                  </a:cubicBezTo>
                  <a:cubicBezTo>
                    <a:pt x="10102" y="9789"/>
                    <a:pt x="9971" y="10055"/>
                    <a:pt x="9971" y="10268"/>
                  </a:cubicBezTo>
                  <a:cubicBezTo>
                    <a:pt x="9971" y="10321"/>
                    <a:pt x="9971" y="10321"/>
                    <a:pt x="9905" y="10374"/>
                  </a:cubicBezTo>
                  <a:cubicBezTo>
                    <a:pt x="9905" y="10428"/>
                    <a:pt x="9905" y="10428"/>
                    <a:pt x="9905" y="10428"/>
                  </a:cubicBezTo>
                  <a:cubicBezTo>
                    <a:pt x="9839" y="10534"/>
                    <a:pt x="9839" y="10640"/>
                    <a:pt x="9773" y="10694"/>
                  </a:cubicBezTo>
                  <a:cubicBezTo>
                    <a:pt x="9773" y="10747"/>
                    <a:pt x="9773" y="10747"/>
                    <a:pt x="9773" y="10747"/>
                  </a:cubicBezTo>
                  <a:cubicBezTo>
                    <a:pt x="9707" y="10800"/>
                    <a:pt x="9707" y="10853"/>
                    <a:pt x="9641" y="10960"/>
                  </a:cubicBezTo>
                  <a:cubicBezTo>
                    <a:pt x="9641" y="11013"/>
                    <a:pt x="9641" y="11066"/>
                    <a:pt x="9576" y="11119"/>
                  </a:cubicBezTo>
                  <a:cubicBezTo>
                    <a:pt x="9576" y="11172"/>
                    <a:pt x="9510" y="11279"/>
                    <a:pt x="9510" y="11332"/>
                  </a:cubicBezTo>
                  <a:cubicBezTo>
                    <a:pt x="9444" y="11438"/>
                    <a:pt x="9444" y="11492"/>
                    <a:pt x="9378" y="11598"/>
                  </a:cubicBezTo>
                  <a:cubicBezTo>
                    <a:pt x="9312" y="11704"/>
                    <a:pt x="9312" y="11704"/>
                    <a:pt x="9312" y="11704"/>
                  </a:cubicBezTo>
                  <a:cubicBezTo>
                    <a:pt x="9246" y="11811"/>
                    <a:pt x="9181" y="11917"/>
                    <a:pt x="9115" y="11970"/>
                  </a:cubicBezTo>
                  <a:cubicBezTo>
                    <a:pt x="9049" y="12024"/>
                    <a:pt x="8983" y="12130"/>
                    <a:pt x="8851" y="12183"/>
                  </a:cubicBezTo>
                  <a:cubicBezTo>
                    <a:pt x="8851" y="12236"/>
                    <a:pt x="8785" y="12236"/>
                    <a:pt x="8785" y="12290"/>
                  </a:cubicBezTo>
                  <a:cubicBezTo>
                    <a:pt x="8720" y="12343"/>
                    <a:pt x="8720" y="12343"/>
                    <a:pt x="8654" y="12396"/>
                  </a:cubicBezTo>
                  <a:cubicBezTo>
                    <a:pt x="8654" y="12396"/>
                    <a:pt x="8588" y="12449"/>
                    <a:pt x="8588" y="12449"/>
                  </a:cubicBezTo>
                  <a:cubicBezTo>
                    <a:pt x="8522" y="12449"/>
                    <a:pt x="8522" y="12502"/>
                    <a:pt x="8456" y="12502"/>
                  </a:cubicBezTo>
                  <a:cubicBezTo>
                    <a:pt x="8390" y="12556"/>
                    <a:pt x="8324" y="12609"/>
                    <a:pt x="8259" y="12609"/>
                  </a:cubicBezTo>
                  <a:cubicBezTo>
                    <a:pt x="8193" y="12662"/>
                    <a:pt x="8193" y="12662"/>
                    <a:pt x="8193" y="12662"/>
                  </a:cubicBezTo>
                  <a:cubicBezTo>
                    <a:pt x="8193" y="12715"/>
                    <a:pt x="8061" y="12715"/>
                    <a:pt x="7995" y="12715"/>
                  </a:cubicBezTo>
                  <a:cubicBezTo>
                    <a:pt x="7863" y="12715"/>
                    <a:pt x="7798" y="12715"/>
                    <a:pt x="7732" y="12715"/>
                  </a:cubicBezTo>
                  <a:cubicBezTo>
                    <a:pt x="7600" y="12768"/>
                    <a:pt x="7534" y="12822"/>
                    <a:pt x="7468" y="12875"/>
                  </a:cubicBezTo>
                  <a:cubicBezTo>
                    <a:pt x="7468" y="12875"/>
                    <a:pt x="7468" y="12928"/>
                    <a:pt x="7468" y="12928"/>
                  </a:cubicBezTo>
                  <a:cubicBezTo>
                    <a:pt x="7337" y="12981"/>
                    <a:pt x="7271" y="13088"/>
                    <a:pt x="7139" y="13141"/>
                  </a:cubicBezTo>
                  <a:cubicBezTo>
                    <a:pt x="7073" y="13247"/>
                    <a:pt x="6941" y="13300"/>
                    <a:pt x="6810" y="13354"/>
                  </a:cubicBezTo>
                  <a:cubicBezTo>
                    <a:pt x="6744" y="13407"/>
                    <a:pt x="6678" y="13460"/>
                    <a:pt x="6612" y="13460"/>
                  </a:cubicBezTo>
                  <a:cubicBezTo>
                    <a:pt x="6546" y="13513"/>
                    <a:pt x="6546" y="13567"/>
                    <a:pt x="6481" y="13567"/>
                  </a:cubicBezTo>
                  <a:cubicBezTo>
                    <a:pt x="6349" y="13567"/>
                    <a:pt x="6283" y="13567"/>
                    <a:pt x="6217" y="13567"/>
                  </a:cubicBezTo>
                  <a:cubicBezTo>
                    <a:pt x="6020" y="13567"/>
                    <a:pt x="5888" y="13567"/>
                    <a:pt x="5690" y="13513"/>
                  </a:cubicBezTo>
                  <a:cubicBezTo>
                    <a:pt x="5690" y="13513"/>
                    <a:pt x="5690" y="13513"/>
                    <a:pt x="5624" y="13513"/>
                  </a:cubicBezTo>
                  <a:cubicBezTo>
                    <a:pt x="5427" y="13513"/>
                    <a:pt x="5229" y="13673"/>
                    <a:pt x="5163" y="13726"/>
                  </a:cubicBezTo>
                  <a:cubicBezTo>
                    <a:pt x="5032" y="13833"/>
                    <a:pt x="5032" y="13833"/>
                    <a:pt x="5032" y="13833"/>
                  </a:cubicBezTo>
                  <a:cubicBezTo>
                    <a:pt x="4900" y="13886"/>
                    <a:pt x="4834" y="13939"/>
                    <a:pt x="4768" y="14045"/>
                  </a:cubicBezTo>
                  <a:cubicBezTo>
                    <a:pt x="4702" y="14045"/>
                    <a:pt x="4637" y="14099"/>
                    <a:pt x="4571" y="14152"/>
                  </a:cubicBezTo>
                  <a:cubicBezTo>
                    <a:pt x="4505" y="14205"/>
                    <a:pt x="4439" y="14258"/>
                    <a:pt x="4373" y="14311"/>
                  </a:cubicBezTo>
                  <a:cubicBezTo>
                    <a:pt x="4373" y="14365"/>
                    <a:pt x="4307" y="14365"/>
                    <a:pt x="4241" y="14365"/>
                  </a:cubicBezTo>
                  <a:cubicBezTo>
                    <a:pt x="4176" y="14418"/>
                    <a:pt x="4110" y="14418"/>
                    <a:pt x="3978" y="14471"/>
                  </a:cubicBezTo>
                  <a:cubicBezTo>
                    <a:pt x="3912" y="14577"/>
                    <a:pt x="3846" y="14684"/>
                    <a:pt x="3846" y="14737"/>
                  </a:cubicBezTo>
                  <a:cubicBezTo>
                    <a:pt x="3846" y="14790"/>
                    <a:pt x="3846" y="14790"/>
                    <a:pt x="3846" y="14790"/>
                  </a:cubicBezTo>
                  <a:cubicBezTo>
                    <a:pt x="3781" y="14843"/>
                    <a:pt x="3715" y="14843"/>
                    <a:pt x="3649" y="14843"/>
                  </a:cubicBezTo>
                  <a:cubicBezTo>
                    <a:pt x="3583" y="14843"/>
                    <a:pt x="3583" y="14843"/>
                    <a:pt x="3583" y="14843"/>
                  </a:cubicBezTo>
                  <a:cubicBezTo>
                    <a:pt x="3517" y="14843"/>
                    <a:pt x="3451" y="14843"/>
                    <a:pt x="3385" y="14843"/>
                  </a:cubicBezTo>
                  <a:cubicBezTo>
                    <a:pt x="3320" y="14843"/>
                    <a:pt x="3254" y="14843"/>
                    <a:pt x="3188" y="14843"/>
                  </a:cubicBezTo>
                  <a:cubicBezTo>
                    <a:pt x="3122" y="14843"/>
                    <a:pt x="3056" y="14843"/>
                    <a:pt x="2990" y="14790"/>
                  </a:cubicBezTo>
                  <a:cubicBezTo>
                    <a:pt x="2859" y="14790"/>
                    <a:pt x="2793" y="14737"/>
                    <a:pt x="2661" y="14737"/>
                  </a:cubicBezTo>
                  <a:cubicBezTo>
                    <a:pt x="2595" y="14737"/>
                    <a:pt x="2463" y="14737"/>
                    <a:pt x="2398" y="14737"/>
                  </a:cubicBezTo>
                  <a:cubicBezTo>
                    <a:pt x="2266" y="14737"/>
                    <a:pt x="2200" y="14737"/>
                    <a:pt x="2134" y="14737"/>
                  </a:cubicBezTo>
                  <a:cubicBezTo>
                    <a:pt x="1937" y="14790"/>
                    <a:pt x="1871" y="15003"/>
                    <a:pt x="1871" y="15109"/>
                  </a:cubicBezTo>
                  <a:cubicBezTo>
                    <a:pt x="1871" y="15163"/>
                    <a:pt x="1805" y="15216"/>
                    <a:pt x="1805" y="15269"/>
                  </a:cubicBezTo>
                  <a:cubicBezTo>
                    <a:pt x="1805" y="15269"/>
                    <a:pt x="1805" y="15269"/>
                    <a:pt x="1805" y="15269"/>
                  </a:cubicBezTo>
                  <a:cubicBezTo>
                    <a:pt x="1673" y="15375"/>
                    <a:pt x="1541" y="15482"/>
                    <a:pt x="1410" y="15588"/>
                  </a:cubicBezTo>
                  <a:cubicBezTo>
                    <a:pt x="1278" y="15588"/>
                    <a:pt x="1278" y="15588"/>
                    <a:pt x="1278" y="15588"/>
                  </a:cubicBezTo>
                  <a:cubicBezTo>
                    <a:pt x="1212" y="15641"/>
                    <a:pt x="1081" y="15695"/>
                    <a:pt x="1015" y="15695"/>
                  </a:cubicBezTo>
                  <a:cubicBezTo>
                    <a:pt x="817" y="15748"/>
                    <a:pt x="751" y="15748"/>
                    <a:pt x="620" y="15801"/>
                  </a:cubicBezTo>
                  <a:cubicBezTo>
                    <a:pt x="620" y="15801"/>
                    <a:pt x="554" y="15801"/>
                    <a:pt x="488" y="15854"/>
                  </a:cubicBezTo>
                  <a:cubicBezTo>
                    <a:pt x="422" y="15854"/>
                    <a:pt x="290" y="15907"/>
                    <a:pt x="224" y="15961"/>
                  </a:cubicBezTo>
                  <a:cubicBezTo>
                    <a:pt x="159" y="16014"/>
                    <a:pt x="159" y="16120"/>
                    <a:pt x="93" y="16120"/>
                  </a:cubicBezTo>
                  <a:cubicBezTo>
                    <a:pt x="93" y="16173"/>
                    <a:pt x="93" y="16173"/>
                    <a:pt x="93" y="16173"/>
                  </a:cubicBezTo>
                  <a:cubicBezTo>
                    <a:pt x="93" y="16227"/>
                    <a:pt x="93" y="16227"/>
                    <a:pt x="93" y="16227"/>
                  </a:cubicBezTo>
                  <a:cubicBezTo>
                    <a:pt x="27" y="16333"/>
                    <a:pt x="-39" y="16386"/>
                    <a:pt x="27" y="16493"/>
                  </a:cubicBezTo>
                  <a:cubicBezTo>
                    <a:pt x="93" y="16599"/>
                    <a:pt x="224" y="16652"/>
                    <a:pt x="290" y="16652"/>
                  </a:cubicBezTo>
                  <a:cubicBezTo>
                    <a:pt x="356" y="16652"/>
                    <a:pt x="356" y="16652"/>
                    <a:pt x="422" y="16652"/>
                  </a:cubicBezTo>
                  <a:cubicBezTo>
                    <a:pt x="488" y="16652"/>
                    <a:pt x="620" y="16652"/>
                    <a:pt x="685" y="16599"/>
                  </a:cubicBezTo>
                  <a:cubicBezTo>
                    <a:pt x="751" y="16599"/>
                    <a:pt x="817" y="16599"/>
                    <a:pt x="883" y="16599"/>
                  </a:cubicBezTo>
                  <a:cubicBezTo>
                    <a:pt x="949" y="16599"/>
                    <a:pt x="949" y="16599"/>
                    <a:pt x="1015" y="16599"/>
                  </a:cubicBezTo>
                  <a:cubicBezTo>
                    <a:pt x="1146" y="16652"/>
                    <a:pt x="1344" y="16705"/>
                    <a:pt x="1476" y="16865"/>
                  </a:cubicBezTo>
                  <a:cubicBezTo>
                    <a:pt x="1673" y="17025"/>
                    <a:pt x="1805" y="17131"/>
                    <a:pt x="1805" y="17291"/>
                  </a:cubicBezTo>
                  <a:cubicBezTo>
                    <a:pt x="1805" y="17344"/>
                    <a:pt x="1805" y="17344"/>
                    <a:pt x="1739" y="17397"/>
                  </a:cubicBezTo>
                  <a:cubicBezTo>
                    <a:pt x="1673" y="17450"/>
                    <a:pt x="1673" y="17450"/>
                    <a:pt x="1673" y="17450"/>
                  </a:cubicBezTo>
                  <a:cubicBezTo>
                    <a:pt x="1607" y="17450"/>
                    <a:pt x="1607" y="17503"/>
                    <a:pt x="1541" y="17503"/>
                  </a:cubicBezTo>
                  <a:cubicBezTo>
                    <a:pt x="1541" y="17503"/>
                    <a:pt x="1541" y="17503"/>
                    <a:pt x="1541" y="17503"/>
                  </a:cubicBezTo>
                  <a:cubicBezTo>
                    <a:pt x="1476" y="17450"/>
                    <a:pt x="1476" y="17450"/>
                    <a:pt x="1476" y="17450"/>
                  </a:cubicBezTo>
                  <a:cubicBezTo>
                    <a:pt x="1410" y="17450"/>
                    <a:pt x="1344" y="17397"/>
                    <a:pt x="1278" y="17397"/>
                  </a:cubicBezTo>
                  <a:cubicBezTo>
                    <a:pt x="1146" y="17397"/>
                    <a:pt x="1015" y="17503"/>
                    <a:pt x="949" y="17503"/>
                  </a:cubicBezTo>
                  <a:cubicBezTo>
                    <a:pt x="949" y="17557"/>
                    <a:pt x="949" y="17557"/>
                    <a:pt x="883" y="17557"/>
                  </a:cubicBezTo>
                  <a:cubicBezTo>
                    <a:pt x="883" y="17610"/>
                    <a:pt x="883" y="17610"/>
                    <a:pt x="817" y="17610"/>
                  </a:cubicBezTo>
                  <a:cubicBezTo>
                    <a:pt x="817" y="17610"/>
                    <a:pt x="817" y="17663"/>
                    <a:pt x="817" y="17663"/>
                  </a:cubicBezTo>
                  <a:cubicBezTo>
                    <a:pt x="751" y="17663"/>
                    <a:pt x="685" y="17663"/>
                    <a:pt x="620" y="17769"/>
                  </a:cubicBezTo>
                  <a:cubicBezTo>
                    <a:pt x="554" y="17823"/>
                    <a:pt x="554" y="17876"/>
                    <a:pt x="554" y="17929"/>
                  </a:cubicBezTo>
                  <a:cubicBezTo>
                    <a:pt x="620" y="18089"/>
                    <a:pt x="751" y="18089"/>
                    <a:pt x="883" y="18142"/>
                  </a:cubicBezTo>
                  <a:cubicBezTo>
                    <a:pt x="883" y="18142"/>
                    <a:pt x="949" y="18142"/>
                    <a:pt x="949" y="18142"/>
                  </a:cubicBezTo>
                  <a:cubicBezTo>
                    <a:pt x="949" y="18142"/>
                    <a:pt x="949" y="18142"/>
                    <a:pt x="949" y="18142"/>
                  </a:cubicBezTo>
                  <a:cubicBezTo>
                    <a:pt x="949" y="18142"/>
                    <a:pt x="1015" y="18195"/>
                    <a:pt x="1015" y="18248"/>
                  </a:cubicBezTo>
                  <a:cubicBezTo>
                    <a:pt x="1081" y="18355"/>
                    <a:pt x="1146" y="18567"/>
                    <a:pt x="1344" y="18567"/>
                  </a:cubicBezTo>
                  <a:cubicBezTo>
                    <a:pt x="1410" y="18567"/>
                    <a:pt x="1476" y="18514"/>
                    <a:pt x="1541" y="18514"/>
                  </a:cubicBezTo>
                  <a:cubicBezTo>
                    <a:pt x="1541" y="18514"/>
                    <a:pt x="1541" y="18461"/>
                    <a:pt x="1607" y="18461"/>
                  </a:cubicBezTo>
                  <a:cubicBezTo>
                    <a:pt x="1607" y="18514"/>
                    <a:pt x="1673" y="18567"/>
                    <a:pt x="1739" y="18621"/>
                  </a:cubicBezTo>
                  <a:cubicBezTo>
                    <a:pt x="1805" y="18674"/>
                    <a:pt x="1805" y="18674"/>
                    <a:pt x="1871" y="18674"/>
                  </a:cubicBezTo>
                  <a:cubicBezTo>
                    <a:pt x="1871" y="18674"/>
                    <a:pt x="1871" y="18674"/>
                    <a:pt x="1871" y="18727"/>
                  </a:cubicBezTo>
                  <a:cubicBezTo>
                    <a:pt x="1937" y="18727"/>
                    <a:pt x="1937" y="18780"/>
                    <a:pt x="2002" y="18780"/>
                  </a:cubicBezTo>
                  <a:cubicBezTo>
                    <a:pt x="2068" y="18833"/>
                    <a:pt x="2134" y="18833"/>
                    <a:pt x="2200" y="18887"/>
                  </a:cubicBezTo>
                  <a:cubicBezTo>
                    <a:pt x="2266" y="18887"/>
                    <a:pt x="2332" y="18940"/>
                    <a:pt x="2398" y="18940"/>
                  </a:cubicBezTo>
                  <a:cubicBezTo>
                    <a:pt x="2398" y="18993"/>
                    <a:pt x="2463" y="18993"/>
                    <a:pt x="2463" y="19046"/>
                  </a:cubicBezTo>
                  <a:cubicBezTo>
                    <a:pt x="2463" y="19100"/>
                    <a:pt x="2529" y="19153"/>
                    <a:pt x="2595" y="19206"/>
                  </a:cubicBezTo>
                  <a:cubicBezTo>
                    <a:pt x="2661" y="19312"/>
                    <a:pt x="2859" y="19419"/>
                    <a:pt x="3056" y="19419"/>
                  </a:cubicBezTo>
                  <a:cubicBezTo>
                    <a:pt x="3056" y="19419"/>
                    <a:pt x="3056" y="19419"/>
                    <a:pt x="3122" y="19419"/>
                  </a:cubicBezTo>
                  <a:cubicBezTo>
                    <a:pt x="3385" y="19419"/>
                    <a:pt x="3583" y="19259"/>
                    <a:pt x="3781" y="19153"/>
                  </a:cubicBezTo>
                  <a:cubicBezTo>
                    <a:pt x="3846" y="19100"/>
                    <a:pt x="3978" y="18993"/>
                    <a:pt x="4044" y="18993"/>
                  </a:cubicBezTo>
                  <a:cubicBezTo>
                    <a:pt x="4110" y="18940"/>
                    <a:pt x="4176" y="18940"/>
                    <a:pt x="4241" y="18940"/>
                  </a:cubicBezTo>
                  <a:cubicBezTo>
                    <a:pt x="4307" y="18940"/>
                    <a:pt x="4439" y="18940"/>
                    <a:pt x="4505" y="18993"/>
                  </a:cubicBezTo>
                  <a:cubicBezTo>
                    <a:pt x="4571" y="18993"/>
                    <a:pt x="4571" y="18993"/>
                    <a:pt x="4637" y="18993"/>
                  </a:cubicBezTo>
                  <a:cubicBezTo>
                    <a:pt x="4702" y="18993"/>
                    <a:pt x="4768" y="18993"/>
                    <a:pt x="4834" y="18993"/>
                  </a:cubicBezTo>
                  <a:cubicBezTo>
                    <a:pt x="4966" y="18993"/>
                    <a:pt x="5098" y="18993"/>
                    <a:pt x="5163" y="18940"/>
                  </a:cubicBezTo>
                  <a:cubicBezTo>
                    <a:pt x="5361" y="18833"/>
                    <a:pt x="5361" y="18621"/>
                    <a:pt x="5427" y="18461"/>
                  </a:cubicBezTo>
                  <a:cubicBezTo>
                    <a:pt x="5427" y="18461"/>
                    <a:pt x="5427" y="18461"/>
                    <a:pt x="5427" y="18461"/>
                  </a:cubicBezTo>
                  <a:cubicBezTo>
                    <a:pt x="5427" y="18408"/>
                    <a:pt x="5427" y="18408"/>
                    <a:pt x="5427" y="18355"/>
                  </a:cubicBezTo>
                  <a:cubicBezTo>
                    <a:pt x="5427" y="18355"/>
                    <a:pt x="5427" y="18301"/>
                    <a:pt x="5427" y="18301"/>
                  </a:cubicBezTo>
                  <a:cubicBezTo>
                    <a:pt x="5427" y="18248"/>
                    <a:pt x="5427" y="18248"/>
                    <a:pt x="5427" y="18248"/>
                  </a:cubicBezTo>
                  <a:cubicBezTo>
                    <a:pt x="5427" y="18195"/>
                    <a:pt x="5427" y="18195"/>
                    <a:pt x="5427" y="18142"/>
                  </a:cubicBezTo>
                  <a:cubicBezTo>
                    <a:pt x="5427" y="18142"/>
                    <a:pt x="5493" y="18142"/>
                    <a:pt x="5559" y="18089"/>
                  </a:cubicBezTo>
                  <a:cubicBezTo>
                    <a:pt x="5559" y="18089"/>
                    <a:pt x="5559" y="18089"/>
                    <a:pt x="5624" y="18089"/>
                  </a:cubicBezTo>
                  <a:cubicBezTo>
                    <a:pt x="5624" y="18089"/>
                    <a:pt x="5690" y="18089"/>
                    <a:pt x="5756" y="18089"/>
                  </a:cubicBezTo>
                  <a:cubicBezTo>
                    <a:pt x="5822" y="18089"/>
                    <a:pt x="5822" y="18089"/>
                    <a:pt x="5888" y="18035"/>
                  </a:cubicBezTo>
                  <a:cubicBezTo>
                    <a:pt x="5954" y="18035"/>
                    <a:pt x="6020" y="18035"/>
                    <a:pt x="6020" y="18035"/>
                  </a:cubicBezTo>
                  <a:cubicBezTo>
                    <a:pt x="6151" y="18035"/>
                    <a:pt x="6217" y="18035"/>
                    <a:pt x="6349" y="17982"/>
                  </a:cubicBezTo>
                  <a:cubicBezTo>
                    <a:pt x="6481" y="17982"/>
                    <a:pt x="6612" y="17982"/>
                    <a:pt x="6744" y="17982"/>
                  </a:cubicBezTo>
                  <a:cubicBezTo>
                    <a:pt x="6810" y="17982"/>
                    <a:pt x="6941" y="17982"/>
                    <a:pt x="7007" y="17982"/>
                  </a:cubicBezTo>
                  <a:cubicBezTo>
                    <a:pt x="7007" y="17982"/>
                    <a:pt x="7007" y="17982"/>
                    <a:pt x="7007" y="17982"/>
                  </a:cubicBezTo>
                  <a:cubicBezTo>
                    <a:pt x="7073" y="17982"/>
                    <a:pt x="7073" y="17982"/>
                    <a:pt x="7139" y="17982"/>
                  </a:cubicBezTo>
                  <a:cubicBezTo>
                    <a:pt x="7139" y="17982"/>
                    <a:pt x="7205" y="17982"/>
                    <a:pt x="7205" y="17982"/>
                  </a:cubicBezTo>
                  <a:cubicBezTo>
                    <a:pt x="7271" y="17982"/>
                    <a:pt x="7402" y="17982"/>
                    <a:pt x="7468" y="17929"/>
                  </a:cubicBezTo>
                  <a:cubicBezTo>
                    <a:pt x="7468" y="17982"/>
                    <a:pt x="7468" y="18089"/>
                    <a:pt x="7534" y="18142"/>
                  </a:cubicBezTo>
                  <a:cubicBezTo>
                    <a:pt x="7666" y="18248"/>
                    <a:pt x="7798" y="18355"/>
                    <a:pt x="7929" y="18461"/>
                  </a:cubicBezTo>
                  <a:cubicBezTo>
                    <a:pt x="7995" y="18514"/>
                    <a:pt x="7995" y="18514"/>
                    <a:pt x="7995" y="18514"/>
                  </a:cubicBezTo>
                  <a:cubicBezTo>
                    <a:pt x="8061" y="18567"/>
                    <a:pt x="8127" y="18621"/>
                    <a:pt x="8193" y="18621"/>
                  </a:cubicBezTo>
                  <a:cubicBezTo>
                    <a:pt x="8259" y="18621"/>
                    <a:pt x="8390" y="18621"/>
                    <a:pt x="8456" y="18621"/>
                  </a:cubicBezTo>
                  <a:cubicBezTo>
                    <a:pt x="8522" y="18621"/>
                    <a:pt x="8522" y="18621"/>
                    <a:pt x="8588" y="18621"/>
                  </a:cubicBezTo>
                  <a:cubicBezTo>
                    <a:pt x="8588" y="18621"/>
                    <a:pt x="8654" y="18621"/>
                    <a:pt x="8654" y="18621"/>
                  </a:cubicBezTo>
                  <a:cubicBezTo>
                    <a:pt x="8720" y="18621"/>
                    <a:pt x="8785" y="18621"/>
                    <a:pt x="8785" y="18621"/>
                  </a:cubicBezTo>
                  <a:cubicBezTo>
                    <a:pt x="8851" y="18621"/>
                    <a:pt x="8851" y="18621"/>
                    <a:pt x="8851" y="18621"/>
                  </a:cubicBezTo>
                  <a:cubicBezTo>
                    <a:pt x="8917" y="18621"/>
                    <a:pt x="8917" y="18621"/>
                    <a:pt x="8917" y="18621"/>
                  </a:cubicBezTo>
                  <a:cubicBezTo>
                    <a:pt x="8983" y="18621"/>
                    <a:pt x="9049" y="18674"/>
                    <a:pt x="9181" y="18674"/>
                  </a:cubicBezTo>
                  <a:cubicBezTo>
                    <a:pt x="9181" y="18674"/>
                    <a:pt x="9181" y="18674"/>
                    <a:pt x="9246" y="18674"/>
                  </a:cubicBezTo>
                  <a:cubicBezTo>
                    <a:pt x="9312" y="18621"/>
                    <a:pt x="9378" y="18621"/>
                    <a:pt x="9444" y="18621"/>
                  </a:cubicBezTo>
                  <a:cubicBezTo>
                    <a:pt x="9576" y="18621"/>
                    <a:pt x="9707" y="18621"/>
                    <a:pt x="9773" y="18621"/>
                  </a:cubicBezTo>
                  <a:cubicBezTo>
                    <a:pt x="9905" y="18621"/>
                    <a:pt x="10037" y="18621"/>
                    <a:pt x="10102" y="18674"/>
                  </a:cubicBezTo>
                  <a:cubicBezTo>
                    <a:pt x="10102" y="18727"/>
                    <a:pt x="10102" y="18727"/>
                    <a:pt x="10102" y="18727"/>
                  </a:cubicBezTo>
                  <a:cubicBezTo>
                    <a:pt x="10102" y="18727"/>
                    <a:pt x="10037" y="18833"/>
                    <a:pt x="9905" y="18833"/>
                  </a:cubicBezTo>
                  <a:cubicBezTo>
                    <a:pt x="9839" y="18887"/>
                    <a:pt x="9707" y="18887"/>
                    <a:pt x="9641" y="18887"/>
                  </a:cubicBezTo>
                  <a:cubicBezTo>
                    <a:pt x="9510" y="18887"/>
                    <a:pt x="9444" y="18887"/>
                    <a:pt x="9312" y="18887"/>
                  </a:cubicBezTo>
                  <a:cubicBezTo>
                    <a:pt x="9246" y="18833"/>
                    <a:pt x="9115" y="18833"/>
                    <a:pt x="8983" y="18833"/>
                  </a:cubicBezTo>
                  <a:cubicBezTo>
                    <a:pt x="8917" y="18833"/>
                    <a:pt x="8851" y="18833"/>
                    <a:pt x="8720" y="18887"/>
                  </a:cubicBezTo>
                  <a:cubicBezTo>
                    <a:pt x="8390" y="18940"/>
                    <a:pt x="8259" y="19100"/>
                    <a:pt x="8193" y="19206"/>
                  </a:cubicBezTo>
                  <a:cubicBezTo>
                    <a:pt x="8193" y="19366"/>
                    <a:pt x="8127" y="19738"/>
                    <a:pt x="8588" y="19898"/>
                  </a:cubicBezTo>
                  <a:cubicBezTo>
                    <a:pt x="8588" y="19898"/>
                    <a:pt x="8588" y="19898"/>
                    <a:pt x="8654" y="19951"/>
                  </a:cubicBezTo>
                  <a:cubicBezTo>
                    <a:pt x="8654" y="19951"/>
                    <a:pt x="8785" y="20004"/>
                    <a:pt x="8917" y="20057"/>
                  </a:cubicBezTo>
                  <a:cubicBezTo>
                    <a:pt x="8917" y="20057"/>
                    <a:pt x="8917" y="20057"/>
                    <a:pt x="8917" y="20057"/>
                  </a:cubicBezTo>
                  <a:cubicBezTo>
                    <a:pt x="9115" y="20057"/>
                    <a:pt x="9312" y="19951"/>
                    <a:pt x="9444" y="19898"/>
                  </a:cubicBezTo>
                  <a:cubicBezTo>
                    <a:pt x="9510" y="19844"/>
                    <a:pt x="9510" y="19844"/>
                    <a:pt x="9510" y="19844"/>
                  </a:cubicBezTo>
                  <a:cubicBezTo>
                    <a:pt x="9707" y="19791"/>
                    <a:pt x="9905" y="19738"/>
                    <a:pt x="10102" y="19738"/>
                  </a:cubicBezTo>
                  <a:cubicBezTo>
                    <a:pt x="10168" y="19738"/>
                    <a:pt x="10234" y="19738"/>
                    <a:pt x="10300" y="19738"/>
                  </a:cubicBezTo>
                  <a:cubicBezTo>
                    <a:pt x="10366" y="19738"/>
                    <a:pt x="10366" y="19738"/>
                    <a:pt x="10366" y="19738"/>
                  </a:cubicBezTo>
                  <a:cubicBezTo>
                    <a:pt x="10563" y="19738"/>
                    <a:pt x="10695" y="19738"/>
                    <a:pt x="10761" y="19685"/>
                  </a:cubicBezTo>
                  <a:cubicBezTo>
                    <a:pt x="10893" y="19578"/>
                    <a:pt x="10893" y="19525"/>
                    <a:pt x="10893" y="19472"/>
                  </a:cubicBezTo>
                  <a:cubicBezTo>
                    <a:pt x="10893" y="19419"/>
                    <a:pt x="10959" y="19419"/>
                    <a:pt x="10959" y="19419"/>
                  </a:cubicBezTo>
                  <a:cubicBezTo>
                    <a:pt x="10959" y="19312"/>
                    <a:pt x="11090" y="19206"/>
                    <a:pt x="11156" y="19206"/>
                  </a:cubicBezTo>
                  <a:cubicBezTo>
                    <a:pt x="11156" y="19206"/>
                    <a:pt x="11222" y="19206"/>
                    <a:pt x="11222" y="19206"/>
                  </a:cubicBezTo>
                  <a:cubicBezTo>
                    <a:pt x="11222" y="19206"/>
                    <a:pt x="11222" y="19206"/>
                    <a:pt x="11222" y="19206"/>
                  </a:cubicBezTo>
                  <a:cubicBezTo>
                    <a:pt x="11288" y="19206"/>
                    <a:pt x="11288" y="19206"/>
                    <a:pt x="11354" y="19206"/>
                  </a:cubicBezTo>
                  <a:cubicBezTo>
                    <a:pt x="11485" y="19153"/>
                    <a:pt x="11551" y="19100"/>
                    <a:pt x="11617" y="19100"/>
                  </a:cubicBezTo>
                  <a:cubicBezTo>
                    <a:pt x="11617" y="19100"/>
                    <a:pt x="11683" y="18993"/>
                    <a:pt x="11749" y="18993"/>
                  </a:cubicBezTo>
                  <a:cubicBezTo>
                    <a:pt x="11749" y="18993"/>
                    <a:pt x="11815" y="18940"/>
                    <a:pt x="11815" y="18940"/>
                  </a:cubicBezTo>
                  <a:cubicBezTo>
                    <a:pt x="11815" y="18940"/>
                    <a:pt x="11815" y="18940"/>
                    <a:pt x="11815" y="18940"/>
                  </a:cubicBezTo>
                  <a:cubicBezTo>
                    <a:pt x="11946" y="19046"/>
                    <a:pt x="11946" y="19100"/>
                    <a:pt x="12012" y="19206"/>
                  </a:cubicBezTo>
                  <a:cubicBezTo>
                    <a:pt x="12078" y="19259"/>
                    <a:pt x="12144" y="19312"/>
                    <a:pt x="12144" y="19366"/>
                  </a:cubicBezTo>
                  <a:cubicBezTo>
                    <a:pt x="12210" y="19419"/>
                    <a:pt x="12276" y="19419"/>
                    <a:pt x="12276" y="19472"/>
                  </a:cubicBezTo>
                  <a:cubicBezTo>
                    <a:pt x="12276" y="19472"/>
                    <a:pt x="12276" y="19525"/>
                    <a:pt x="12341" y="19525"/>
                  </a:cubicBezTo>
                  <a:cubicBezTo>
                    <a:pt x="12341" y="19632"/>
                    <a:pt x="12407" y="19685"/>
                    <a:pt x="12473" y="19791"/>
                  </a:cubicBezTo>
                  <a:cubicBezTo>
                    <a:pt x="12605" y="19844"/>
                    <a:pt x="12671" y="19951"/>
                    <a:pt x="12671" y="20004"/>
                  </a:cubicBezTo>
                  <a:cubicBezTo>
                    <a:pt x="12737" y="20057"/>
                    <a:pt x="12737" y="20110"/>
                    <a:pt x="12737" y="20164"/>
                  </a:cubicBezTo>
                  <a:cubicBezTo>
                    <a:pt x="12737" y="20217"/>
                    <a:pt x="12737" y="20270"/>
                    <a:pt x="12802" y="20323"/>
                  </a:cubicBezTo>
                  <a:cubicBezTo>
                    <a:pt x="12868" y="20749"/>
                    <a:pt x="13263" y="20749"/>
                    <a:pt x="13593" y="20802"/>
                  </a:cubicBezTo>
                  <a:cubicBezTo>
                    <a:pt x="13659" y="20802"/>
                    <a:pt x="13790" y="20855"/>
                    <a:pt x="13856" y="20908"/>
                  </a:cubicBezTo>
                  <a:cubicBezTo>
                    <a:pt x="13922" y="20962"/>
                    <a:pt x="13988" y="21015"/>
                    <a:pt x="13988" y="21068"/>
                  </a:cubicBezTo>
                  <a:cubicBezTo>
                    <a:pt x="14054" y="21174"/>
                    <a:pt x="14120" y="21228"/>
                    <a:pt x="14185" y="21281"/>
                  </a:cubicBezTo>
                  <a:cubicBezTo>
                    <a:pt x="14251" y="21334"/>
                    <a:pt x="14251" y="21334"/>
                    <a:pt x="14251" y="21334"/>
                  </a:cubicBezTo>
                  <a:cubicBezTo>
                    <a:pt x="14251" y="21387"/>
                    <a:pt x="14317" y="21440"/>
                    <a:pt x="14449" y="21494"/>
                  </a:cubicBezTo>
                  <a:cubicBezTo>
                    <a:pt x="14515" y="21494"/>
                    <a:pt x="14581" y="21494"/>
                    <a:pt x="14646" y="21494"/>
                  </a:cubicBezTo>
                  <a:cubicBezTo>
                    <a:pt x="14712" y="21494"/>
                    <a:pt x="14712" y="21494"/>
                    <a:pt x="14712" y="21494"/>
                  </a:cubicBezTo>
                  <a:cubicBezTo>
                    <a:pt x="14712" y="21494"/>
                    <a:pt x="14712" y="21494"/>
                    <a:pt x="14712" y="21494"/>
                  </a:cubicBezTo>
                  <a:cubicBezTo>
                    <a:pt x="14778" y="21494"/>
                    <a:pt x="14778" y="21494"/>
                    <a:pt x="14844" y="21547"/>
                  </a:cubicBezTo>
                  <a:cubicBezTo>
                    <a:pt x="14910" y="21547"/>
                    <a:pt x="14910" y="21547"/>
                    <a:pt x="14976" y="21600"/>
                  </a:cubicBezTo>
                  <a:cubicBezTo>
                    <a:pt x="15107" y="21600"/>
                    <a:pt x="15239" y="21600"/>
                    <a:pt x="15371" y="21600"/>
                  </a:cubicBezTo>
                  <a:cubicBezTo>
                    <a:pt x="15437" y="21600"/>
                    <a:pt x="15568" y="21600"/>
                    <a:pt x="15634" y="21600"/>
                  </a:cubicBezTo>
                  <a:cubicBezTo>
                    <a:pt x="15700" y="21600"/>
                    <a:pt x="15832" y="21600"/>
                    <a:pt x="15898" y="21600"/>
                  </a:cubicBezTo>
                  <a:cubicBezTo>
                    <a:pt x="15898" y="21600"/>
                    <a:pt x="15963" y="21600"/>
                    <a:pt x="16029" y="21600"/>
                  </a:cubicBezTo>
                  <a:cubicBezTo>
                    <a:pt x="16029" y="21600"/>
                    <a:pt x="16095" y="21600"/>
                    <a:pt x="16095" y="21600"/>
                  </a:cubicBezTo>
                  <a:cubicBezTo>
                    <a:pt x="16227" y="21600"/>
                    <a:pt x="16293" y="21600"/>
                    <a:pt x="16359" y="21600"/>
                  </a:cubicBezTo>
                  <a:cubicBezTo>
                    <a:pt x="16490" y="21600"/>
                    <a:pt x="16688" y="21600"/>
                    <a:pt x="16820" y="21494"/>
                  </a:cubicBezTo>
                  <a:cubicBezTo>
                    <a:pt x="16885" y="21494"/>
                    <a:pt x="16951" y="21440"/>
                    <a:pt x="17017" y="21440"/>
                  </a:cubicBezTo>
                  <a:cubicBezTo>
                    <a:pt x="17017" y="21440"/>
                    <a:pt x="17083" y="21440"/>
                    <a:pt x="17149" y="21440"/>
                  </a:cubicBezTo>
                  <a:cubicBezTo>
                    <a:pt x="17149" y="21440"/>
                    <a:pt x="17215" y="21440"/>
                    <a:pt x="17215" y="21440"/>
                  </a:cubicBezTo>
                  <a:cubicBezTo>
                    <a:pt x="17281" y="21440"/>
                    <a:pt x="17281" y="21440"/>
                    <a:pt x="17281" y="21440"/>
                  </a:cubicBezTo>
                  <a:cubicBezTo>
                    <a:pt x="17346" y="21440"/>
                    <a:pt x="17346" y="21494"/>
                    <a:pt x="17412" y="21494"/>
                  </a:cubicBezTo>
                  <a:cubicBezTo>
                    <a:pt x="17478" y="21494"/>
                    <a:pt x="17478" y="21494"/>
                    <a:pt x="17478" y="21494"/>
                  </a:cubicBezTo>
                  <a:cubicBezTo>
                    <a:pt x="17478" y="21494"/>
                    <a:pt x="17478" y="21494"/>
                    <a:pt x="17478" y="21494"/>
                  </a:cubicBezTo>
                  <a:cubicBezTo>
                    <a:pt x="17741" y="21440"/>
                    <a:pt x="17873" y="21174"/>
                    <a:pt x="17807" y="21015"/>
                  </a:cubicBezTo>
                  <a:cubicBezTo>
                    <a:pt x="17807" y="20962"/>
                    <a:pt x="17807" y="20908"/>
                    <a:pt x="17807" y="20908"/>
                  </a:cubicBezTo>
                  <a:cubicBezTo>
                    <a:pt x="17741" y="20855"/>
                    <a:pt x="17741" y="20802"/>
                    <a:pt x="17741" y="20802"/>
                  </a:cubicBezTo>
                  <a:cubicBezTo>
                    <a:pt x="17741" y="20802"/>
                    <a:pt x="17807" y="20749"/>
                    <a:pt x="17807" y="20749"/>
                  </a:cubicBezTo>
                  <a:cubicBezTo>
                    <a:pt x="17807" y="20696"/>
                    <a:pt x="17873" y="20696"/>
                    <a:pt x="17873" y="20642"/>
                  </a:cubicBezTo>
                  <a:cubicBezTo>
                    <a:pt x="17873" y="20589"/>
                    <a:pt x="17939" y="20536"/>
                    <a:pt x="17939" y="20536"/>
                  </a:cubicBezTo>
                  <a:cubicBezTo>
                    <a:pt x="17939" y="20483"/>
                    <a:pt x="17939" y="20483"/>
                    <a:pt x="17939" y="20483"/>
                  </a:cubicBezTo>
                  <a:cubicBezTo>
                    <a:pt x="18005" y="20376"/>
                    <a:pt x="18071" y="20323"/>
                    <a:pt x="18202" y="20270"/>
                  </a:cubicBezTo>
                  <a:cubicBezTo>
                    <a:pt x="18268" y="20217"/>
                    <a:pt x="18400" y="20164"/>
                    <a:pt x="18466" y="20110"/>
                  </a:cubicBezTo>
                  <a:cubicBezTo>
                    <a:pt x="18663" y="19951"/>
                    <a:pt x="18861" y="19844"/>
                    <a:pt x="19124" y="19738"/>
                  </a:cubicBezTo>
                  <a:cubicBezTo>
                    <a:pt x="19124" y="19791"/>
                    <a:pt x="19124" y="19791"/>
                    <a:pt x="19190" y="19791"/>
                  </a:cubicBezTo>
                  <a:cubicBezTo>
                    <a:pt x="19190" y="19791"/>
                    <a:pt x="19256" y="19844"/>
                    <a:pt x="19388" y="19844"/>
                  </a:cubicBezTo>
                  <a:cubicBezTo>
                    <a:pt x="19388" y="19844"/>
                    <a:pt x="19454" y="19844"/>
                    <a:pt x="19520" y="19844"/>
                  </a:cubicBezTo>
                  <a:cubicBezTo>
                    <a:pt x="19520" y="19844"/>
                    <a:pt x="19585" y="19844"/>
                    <a:pt x="19585" y="19844"/>
                  </a:cubicBezTo>
                  <a:cubicBezTo>
                    <a:pt x="19651" y="19844"/>
                    <a:pt x="19651" y="19844"/>
                    <a:pt x="19651" y="19844"/>
                  </a:cubicBezTo>
                  <a:cubicBezTo>
                    <a:pt x="19849" y="19844"/>
                    <a:pt x="20046" y="19791"/>
                    <a:pt x="20178" y="19738"/>
                  </a:cubicBezTo>
                  <a:cubicBezTo>
                    <a:pt x="20244" y="19685"/>
                    <a:pt x="20310" y="19685"/>
                    <a:pt x="20441" y="19685"/>
                  </a:cubicBezTo>
                  <a:cubicBezTo>
                    <a:pt x="20639" y="19632"/>
                    <a:pt x="20771" y="19578"/>
                    <a:pt x="20968" y="19419"/>
                  </a:cubicBezTo>
                  <a:cubicBezTo>
                    <a:pt x="21232" y="19312"/>
                    <a:pt x="21363" y="19153"/>
                    <a:pt x="21495" y="19046"/>
                  </a:cubicBezTo>
                  <a:cubicBezTo>
                    <a:pt x="21561" y="18993"/>
                    <a:pt x="21561" y="18993"/>
                    <a:pt x="21561" y="18993"/>
                  </a:cubicBezTo>
                  <a:lnTo>
                    <a:pt x="21561" y="18940"/>
                  </a:lnTo>
                  <a:close/>
                  <a:moveTo>
                    <a:pt x="7863" y="17769"/>
                  </a:moveTo>
                  <a:cubicBezTo>
                    <a:pt x="7863" y="17769"/>
                    <a:pt x="7798" y="17769"/>
                    <a:pt x="7798" y="17769"/>
                  </a:cubicBezTo>
                  <a:cubicBezTo>
                    <a:pt x="7798" y="17769"/>
                    <a:pt x="7732" y="17823"/>
                    <a:pt x="7732" y="17823"/>
                  </a:cubicBezTo>
                  <a:cubicBezTo>
                    <a:pt x="7732" y="17823"/>
                    <a:pt x="7732" y="17823"/>
                    <a:pt x="7732" y="17823"/>
                  </a:cubicBezTo>
                  <a:cubicBezTo>
                    <a:pt x="7798" y="17769"/>
                    <a:pt x="7798" y="17663"/>
                    <a:pt x="7798" y="17663"/>
                  </a:cubicBezTo>
                  <a:cubicBezTo>
                    <a:pt x="7798" y="17663"/>
                    <a:pt x="7798" y="17663"/>
                    <a:pt x="7798" y="17663"/>
                  </a:cubicBezTo>
                  <a:cubicBezTo>
                    <a:pt x="7798" y="17663"/>
                    <a:pt x="7798" y="17663"/>
                    <a:pt x="7798" y="17663"/>
                  </a:cubicBezTo>
                  <a:cubicBezTo>
                    <a:pt x="7798" y="17716"/>
                    <a:pt x="7863" y="17769"/>
                    <a:pt x="7863" y="17769"/>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399" name="Freeform 32"/>
            <p:cNvSpPr/>
            <p:nvPr/>
          </p:nvSpPr>
          <p:spPr>
            <a:xfrm>
              <a:off x="465379" y="1152007"/>
              <a:ext cx="475917" cy="350157"/>
            </a:xfrm>
            <a:custGeom>
              <a:avLst/>
              <a:gdLst/>
              <a:ahLst/>
              <a:cxnLst>
                <a:cxn ang="0">
                  <a:pos x="wd2" y="hd2"/>
                </a:cxn>
                <a:cxn ang="5400000">
                  <a:pos x="wd2" y="hd2"/>
                </a:cxn>
                <a:cxn ang="10800000">
                  <a:pos x="wd2" y="hd2"/>
                </a:cxn>
                <a:cxn ang="16200000">
                  <a:pos x="wd2" y="hd2"/>
                </a:cxn>
              </a:cxnLst>
              <a:rect l="0" t="0" r="r" b="b"/>
              <a:pathLst>
                <a:path w="21545" h="21600" extrusionOk="0">
                  <a:moveTo>
                    <a:pt x="21254" y="12748"/>
                  </a:moveTo>
                  <a:cubicBezTo>
                    <a:pt x="21185" y="12570"/>
                    <a:pt x="21185" y="12570"/>
                    <a:pt x="21185" y="12570"/>
                  </a:cubicBezTo>
                  <a:cubicBezTo>
                    <a:pt x="21115" y="12393"/>
                    <a:pt x="21115" y="12039"/>
                    <a:pt x="21046" y="11685"/>
                  </a:cubicBezTo>
                  <a:cubicBezTo>
                    <a:pt x="21046" y="10977"/>
                    <a:pt x="20977" y="10092"/>
                    <a:pt x="20146" y="10003"/>
                  </a:cubicBezTo>
                  <a:cubicBezTo>
                    <a:pt x="20146" y="10003"/>
                    <a:pt x="20146" y="10003"/>
                    <a:pt x="20146" y="10003"/>
                  </a:cubicBezTo>
                  <a:cubicBezTo>
                    <a:pt x="19869" y="10003"/>
                    <a:pt x="19592" y="10092"/>
                    <a:pt x="19385" y="10180"/>
                  </a:cubicBezTo>
                  <a:cubicBezTo>
                    <a:pt x="19246" y="10180"/>
                    <a:pt x="19108" y="10180"/>
                    <a:pt x="18969" y="10180"/>
                  </a:cubicBezTo>
                  <a:cubicBezTo>
                    <a:pt x="18415" y="10269"/>
                    <a:pt x="18277" y="10800"/>
                    <a:pt x="18069" y="11243"/>
                  </a:cubicBezTo>
                  <a:cubicBezTo>
                    <a:pt x="18000" y="11420"/>
                    <a:pt x="18000" y="11508"/>
                    <a:pt x="17931" y="11597"/>
                  </a:cubicBezTo>
                  <a:cubicBezTo>
                    <a:pt x="17931" y="11597"/>
                    <a:pt x="17931" y="11508"/>
                    <a:pt x="17862" y="11420"/>
                  </a:cubicBezTo>
                  <a:cubicBezTo>
                    <a:pt x="17792" y="11243"/>
                    <a:pt x="17792" y="10889"/>
                    <a:pt x="18208" y="10446"/>
                  </a:cubicBezTo>
                  <a:cubicBezTo>
                    <a:pt x="18277" y="10357"/>
                    <a:pt x="18277" y="10357"/>
                    <a:pt x="18346" y="10269"/>
                  </a:cubicBezTo>
                  <a:cubicBezTo>
                    <a:pt x="18485" y="10092"/>
                    <a:pt x="18554" y="10003"/>
                    <a:pt x="18762" y="9915"/>
                  </a:cubicBezTo>
                  <a:cubicBezTo>
                    <a:pt x="18762" y="9826"/>
                    <a:pt x="18831" y="9826"/>
                    <a:pt x="18900" y="9826"/>
                  </a:cubicBezTo>
                  <a:cubicBezTo>
                    <a:pt x="19177" y="9649"/>
                    <a:pt x="19385" y="9561"/>
                    <a:pt x="19592" y="9295"/>
                  </a:cubicBezTo>
                  <a:cubicBezTo>
                    <a:pt x="19869" y="8852"/>
                    <a:pt x="19938" y="7967"/>
                    <a:pt x="19800" y="7525"/>
                  </a:cubicBezTo>
                  <a:cubicBezTo>
                    <a:pt x="19662" y="7259"/>
                    <a:pt x="19454" y="7082"/>
                    <a:pt x="19315" y="6993"/>
                  </a:cubicBezTo>
                  <a:cubicBezTo>
                    <a:pt x="19315" y="6993"/>
                    <a:pt x="19315" y="6993"/>
                    <a:pt x="19246" y="6993"/>
                  </a:cubicBezTo>
                  <a:cubicBezTo>
                    <a:pt x="19177" y="6905"/>
                    <a:pt x="19038" y="6816"/>
                    <a:pt x="18900" y="6816"/>
                  </a:cubicBezTo>
                  <a:cubicBezTo>
                    <a:pt x="18900" y="6816"/>
                    <a:pt x="18900" y="6816"/>
                    <a:pt x="18831" y="6816"/>
                  </a:cubicBezTo>
                  <a:cubicBezTo>
                    <a:pt x="18831" y="6816"/>
                    <a:pt x="18831" y="6816"/>
                    <a:pt x="18831" y="6816"/>
                  </a:cubicBezTo>
                  <a:cubicBezTo>
                    <a:pt x="18831" y="6816"/>
                    <a:pt x="18831" y="6728"/>
                    <a:pt x="18762" y="6639"/>
                  </a:cubicBezTo>
                  <a:cubicBezTo>
                    <a:pt x="18762" y="6462"/>
                    <a:pt x="18692" y="6374"/>
                    <a:pt x="18623" y="6285"/>
                  </a:cubicBezTo>
                  <a:cubicBezTo>
                    <a:pt x="18554" y="6197"/>
                    <a:pt x="18554" y="6108"/>
                    <a:pt x="18485" y="6108"/>
                  </a:cubicBezTo>
                  <a:cubicBezTo>
                    <a:pt x="18485" y="6020"/>
                    <a:pt x="18485" y="6020"/>
                    <a:pt x="18485" y="6020"/>
                  </a:cubicBezTo>
                  <a:cubicBezTo>
                    <a:pt x="18346" y="5754"/>
                    <a:pt x="18277" y="5489"/>
                    <a:pt x="18069" y="5311"/>
                  </a:cubicBezTo>
                  <a:cubicBezTo>
                    <a:pt x="17723" y="4780"/>
                    <a:pt x="17654" y="4515"/>
                    <a:pt x="17585" y="3718"/>
                  </a:cubicBezTo>
                  <a:cubicBezTo>
                    <a:pt x="17377" y="3807"/>
                    <a:pt x="17377" y="3807"/>
                    <a:pt x="17377" y="3807"/>
                  </a:cubicBezTo>
                  <a:cubicBezTo>
                    <a:pt x="17377" y="3807"/>
                    <a:pt x="17377" y="3807"/>
                    <a:pt x="17377" y="3807"/>
                  </a:cubicBezTo>
                  <a:cubicBezTo>
                    <a:pt x="17377" y="3541"/>
                    <a:pt x="17377" y="3541"/>
                    <a:pt x="17377" y="3541"/>
                  </a:cubicBezTo>
                  <a:cubicBezTo>
                    <a:pt x="17377" y="3541"/>
                    <a:pt x="17100" y="3452"/>
                    <a:pt x="17100" y="3452"/>
                  </a:cubicBezTo>
                  <a:cubicBezTo>
                    <a:pt x="17031" y="3364"/>
                    <a:pt x="17031" y="3275"/>
                    <a:pt x="17031" y="3098"/>
                  </a:cubicBezTo>
                  <a:cubicBezTo>
                    <a:pt x="17031" y="2921"/>
                    <a:pt x="17031" y="2744"/>
                    <a:pt x="17100" y="2567"/>
                  </a:cubicBezTo>
                  <a:cubicBezTo>
                    <a:pt x="17100" y="2213"/>
                    <a:pt x="17169" y="1770"/>
                    <a:pt x="17031" y="1328"/>
                  </a:cubicBezTo>
                  <a:cubicBezTo>
                    <a:pt x="16892" y="885"/>
                    <a:pt x="16685" y="620"/>
                    <a:pt x="16269" y="531"/>
                  </a:cubicBezTo>
                  <a:cubicBezTo>
                    <a:pt x="16200" y="531"/>
                    <a:pt x="16131" y="531"/>
                    <a:pt x="16062" y="531"/>
                  </a:cubicBezTo>
                  <a:cubicBezTo>
                    <a:pt x="15992" y="531"/>
                    <a:pt x="15854" y="531"/>
                    <a:pt x="15785" y="531"/>
                  </a:cubicBezTo>
                  <a:cubicBezTo>
                    <a:pt x="15715" y="531"/>
                    <a:pt x="15646" y="620"/>
                    <a:pt x="15577" y="620"/>
                  </a:cubicBezTo>
                  <a:cubicBezTo>
                    <a:pt x="15438" y="620"/>
                    <a:pt x="15438" y="531"/>
                    <a:pt x="15369" y="531"/>
                  </a:cubicBezTo>
                  <a:cubicBezTo>
                    <a:pt x="15231" y="531"/>
                    <a:pt x="15092" y="443"/>
                    <a:pt x="14954" y="354"/>
                  </a:cubicBezTo>
                  <a:cubicBezTo>
                    <a:pt x="14815" y="266"/>
                    <a:pt x="14677" y="177"/>
                    <a:pt x="14538" y="89"/>
                  </a:cubicBezTo>
                  <a:cubicBezTo>
                    <a:pt x="14331" y="0"/>
                    <a:pt x="14054" y="0"/>
                    <a:pt x="13915" y="0"/>
                  </a:cubicBezTo>
                  <a:cubicBezTo>
                    <a:pt x="13846" y="0"/>
                    <a:pt x="13569" y="0"/>
                    <a:pt x="13500" y="0"/>
                  </a:cubicBezTo>
                  <a:cubicBezTo>
                    <a:pt x="13015" y="0"/>
                    <a:pt x="12600" y="89"/>
                    <a:pt x="12185" y="531"/>
                  </a:cubicBezTo>
                  <a:cubicBezTo>
                    <a:pt x="12115" y="620"/>
                    <a:pt x="12046" y="620"/>
                    <a:pt x="11977" y="708"/>
                  </a:cubicBezTo>
                  <a:cubicBezTo>
                    <a:pt x="11700" y="974"/>
                    <a:pt x="11492" y="1239"/>
                    <a:pt x="11146" y="1328"/>
                  </a:cubicBezTo>
                  <a:cubicBezTo>
                    <a:pt x="11146" y="1328"/>
                    <a:pt x="11146" y="1328"/>
                    <a:pt x="11146" y="1328"/>
                  </a:cubicBezTo>
                  <a:cubicBezTo>
                    <a:pt x="11008" y="1328"/>
                    <a:pt x="10800" y="1239"/>
                    <a:pt x="10662" y="1151"/>
                  </a:cubicBezTo>
                  <a:cubicBezTo>
                    <a:pt x="10454" y="1062"/>
                    <a:pt x="10315" y="1062"/>
                    <a:pt x="10108" y="1062"/>
                  </a:cubicBezTo>
                  <a:cubicBezTo>
                    <a:pt x="10038" y="1062"/>
                    <a:pt x="9969" y="1062"/>
                    <a:pt x="9969" y="1062"/>
                  </a:cubicBezTo>
                  <a:cubicBezTo>
                    <a:pt x="9623" y="1151"/>
                    <a:pt x="9554" y="1505"/>
                    <a:pt x="9554" y="1682"/>
                  </a:cubicBezTo>
                  <a:cubicBezTo>
                    <a:pt x="9554" y="1770"/>
                    <a:pt x="9554" y="1770"/>
                    <a:pt x="9554" y="1859"/>
                  </a:cubicBezTo>
                  <a:cubicBezTo>
                    <a:pt x="9415" y="2479"/>
                    <a:pt x="9346" y="3010"/>
                    <a:pt x="8862" y="3187"/>
                  </a:cubicBezTo>
                  <a:cubicBezTo>
                    <a:pt x="8792" y="3275"/>
                    <a:pt x="8515" y="3275"/>
                    <a:pt x="8308" y="3275"/>
                  </a:cubicBezTo>
                  <a:cubicBezTo>
                    <a:pt x="7892" y="3275"/>
                    <a:pt x="7754" y="3187"/>
                    <a:pt x="7685" y="3098"/>
                  </a:cubicBezTo>
                  <a:cubicBezTo>
                    <a:pt x="7615" y="3010"/>
                    <a:pt x="7615" y="3010"/>
                    <a:pt x="7615" y="3010"/>
                  </a:cubicBezTo>
                  <a:cubicBezTo>
                    <a:pt x="7477" y="3010"/>
                    <a:pt x="7477" y="3010"/>
                    <a:pt x="7477" y="3010"/>
                  </a:cubicBezTo>
                  <a:cubicBezTo>
                    <a:pt x="7131" y="3098"/>
                    <a:pt x="6438" y="3275"/>
                    <a:pt x="6231" y="3895"/>
                  </a:cubicBezTo>
                  <a:cubicBezTo>
                    <a:pt x="6231" y="4072"/>
                    <a:pt x="6162" y="4249"/>
                    <a:pt x="6162" y="4338"/>
                  </a:cubicBezTo>
                  <a:cubicBezTo>
                    <a:pt x="6092" y="4603"/>
                    <a:pt x="6092" y="4780"/>
                    <a:pt x="5954" y="5046"/>
                  </a:cubicBezTo>
                  <a:cubicBezTo>
                    <a:pt x="5815" y="5400"/>
                    <a:pt x="5815" y="5666"/>
                    <a:pt x="5746" y="6020"/>
                  </a:cubicBezTo>
                  <a:cubicBezTo>
                    <a:pt x="5746" y="6108"/>
                    <a:pt x="5746" y="6197"/>
                    <a:pt x="5746" y="6197"/>
                  </a:cubicBezTo>
                  <a:cubicBezTo>
                    <a:pt x="5746" y="6551"/>
                    <a:pt x="5608" y="6728"/>
                    <a:pt x="5469" y="6905"/>
                  </a:cubicBezTo>
                  <a:cubicBezTo>
                    <a:pt x="5400" y="6993"/>
                    <a:pt x="5331" y="7082"/>
                    <a:pt x="5262" y="7170"/>
                  </a:cubicBezTo>
                  <a:cubicBezTo>
                    <a:pt x="5123" y="7348"/>
                    <a:pt x="5123" y="7613"/>
                    <a:pt x="5123" y="7790"/>
                  </a:cubicBezTo>
                  <a:cubicBezTo>
                    <a:pt x="5054" y="8056"/>
                    <a:pt x="5054" y="8233"/>
                    <a:pt x="4985" y="8321"/>
                  </a:cubicBezTo>
                  <a:cubicBezTo>
                    <a:pt x="4915" y="8410"/>
                    <a:pt x="4846" y="8498"/>
                    <a:pt x="4708" y="8498"/>
                  </a:cubicBezTo>
                  <a:cubicBezTo>
                    <a:pt x="4638" y="8498"/>
                    <a:pt x="4569" y="8498"/>
                    <a:pt x="4500" y="8410"/>
                  </a:cubicBezTo>
                  <a:cubicBezTo>
                    <a:pt x="4431" y="8410"/>
                    <a:pt x="4292" y="8410"/>
                    <a:pt x="4223" y="8410"/>
                  </a:cubicBezTo>
                  <a:cubicBezTo>
                    <a:pt x="4223" y="8410"/>
                    <a:pt x="4154" y="8410"/>
                    <a:pt x="4085" y="8410"/>
                  </a:cubicBezTo>
                  <a:cubicBezTo>
                    <a:pt x="3946" y="8498"/>
                    <a:pt x="3877" y="8587"/>
                    <a:pt x="3738" y="8764"/>
                  </a:cubicBezTo>
                  <a:cubicBezTo>
                    <a:pt x="3669" y="8852"/>
                    <a:pt x="3531" y="9030"/>
                    <a:pt x="3392" y="9030"/>
                  </a:cubicBezTo>
                  <a:cubicBezTo>
                    <a:pt x="3392" y="9030"/>
                    <a:pt x="3392" y="9030"/>
                    <a:pt x="3392" y="9030"/>
                  </a:cubicBezTo>
                  <a:cubicBezTo>
                    <a:pt x="3254" y="8941"/>
                    <a:pt x="3185" y="8941"/>
                    <a:pt x="3046" y="8852"/>
                  </a:cubicBezTo>
                  <a:cubicBezTo>
                    <a:pt x="2977" y="8764"/>
                    <a:pt x="2838" y="8675"/>
                    <a:pt x="2700" y="8675"/>
                  </a:cubicBezTo>
                  <a:cubicBezTo>
                    <a:pt x="2631" y="8675"/>
                    <a:pt x="2562" y="8675"/>
                    <a:pt x="2492" y="8675"/>
                  </a:cubicBezTo>
                  <a:cubicBezTo>
                    <a:pt x="2285" y="8852"/>
                    <a:pt x="2146" y="9118"/>
                    <a:pt x="2146" y="9295"/>
                  </a:cubicBezTo>
                  <a:cubicBezTo>
                    <a:pt x="2077" y="9561"/>
                    <a:pt x="2146" y="9738"/>
                    <a:pt x="2215" y="9826"/>
                  </a:cubicBezTo>
                  <a:cubicBezTo>
                    <a:pt x="2285" y="10003"/>
                    <a:pt x="2492" y="10003"/>
                    <a:pt x="2631" y="10092"/>
                  </a:cubicBezTo>
                  <a:cubicBezTo>
                    <a:pt x="2769" y="10092"/>
                    <a:pt x="2908" y="10092"/>
                    <a:pt x="2977" y="10269"/>
                  </a:cubicBezTo>
                  <a:cubicBezTo>
                    <a:pt x="2977" y="10269"/>
                    <a:pt x="2977" y="10269"/>
                    <a:pt x="3046" y="10357"/>
                  </a:cubicBezTo>
                  <a:cubicBezTo>
                    <a:pt x="3046" y="10357"/>
                    <a:pt x="3046" y="10446"/>
                    <a:pt x="3046" y="10446"/>
                  </a:cubicBezTo>
                  <a:cubicBezTo>
                    <a:pt x="3046" y="10534"/>
                    <a:pt x="3046" y="10534"/>
                    <a:pt x="3046" y="10534"/>
                  </a:cubicBezTo>
                  <a:cubicBezTo>
                    <a:pt x="3115" y="10534"/>
                    <a:pt x="3115" y="10534"/>
                    <a:pt x="3115" y="10534"/>
                  </a:cubicBezTo>
                  <a:cubicBezTo>
                    <a:pt x="3185" y="10623"/>
                    <a:pt x="3254" y="10623"/>
                    <a:pt x="3254" y="10623"/>
                  </a:cubicBezTo>
                  <a:cubicBezTo>
                    <a:pt x="3323" y="10623"/>
                    <a:pt x="3392" y="10623"/>
                    <a:pt x="3462" y="10623"/>
                  </a:cubicBezTo>
                  <a:cubicBezTo>
                    <a:pt x="3462" y="10623"/>
                    <a:pt x="3531" y="10623"/>
                    <a:pt x="3600" y="10623"/>
                  </a:cubicBezTo>
                  <a:cubicBezTo>
                    <a:pt x="3669" y="10623"/>
                    <a:pt x="3669" y="10623"/>
                    <a:pt x="3669" y="10623"/>
                  </a:cubicBezTo>
                  <a:cubicBezTo>
                    <a:pt x="3669" y="10623"/>
                    <a:pt x="3669" y="10623"/>
                    <a:pt x="3669" y="10711"/>
                  </a:cubicBezTo>
                  <a:cubicBezTo>
                    <a:pt x="3600" y="10889"/>
                    <a:pt x="3392" y="10977"/>
                    <a:pt x="3185" y="11154"/>
                  </a:cubicBezTo>
                  <a:cubicBezTo>
                    <a:pt x="3185" y="11154"/>
                    <a:pt x="3115" y="11154"/>
                    <a:pt x="3046" y="11243"/>
                  </a:cubicBezTo>
                  <a:cubicBezTo>
                    <a:pt x="2977" y="11331"/>
                    <a:pt x="2838" y="11420"/>
                    <a:pt x="2769" y="11508"/>
                  </a:cubicBezTo>
                  <a:cubicBezTo>
                    <a:pt x="2700" y="11597"/>
                    <a:pt x="2562" y="11774"/>
                    <a:pt x="2423" y="11862"/>
                  </a:cubicBezTo>
                  <a:cubicBezTo>
                    <a:pt x="2354" y="11862"/>
                    <a:pt x="2285" y="11951"/>
                    <a:pt x="2146" y="11951"/>
                  </a:cubicBezTo>
                  <a:cubicBezTo>
                    <a:pt x="2077" y="11951"/>
                    <a:pt x="1938" y="11862"/>
                    <a:pt x="1800" y="11774"/>
                  </a:cubicBezTo>
                  <a:cubicBezTo>
                    <a:pt x="1731" y="11774"/>
                    <a:pt x="1662" y="11685"/>
                    <a:pt x="1523" y="11685"/>
                  </a:cubicBezTo>
                  <a:cubicBezTo>
                    <a:pt x="1523" y="11685"/>
                    <a:pt x="1454" y="11685"/>
                    <a:pt x="1454" y="11685"/>
                  </a:cubicBezTo>
                  <a:cubicBezTo>
                    <a:pt x="1246" y="11685"/>
                    <a:pt x="1177" y="11862"/>
                    <a:pt x="1038" y="12128"/>
                  </a:cubicBezTo>
                  <a:cubicBezTo>
                    <a:pt x="1038" y="12128"/>
                    <a:pt x="1038" y="12216"/>
                    <a:pt x="969" y="12305"/>
                  </a:cubicBezTo>
                  <a:cubicBezTo>
                    <a:pt x="900" y="12482"/>
                    <a:pt x="692" y="12570"/>
                    <a:pt x="485" y="12748"/>
                  </a:cubicBezTo>
                  <a:cubicBezTo>
                    <a:pt x="277" y="12925"/>
                    <a:pt x="69" y="13013"/>
                    <a:pt x="0" y="13279"/>
                  </a:cubicBezTo>
                  <a:cubicBezTo>
                    <a:pt x="0" y="13456"/>
                    <a:pt x="69" y="13633"/>
                    <a:pt x="138" y="13810"/>
                  </a:cubicBezTo>
                  <a:cubicBezTo>
                    <a:pt x="208" y="13810"/>
                    <a:pt x="208" y="13810"/>
                    <a:pt x="208" y="13810"/>
                  </a:cubicBezTo>
                  <a:cubicBezTo>
                    <a:pt x="346" y="14075"/>
                    <a:pt x="554" y="14430"/>
                    <a:pt x="762" y="14695"/>
                  </a:cubicBezTo>
                  <a:cubicBezTo>
                    <a:pt x="831" y="14784"/>
                    <a:pt x="969" y="14872"/>
                    <a:pt x="1038" y="14872"/>
                  </a:cubicBezTo>
                  <a:cubicBezTo>
                    <a:pt x="1246" y="14961"/>
                    <a:pt x="1385" y="15049"/>
                    <a:pt x="1385" y="15315"/>
                  </a:cubicBezTo>
                  <a:cubicBezTo>
                    <a:pt x="1454" y="15492"/>
                    <a:pt x="1454" y="15492"/>
                    <a:pt x="1454" y="15492"/>
                  </a:cubicBezTo>
                  <a:cubicBezTo>
                    <a:pt x="1454" y="15757"/>
                    <a:pt x="1523" y="15934"/>
                    <a:pt x="1800" y="16111"/>
                  </a:cubicBezTo>
                  <a:cubicBezTo>
                    <a:pt x="2077" y="16289"/>
                    <a:pt x="2146" y="16377"/>
                    <a:pt x="2215" y="16820"/>
                  </a:cubicBezTo>
                  <a:cubicBezTo>
                    <a:pt x="2215" y="16908"/>
                    <a:pt x="2215" y="16997"/>
                    <a:pt x="2215" y="17085"/>
                  </a:cubicBezTo>
                  <a:cubicBezTo>
                    <a:pt x="2215" y="17351"/>
                    <a:pt x="2215" y="17616"/>
                    <a:pt x="2492" y="17705"/>
                  </a:cubicBezTo>
                  <a:cubicBezTo>
                    <a:pt x="2562" y="17793"/>
                    <a:pt x="2700" y="17793"/>
                    <a:pt x="2769" y="17793"/>
                  </a:cubicBezTo>
                  <a:cubicBezTo>
                    <a:pt x="2838" y="17793"/>
                    <a:pt x="2908" y="17793"/>
                    <a:pt x="2977" y="17793"/>
                  </a:cubicBezTo>
                  <a:cubicBezTo>
                    <a:pt x="3046" y="17793"/>
                    <a:pt x="3115" y="17793"/>
                    <a:pt x="3185" y="17793"/>
                  </a:cubicBezTo>
                  <a:cubicBezTo>
                    <a:pt x="3323" y="17793"/>
                    <a:pt x="3392" y="17793"/>
                    <a:pt x="3462" y="17793"/>
                  </a:cubicBezTo>
                  <a:cubicBezTo>
                    <a:pt x="3669" y="17882"/>
                    <a:pt x="3808" y="18148"/>
                    <a:pt x="3946" y="18502"/>
                  </a:cubicBezTo>
                  <a:cubicBezTo>
                    <a:pt x="4015" y="18502"/>
                    <a:pt x="4015" y="18590"/>
                    <a:pt x="4085" y="18679"/>
                  </a:cubicBezTo>
                  <a:cubicBezTo>
                    <a:pt x="4292" y="19033"/>
                    <a:pt x="4638" y="19210"/>
                    <a:pt x="4915" y="19210"/>
                  </a:cubicBezTo>
                  <a:cubicBezTo>
                    <a:pt x="4985" y="19210"/>
                    <a:pt x="4985" y="19210"/>
                    <a:pt x="4985" y="19210"/>
                  </a:cubicBezTo>
                  <a:cubicBezTo>
                    <a:pt x="5123" y="19210"/>
                    <a:pt x="5262" y="19121"/>
                    <a:pt x="5331" y="19121"/>
                  </a:cubicBezTo>
                  <a:cubicBezTo>
                    <a:pt x="5400" y="19033"/>
                    <a:pt x="5469" y="18944"/>
                    <a:pt x="5608" y="18944"/>
                  </a:cubicBezTo>
                  <a:cubicBezTo>
                    <a:pt x="5608" y="18944"/>
                    <a:pt x="5677" y="19033"/>
                    <a:pt x="5746" y="19033"/>
                  </a:cubicBezTo>
                  <a:cubicBezTo>
                    <a:pt x="5815" y="19121"/>
                    <a:pt x="5885" y="19121"/>
                    <a:pt x="5954" y="19210"/>
                  </a:cubicBezTo>
                  <a:cubicBezTo>
                    <a:pt x="6092" y="19387"/>
                    <a:pt x="6162" y="19475"/>
                    <a:pt x="6300" y="19475"/>
                  </a:cubicBezTo>
                  <a:cubicBezTo>
                    <a:pt x="6438" y="19475"/>
                    <a:pt x="6508" y="19387"/>
                    <a:pt x="6577" y="19298"/>
                  </a:cubicBezTo>
                  <a:cubicBezTo>
                    <a:pt x="6785" y="19033"/>
                    <a:pt x="6992" y="18590"/>
                    <a:pt x="7131" y="18325"/>
                  </a:cubicBezTo>
                  <a:cubicBezTo>
                    <a:pt x="7200" y="18059"/>
                    <a:pt x="7269" y="17970"/>
                    <a:pt x="7477" y="17882"/>
                  </a:cubicBezTo>
                  <a:cubicBezTo>
                    <a:pt x="7477" y="17882"/>
                    <a:pt x="7546" y="17793"/>
                    <a:pt x="7615" y="17793"/>
                  </a:cubicBezTo>
                  <a:cubicBezTo>
                    <a:pt x="7754" y="17793"/>
                    <a:pt x="7823" y="17793"/>
                    <a:pt x="7892" y="17616"/>
                  </a:cubicBezTo>
                  <a:cubicBezTo>
                    <a:pt x="8031" y="17528"/>
                    <a:pt x="8100" y="17351"/>
                    <a:pt x="8100" y="17262"/>
                  </a:cubicBezTo>
                  <a:cubicBezTo>
                    <a:pt x="8100" y="16997"/>
                    <a:pt x="7892" y="16731"/>
                    <a:pt x="7685" y="16466"/>
                  </a:cubicBezTo>
                  <a:cubicBezTo>
                    <a:pt x="7546" y="16289"/>
                    <a:pt x="7546" y="16111"/>
                    <a:pt x="7546" y="16111"/>
                  </a:cubicBezTo>
                  <a:cubicBezTo>
                    <a:pt x="7546" y="15934"/>
                    <a:pt x="7823" y="15757"/>
                    <a:pt x="7962" y="15669"/>
                  </a:cubicBezTo>
                  <a:cubicBezTo>
                    <a:pt x="8308" y="15492"/>
                    <a:pt x="8446" y="15226"/>
                    <a:pt x="8585" y="14872"/>
                  </a:cubicBezTo>
                  <a:cubicBezTo>
                    <a:pt x="8654" y="14872"/>
                    <a:pt x="8654" y="14872"/>
                    <a:pt x="8654" y="14872"/>
                  </a:cubicBezTo>
                  <a:cubicBezTo>
                    <a:pt x="8654" y="14784"/>
                    <a:pt x="8723" y="14695"/>
                    <a:pt x="8723" y="14695"/>
                  </a:cubicBezTo>
                  <a:cubicBezTo>
                    <a:pt x="8792" y="14607"/>
                    <a:pt x="8792" y="14518"/>
                    <a:pt x="8862" y="14518"/>
                  </a:cubicBezTo>
                  <a:cubicBezTo>
                    <a:pt x="8931" y="14518"/>
                    <a:pt x="8931" y="14518"/>
                    <a:pt x="8931" y="14518"/>
                  </a:cubicBezTo>
                  <a:cubicBezTo>
                    <a:pt x="9000" y="14518"/>
                    <a:pt x="9277" y="14607"/>
                    <a:pt x="9692" y="15138"/>
                  </a:cubicBezTo>
                  <a:cubicBezTo>
                    <a:pt x="9969" y="15492"/>
                    <a:pt x="10108" y="16023"/>
                    <a:pt x="10177" y="16643"/>
                  </a:cubicBezTo>
                  <a:cubicBezTo>
                    <a:pt x="10246" y="17174"/>
                    <a:pt x="10454" y="18236"/>
                    <a:pt x="11008" y="18502"/>
                  </a:cubicBezTo>
                  <a:cubicBezTo>
                    <a:pt x="11077" y="18502"/>
                    <a:pt x="11077" y="18502"/>
                    <a:pt x="11146" y="18502"/>
                  </a:cubicBezTo>
                  <a:cubicBezTo>
                    <a:pt x="11215" y="18502"/>
                    <a:pt x="11285" y="18413"/>
                    <a:pt x="11354" y="18413"/>
                  </a:cubicBezTo>
                  <a:cubicBezTo>
                    <a:pt x="11423" y="18413"/>
                    <a:pt x="11492" y="18325"/>
                    <a:pt x="11562" y="18325"/>
                  </a:cubicBezTo>
                  <a:cubicBezTo>
                    <a:pt x="11631" y="18325"/>
                    <a:pt x="11631" y="18325"/>
                    <a:pt x="11700" y="18413"/>
                  </a:cubicBezTo>
                  <a:cubicBezTo>
                    <a:pt x="11977" y="18679"/>
                    <a:pt x="11977" y="18944"/>
                    <a:pt x="11838" y="19210"/>
                  </a:cubicBezTo>
                  <a:cubicBezTo>
                    <a:pt x="11631" y="19741"/>
                    <a:pt x="11492" y="20361"/>
                    <a:pt x="11700" y="20803"/>
                  </a:cubicBezTo>
                  <a:cubicBezTo>
                    <a:pt x="11769" y="20980"/>
                    <a:pt x="11908" y="21069"/>
                    <a:pt x="12185" y="21069"/>
                  </a:cubicBezTo>
                  <a:cubicBezTo>
                    <a:pt x="12323" y="21069"/>
                    <a:pt x="12462" y="20980"/>
                    <a:pt x="12600" y="20892"/>
                  </a:cubicBezTo>
                  <a:cubicBezTo>
                    <a:pt x="12738" y="20803"/>
                    <a:pt x="12877" y="20715"/>
                    <a:pt x="12946" y="20715"/>
                  </a:cubicBezTo>
                  <a:cubicBezTo>
                    <a:pt x="13085" y="20715"/>
                    <a:pt x="13223" y="20626"/>
                    <a:pt x="13362" y="20626"/>
                  </a:cubicBezTo>
                  <a:cubicBezTo>
                    <a:pt x="13708" y="20626"/>
                    <a:pt x="14054" y="20626"/>
                    <a:pt x="14262" y="19918"/>
                  </a:cubicBezTo>
                  <a:cubicBezTo>
                    <a:pt x="14262" y="19918"/>
                    <a:pt x="14262" y="19918"/>
                    <a:pt x="14262" y="19918"/>
                  </a:cubicBezTo>
                  <a:cubicBezTo>
                    <a:pt x="14469" y="19918"/>
                    <a:pt x="14746" y="20095"/>
                    <a:pt x="14954" y="20184"/>
                  </a:cubicBezTo>
                  <a:cubicBezTo>
                    <a:pt x="14954" y="20184"/>
                    <a:pt x="15092" y="20272"/>
                    <a:pt x="15162" y="20361"/>
                  </a:cubicBezTo>
                  <a:cubicBezTo>
                    <a:pt x="15438" y="20626"/>
                    <a:pt x="15715" y="20892"/>
                    <a:pt x="15923" y="20980"/>
                  </a:cubicBezTo>
                  <a:cubicBezTo>
                    <a:pt x="15923" y="21157"/>
                    <a:pt x="15992" y="21334"/>
                    <a:pt x="16062" y="21423"/>
                  </a:cubicBezTo>
                  <a:cubicBezTo>
                    <a:pt x="16131" y="21511"/>
                    <a:pt x="16200" y="21600"/>
                    <a:pt x="16338" y="21600"/>
                  </a:cubicBezTo>
                  <a:cubicBezTo>
                    <a:pt x="16615" y="21600"/>
                    <a:pt x="16962" y="21334"/>
                    <a:pt x="17169" y="21069"/>
                  </a:cubicBezTo>
                  <a:cubicBezTo>
                    <a:pt x="17238" y="21069"/>
                    <a:pt x="17238" y="21069"/>
                    <a:pt x="17308" y="20980"/>
                  </a:cubicBezTo>
                  <a:cubicBezTo>
                    <a:pt x="17792" y="20626"/>
                    <a:pt x="18208" y="20184"/>
                    <a:pt x="18277" y="19298"/>
                  </a:cubicBezTo>
                  <a:cubicBezTo>
                    <a:pt x="18346" y="18944"/>
                    <a:pt x="18346" y="18590"/>
                    <a:pt x="18277" y="18236"/>
                  </a:cubicBezTo>
                  <a:cubicBezTo>
                    <a:pt x="18554" y="18059"/>
                    <a:pt x="18692" y="17970"/>
                    <a:pt x="18900" y="17970"/>
                  </a:cubicBezTo>
                  <a:cubicBezTo>
                    <a:pt x="18969" y="17970"/>
                    <a:pt x="19038" y="17970"/>
                    <a:pt x="19108" y="18059"/>
                  </a:cubicBezTo>
                  <a:cubicBezTo>
                    <a:pt x="19246" y="18059"/>
                    <a:pt x="19246" y="18059"/>
                    <a:pt x="19246" y="18059"/>
                  </a:cubicBezTo>
                  <a:cubicBezTo>
                    <a:pt x="19385" y="18059"/>
                    <a:pt x="19592" y="18148"/>
                    <a:pt x="19731" y="18148"/>
                  </a:cubicBezTo>
                  <a:cubicBezTo>
                    <a:pt x="19938" y="18148"/>
                    <a:pt x="20146" y="18059"/>
                    <a:pt x="20354" y="17970"/>
                  </a:cubicBezTo>
                  <a:cubicBezTo>
                    <a:pt x="20700" y="17616"/>
                    <a:pt x="21046" y="16820"/>
                    <a:pt x="21046" y="16200"/>
                  </a:cubicBezTo>
                  <a:cubicBezTo>
                    <a:pt x="21046" y="16200"/>
                    <a:pt x="21046" y="16200"/>
                    <a:pt x="21046" y="16200"/>
                  </a:cubicBezTo>
                  <a:cubicBezTo>
                    <a:pt x="21046" y="16200"/>
                    <a:pt x="21046" y="16200"/>
                    <a:pt x="21046" y="16200"/>
                  </a:cubicBezTo>
                  <a:cubicBezTo>
                    <a:pt x="21115" y="16200"/>
                    <a:pt x="21392" y="16200"/>
                    <a:pt x="21462" y="15669"/>
                  </a:cubicBezTo>
                  <a:cubicBezTo>
                    <a:pt x="21531" y="15226"/>
                    <a:pt x="21531" y="14784"/>
                    <a:pt x="21531" y="14341"/>
                  </a:cubicBezTo>
                  <a:cubicBezTo>
                    <a:pt x="21531" y="14252"/>
                    <a:pt x="21531" y="14164"/>
                    <a:pt x="21531" y="13987"/>
                  </a:cubicBezTo>
                  <a:cubicBezTo>
                    <a:pt x="21600" y="13544"/>
                    <a:pt x="21392" y="13102"/>
                    <a:pt x="21254" y="12748"/>
                  </a:cubicBezTo>
                  <a:close/>
                  <a:moveTo>
                    <a:pt x="20492" y="15403"/>
                  </a:moveTo>
                  <a:cubicBezTo>
                    <a:pt x="20423" y="15315"/>
                    <a:pt x="20354" y="15315"/>
                    <a:pt x="20354" y="15315"/>
                  </a:cubicBezTo>
                  <a:cubicBezTo>
                    <a:pt x="20285" y="15315"/>
                    <a:pt x="20215" y="15315"/>
                    <a:pt x="20077" y="15403"/>
                  </a:cubicBezTo>
                  <a:cubicBezTo>
                    <a:pt x="20008" y="15403"/>
                    <a:pt x="19938" y="15403"/>
                    <a:pt x="19869" y="15403"/>
                  </a:cubicBezTo>
                  <a:cubicBezTo>
                    <a:pt x="19869" y="15403"/>
                    <a:pt x="19869" y="15403"/>
                    <a:pt x="19869" y="15403"/>
                  </a:cubicBezTo>
                  <a:cubicBezTo>
                    <a:pt x="19938" y="15315"/>
                    <a:pt x="19938" y="15226"/>
                    <a:pt x="19938" y="15138"/>
                  </a:cubicBezTo>
                  <a:cubicBezTo>
                    <a:pt x="20008" y="15138"/>
                    <a:pt x="20008" y="15049"/>
                    <a:pt x="20008" y="14961"/>
                  </a:cubicBezTo>
                  <a:cubicBezTo>
                    <a:pt x="20077" y="14784"/>
                    <a:pt x="20146" y="14430"/>
                    <a:pt x="20146" y="14164"/>
                  </a:cubicBezTo>
                  <a:cubicBezTo>
                    <a:pt x="20215" y="13721"/>
                    <a:pt x="20008" y="13367"/>
                    <a:pt x="19869" y="13102"/>
                  </a:cubicBezTo>
                  <a:cubicBezTo>
                    <a:pt x="19800" y="13013"/>
                    <a:pt x="19800" y="12925"/>
                    <a:pt x="19731" y="12836"/>
                  </a:cubicBezTo>
                  <a:cubicBezTo>
                    <a:pt x="19592" y="12482"/>
                    <a:pt x="19592" y="12305"/>
                    <a:pt x="19592" y="12305"/>
                  </a:cubicBezTo>
                  <a:cubicBezTo>
                    <a:pt x="19592" y="12305"/>
                    <a:pt x="19592" y="12305"/>
                    <a:pt x="19592" y="12305"/>
                  </a:cubicBezTo>
                  <a:cubicBezTo>
                    <a:pt x="19800" y="12305"/>
                    <a:pt x="20077" y="12659"/>
                    <a:pt x="20285" y="13013"/>
                  </a:cubicBezTo>
                  <a:cubicBezTo>
                    <a:pt x="20423" y="13367"/>
                    <a:pt x="20492" y="13810"/>
                    <a:pt x="20562" y="14164"/>
                  </a:cubicBezTo>
                  <a:cubicBezTo>
                    <a:pt x="20562" y="14341"/>
                    <a:pt x="20562" y="14518"/>
                    <a:pt x="20492" y="14607"/>
                  </a:cubicBezTo>
                  <a:cubicBezTo>
                    <a:pt x="20492" y="14872"/>
                    <a:pt x="20492" y="15138"/>
                    <a:pt x="20562" y="15403"/>
                  </a:cubicBezTo>
                  <a:cubicBezTo>
                    <a:pt x="20492" y="15403"/>
                    <a:pt x="20492" y="15403"/>
                    <a:pt x="20492" y="15403"/>
                  </a:cubicBezTo>
                  <a:close/>
                  <a:moveTo>
                    <a:pt x="12946" y="11597"/>
                  </a:moveTo>
                  <a:cubicBezTo>
                    <a:pt x="12946" y="11508"/>
                    <a:pt x="13015" y="11420"/>
                    <a:pt x="13015" y="11420"/>
                  </a:cubicBezTo>
                  <a:cubicBezTo>
                    <a:pt x="13223" y="11066"/>
                    <a:pt x="13500" y="10534"/>
                    <a:pt x="13362" y="9915"/>
                  </a:cubicBezTo>
                  <a:cubicBezTo>
                    <a:pt x="13362" y="9915"/>
                    <a:pt x="13362" y="9826"/>
                    <a:pt x="13362" y="9738"/>
                  </a:cubicBezTo>
                  <a:cubicBezTo>
                    <a:pt x="13292" y="9649"/>
                    <a:pt x="13223" y="9384"/>
                    <a:pt x="13223" y="9207"/>
                  </a:cubicBezTo>
                  <a:cubicBezTo>
                    <a:pt x="13223" y="9207"/>
                    <a:pt x="13292" y="9207"/>
                    <a:pt x="13292" y="9207"/>
                  </a:cubicBezTo>
                  <a:cubicBezTo>
                    <a:pt x="13362" y="9295"/>
                    <a:pt x="13431" y="9295"/>
                    <a:pt x="13500" y="9472"/>
                  </a:cubicBezTo>
                  <a:cubicBezTo>
                    <a:pt x="13569" y="9649"/>
                    <a:pt x="13777" y="9915"/>
                    <a:pt x="14054" y="10003"/>
                  </a:cubicBezTo>
                  <a:cubicBezTo>
                    <a:pt x="14054" y="10003"/>
                    <a:pt x="14123" y="10003"/>
                    <a:pt x="14123" y="10003"/>
                  </a:cubicBezTo>
                  <a:cubicBezTo>
                    <a:pt x="14400" y="10003"/>
                    <a:pt x="14608" y="9826"/>
                    <a:pt x="14746" y="9738"/>
                  </a:cubicBezTo>
                  <a:cubicBezTo>
                    <a:pt x="14885" y="9649"/>
                    <a:pt x="14954" y="9561"/>
                    <a:pt x="15092" y="9561"/>
                  </a:cubicBezTo>
                  <a:cubicBezTo>
                    <a:pt x="15092" y="9561"/>
                    <a:pt x="15092" y="9561"/>
                    <a:pt x="15092" y="9561"/>
                  </a:cubicBezTo>
                  <a:cubicBezTo>
                    <a:pt x="15092" y="9649"/>
                    <a:pt x="14954" y="9915"/>
                    <a:pt x="14885" y="10003"/>
                  </a:cubicBezTo>
                  <a:cubicBezTo>
                    <a:pt x="14815" y="10180"/>
                    <a:pt x="14746" y="10269"/>
                    <a:pt x="14677" y="10446"/>
                  </a:cubicBezTo>
                  <a:cubicBezTo>
                    <a:pt x="14538" y="10800"/>
                    <a:pt x="14469" y="10977"/>
                    <a:pt x="14677" y="11420"/>
                  </a:cubicBezTo>
                  <a:cubicBezTo>
                    <a:pt x="14746" y="11420"/>
                    <a:pt x="14746" y="11508"/>
                    <a:pt x="14815" y="11508"/>
                  </a:cubicBezTo>
                  <a:cubicBezTo>
                    <a:pt x="14815" y="11597"/>
                    <a:pt x="14815" y="11597"/>
                    <a:pt x="14815" y="11597"/>
                  </a:cubicBezTo>
                  <a:cubicBezTo>
                    <a:pt x="14815" y="11597"/>
                    <a:pt x="14885" y="11597"/>
                    <a:pt x="14885" y="11597"/>
                  </a:cubicBezTo>
                  <a:cubicBezTo>
                    <a:pt x="14885" y="11597"/>
                    <a:pt x="14815" y="11597"/>
                    <a:pt x="14815" y="11685"/>
                  </a:cubicBezTo>
                  <a:cubicBezTo>
                    <a:pt x="14746" y="11774"/>
                    <a:pt x="14677" y="11774"/>
                    <a:pt x="14608" y="11862"/>
                  </a:cubicBezTo>
                  <a:cubicBezTo>
                    <a:pt x="14469" y="11951"/>
                    <a:pt x="14331" y="12039"/>
                    <a:pt x="14262" y="12216"/>
                  </a:cubicBezTo>
                  <a:cubicBezTo>
                    <a:pt x="14192" y="12393"/>
                    <a:pt x="14192" y="12659"/>
                    <a:pt x="14192" y="12748"/>
                  </a:cubicBezTo>
                  <a:cubicBezTo>
                    <a:pt x="14192" y="12925"/>
                    <a:pt x="14192" y="13013"/>
                    <a:pt x="14123" y="13013"/>
                  </a:cubicBezTo>
                  <a:cubicBezTo>
                    <a:pt x="14123" y="13102"/>
                    <a:pt x="14123" y="13190"/>
                    <a:pt x="14054" y="13190"/>
                  </a:cubicBezTo>
                  <a:cubicBezTo>
                    <a:pt x="13985" y="13190"/>
                    <a:pt x="13846" y="13013"/>
                    <a:pt x="13708" y="12836"/>
                  </a:cubicBezTo>
                  <a:cubicBezTo>
                    <a:pt x="13569" y="12748"/>
                    <a:pt x="13500" y="12570"/>
                    <a:pt x="13431" y="12570"/>
                  </a:cubicBezTo>
                  <a:cubicBezTo>
                    <a:pt x="13362" y="12482"/>
                    <a:pt x="13292" y="12482"/>
                    <a:pt x="13154" y="12482"/>
                  </a:cubicBezTo>
                  <a:cubicBezTo>
                    <a:pt x="13085" y="12482"/>
                    <a:pt x="13015" y="12570"/>
                    <a:pt x="12877" y="12570"/>
                  </a:cubicBezTo>
                  <a:cubicBezTo>
                    <a:pt x="12808" y="12570"/>
                    <a:pt x="12808" y="12570"/>
                    <a:pt x="12738" y="12570"/>
                  </a:cubicBezTo>
                  <a:cubicBezTo>
                    <a:pt x="12738" y="12570"/>
                    <a:pt x="12669" y="12570"/>
                    <a:pt x="12669" y="12570"/>
                  </a:cubicBezTo>
                  <a:cubicBezTo>
                    <a:pt x="12600" y="12570"/>
                    <a:pt x="12600" y="12570"/>
                    <a:pt x="12531" y="12482"/>
                  </a:cubicBezTo>
                  <a:cubicBezTo>
                    <a:pt x="12531" y="12393"/>
                    <a:pt x="12600" y="12039"/>
                    <a:pt x="12946" y="11597"/>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sp>
          <p:nvSpPr>
            <p:cNvPr id="400" name="Freeform 33"/>
            <p:cNvSpPr/>
            <p:nvPr/>
          </p:nvSpPr>
          <p:spPr>
            <a:xfrm>
              <a:off x="864509" y="985236"/>
              <a:ext cx="1395668" cy="1670166"/>
            </a:xfrm>
            <a:custGeom>
              <a:avLst/>
              <a:gdLst/>
              <a:ahLst/>
              <a:cxnLst>
                <a:cxn ang="0">
                  <a:pos x="wd2" y="hd2"/>
                </a:cxn>
                <a:cxn ang="5400000">
                  <a:pos x="wd2" y="hd2"/>
                </a:cxn>
                <a:cxn ang="10800000">
                  <a:pos x="wd2" y="hd2"/>
                </a:cxn>
                <a:cxn ang="16200000">
                  <a:pos x="wd2" y="hd2"/>
                </a:cxn>
              </a:cxnLst>
              <a:rect l="0" t="0" r="r" b="b"/>
              <a:pathLst>
                <a:path w="21574" h="21600" extrusionOk="0">
                  <a:moveTo>
                    <a:pt x="21556" y="11608"/>
                  </a:moveTo>
                  <a:cubicBezTo>
                    <a:pt x="21556" y="11589"/>
                    <a:pt x="21533" y="11571"/>
                    <a:pt x="21533" y="11552"/>
                  </a:cubicBezTo>
                  <a:cubicBezTo>
                    <a:pt x="21509" y="11534"/>
                    <a:pt x="21509" y="11515"/>
                    <a:pt x="21485" y="11496"/>
                  </a:cubicBezTo>
                  <a:cubicBezTo>
                    <a:pt x="21485" y="11459"/>
                    <a:pt x="21485" y="11404"/>
                    <a:pt x="21485" y="11348"/>
                  </a:cubicBezTo>
                  <a:cubicBezTo>
                    <a:pt x="21485" y="11311"/>
                    <a:pt x="21485" y="11274"/>
                    <a:pt x="21485" y="11236"/>
                  </a:cubicBezTo>
                  <a:cubicBezTo>
                    <a:pt x="21462" y="11162"/>
                    <a:pt x="21414" y="11106"/>
                    <a:pt x="21391" y="11032"/>
                  </a:cubicBezTo>
                  <a:cubicBezTo>
                    <a:pt x="21367" y="11014"/>
                    <a:pt x="21343" y="10995"/>
                    <a:pt x="21343" y="10976"/>
                  </a:cubicBezTo>
                  <a:cubicBezTo>
                    <a:pt x="21296" y="10902"/>
                    <a:pt x="21225" y="10828"/>
                    <a:pt x="21154" y="10735"/>
                  </a:cubicBezTo>
                  <a:cubicBezTo>
                    <a:pt x="21130" y="10735"/>
                    <a:pt x="21130" y="10716"/>
                    <a:pt x="21107" y="10698"/>
                  </a:cubicBezTo>
                  <a:cubicBezTo>
                    <a:pt x="21060" y="10642"/>
                    <a:pt x="20989" y="10568"/>
                    <a:pt x="20870" y="10512"/>
                  </a:cubicBezTo>
                  <a:cubicBezTo>
                    <a:pt x="20799" y="10475"/>
                    <a:pt x="20681" y="10419"/>
                    <a:pt x="20563" y="10364"/>
                  </a:cubicBezTo>
                  <a:cubicBezTo>
                    <a:pt x="20444" y="10289"/>
                    <a:pt x="20326" y="10234"/>
                    <a:pt x="20208" y="10178"/>
                  </a:cubicBezTo>
                  <a:cubicBezTo>
                    <a:pt x="20161" y="10141"/>
                    <a:pt x="20090" y="10122"/>
                    <a:pt x="19995" y="10104"/>
                  </a:cubicBezTo>
                  <a:cubicBezTo>
                    <a:pt x="19948" y="10104"/>
                    <a:pt x="19900" y="10104"/>
                    <a:pt x="19853" y="10085"/>
                  </a:cubicBezTo>
                  <a:cubicBezTo>
                    <a:pt x="19806" y="10085"/>
                    <a:pt x="19758" y="10085"/>
                    <a:pt x="19711" y="10085"/>
                  </a:cubicBezTo>
                  <a:cubicBezTo>
                    <a:pt x="19687" y="10085"/>
                    <a:pt x="19640" y="10066"/>
                    <a:pt x="19616" y="10066"/>
                  </a:cubicBezTo>
                  <a:cubicBezTo>
                    <a:pt x="19593" y="10066"/>
                    <a:pt x="19569" y="10066"/>
                    <a:pt x="19545" y="10085"/>
                  </a:cubicBezTo>
                  <a:cubicBezTo>
                    <a:pt x="19522" y="10085"/>
                    <a:pt x="19498" y="10085"/>
                    <a:pt x="19474" y="10085"/>
                  </a:cubicBezTo>
                  <a:cubicBezTo>
                    <a:pt x="19427" y="10085"/>
                    <a:pt x="19403" y="10066"/>
                    <a:pt x="19380" y="10066"/>
                  </a:cubicBezTo>
                  <a:cubicBezTo>
                    <a:pt x="19356" y="10066"/>
                    <a:pt x="19332" y="10066"/>
                    <a:pt x="19309" y="10048"/>
                  </a:cubicBezTo>
                  <a:cubicBezTo>
                    <a:pt x="19261" y="10048"/>
                    <a:pt x="19214" y="10029"/>
                    <a:pt x="19191" y="10029"/>
                  </a:cubicBezTo>
                  <a:cubicBezTo>
                    <a:pt x="19143" y="10029"/>
                    <a:pt x="19120" y="10029"/>
                    <a:pt x="19072" y="10048"/>
                  </a:cubicBezTo>
                  <a:cubicBezTo>
                    <a:pt x="19072" y="10048"/>
                    <a:pt x="19049" y="10066"/>
                    <a:pt x="19025" y="10066"/>
                  </a:cubicBezTo>
                  <a:cubicBezTo>
                    <a:pt x="19001" y="10085"/>
                    <a:pt x="18978" y="10085"/>
                    <a:pt x="18954" y="10085"/>
                  </a:cubicBezTo>
                  <a:cubicBezTo>
                    <a:pt x="18930" y="10085"/>
                    <a:pt x="18907" y="10085"/>
                    <a:pt x="18883" y="10066"/>
                  </a:cubicBezTo>
                  <a:cubicBezTo>
                    <a:pt x="18859" y="10066"/>
                    <a:pt x="18836" y="10066"/>
                    <a:pt x="18812" y="10066"/>
                  </a:cubicBezTo>
                  <a:cubicBezTo>
                    <a:pt x="18788" y="10048"/>
                    <a:pt x="18741" y="10048"/>
                    <a:pt x="18717" y="10048"/>
                  </a:cubicBezTo>
                  <a:cubicBezTo>
                    <a:pt x="18670" y="10048"/>
                    <a:pt x="18623" y="10048"/>
                    <a:pt x="18575" y="10066"/>
                  </a:cubicBezTo>
                  <a:cubicBezTo>
                    <a:pt x="18552" y="10066"/>
                    <a:pt x="18504" y="10066"/>
                    <a:pt x="18481" y="10066"/>
                  </a:cubicBezTo>
                  <a:cubicBezTo>
                    <a:pt x="18457" y="10066"/>
                    <a:pt x="18457" y="10066"/>
                    <a:pt x="18433" y="10066"/>
                  </a:cubicBezTo>
                  <a:cubicBezTo>
                    <a:pt x="18410" y="10066"/>
                    <a:pt x="18386" y="10066"/>
                    <a:pt x="18362" y="10066"/>
                  </a:cubicBezTo>
                  <a:cubicBezTo>
                    <a:pt x="18339" y="10048"/>
                    <a:pt x="18291" y="10048"/>
                    <a:pt x="18244" y="10048"/>
                  </a:cubicBezTo>
                  <a:cubicBezTo>
                    <a:pt x="18197" y="10048"/>
                    <a:pt x="18150" y="10048"/>
                    <a:pt x="18102" y="10066"/>
                  </a:cubicBezTo>
                  <a:cubicBezTo>
                    <a:pt x="18079" y="10085"/>
                    <a:pt x="18031" y="10085"/>
                    <a:pt x="18008" y="10085"/>
                  </a:cubicBezTo>
                  <a:cubicBezTo>
                    <a:pt x="17913" y="10085"/>
                    <a:pt x="17842" y="10085"/>
                    <a:pt x="17771" y="10122"/>
                  </a:cubicBezTo>
                  <a:cubicBezTo>
                    <a:pt x="17724" y="10178"/>
                    <a:pt x="17700" y="10234"/>
                    <a:pt x="17676" y="10289"/>
                  </a:cubicBezTo>
                  <a:cubicBezTo>
                    <a:pt x="17676" y="10326"/>
                    <a:pt x="17676" y="10345"/>
                    <a:pt x="17653" y="10364"/>
                  </a:cubicBezTo>
                  <a:cubicBezTo>
                    <a:pt x="17653" y="10382"/>
                    <a:pt x="17629" y="10419"/>
                    <a:pt x="17605" y="10438"/>
                  </a:cubicBezTo>
                  <a:cubicBezTo>
                    <a:pt x="17582" y="10494"/>
                    <a:pt x="17558" y="10531"/>
                    <a:pt x="17534" y="10568"/>
                  </a:cubicBezTo>
                  <a:cubicBezTo>
                    <a:pt x="17511" y="10586"/>
                    <a:pt x="17511" y="10586"/>
                    <a:pt x="17511" y="10586"/>
                  </a:cubicBezTo>
                  <a:cubicBezTo>
                    <a:pt x="17511" y="10624"/>
                    <a:pt x="17487" y="10661"/>
                    <a:pt x="17463" y="10698"/>
                  </a:cubicBezTo>
                  <a:cubicBezTo>
                    <a:pt x="17463" y="10716"/>
                    <a:pt x="17463" y="10716"/>
                    <a:pt x="17463" y="10735"/>
                  </a:cubicBezTo>
                  <a:cubicBezTo>
                    <a:pt x="17440" y="10754"/>
                    <a:pt x="17440" y="10791"/>
                    <a:pt x="17440" y="10791"/>
                  </a:cubicBezTo>
                  <a:cubicBezTo>
                    <a:pt x="17440" y="10791"/>
                    <a:pt x="17416" y="10791"/>
                    <a:pt x="17416" y="10791"/>
                  </a:cubicBezTo>
                  <a:cubicBezTo>
                    <a:pt x="17392" y="10791"/>
                    <a:pt x="17392" y="10791"/>
                    <a:pt x="17392" y="10791"/>
                  </a:cubicBezTo>
                  <a:cubicBezTo>
                    <a:pt x="17345" y="10772"/>
                    <a:pt x="17298" y="10754"/>
                    <a:pt x="17251" y="10754"/>
                  </a:cubicBezTo>
                  <a:cubicBezTo>
                    <a:pt x="17251" y="10754"/>
                    <a:pt x="17227" y="10754"/>
                    <a:pt x="17227" y="10772"/>
                  </a:cubicBezTo>
                  <a:cubicBezTo>
                    <a:pt x="17203" y="10772"/>
                    <a:pt x="17180" y="10772"/>
                    <a:pt x="17180" y="10772"/>
                  </a:cubicBezTo>
                  <a:cubicBezTo>
                    <a:pt x="17156" y="10772"/>
                    <a:pt x="17132" y="10791"/>
                    <a:pt x="17132" y="10791"/>
                  </a:cubicBezTo>
                  <a:cubicBezTo>
                    <a:pt x="17132" y="10791"/>
                    <a:pt x="17132" y="10791"/>
                    <a:pt x="17132" y="10791"/>
                  </a:cubicBezTo>
                  <a:cubicBezTo>
                    <a:pt x="17085" y="10772"/>
                    <a:pt x="17038" y="10754"/>
                    <a:pt x="16990" y="10698"/>
                  </a:cubicBezTo>
                  <a:cubicBezTo>
                    <a:pt x="16990" y="10698"/>
                    <a:pt x="16990" y="10698"/>
                    <a:pt x="16990" y="10698"/>
                  </a:cubicBezTo>
                  <a:cubicBezTo>
                    <a:pt x="16896" y="10605"/>
                    <a:pt x="16825" y="10512"/>
                    <a:pt x="16659" y="10475"/>
                  </a:cubicBezTo>
                  <a:cubicBezTo>
                    <a:pt x="16612" y="10475"/>
                    <a:pt x="16612" y="10475"/>
                    <a:pt x="16612" y="10475"/>
                  </a:cubicBezTo>
                  <a:cubicBezTo>
                    <a:pt x="16588" y="10456"/>
                    <a:pt x="16517" y="10456"/>
                    <a:pt x="16517" y="10438"/>
                  </a:cubicBezTo>
                  <a:cubicBezTo>
                    <a:pt x="16517" y="10438"/>
                    <a:pt x="16517" y="10419"/>
                    <a:pt x="16541" y="10419"/>
                  </a:cubicBezTo>
                  <a:cubicBezTo>
                    <a:pt x="16564" y="10382"/>
                    <a:pt x="16612" y="10364"/>
                    <a:pt x="16635" y="10326"/>
                  </a:cubicBezTo>
                  <a:cubicBezTo>
                    <a:pt x="16730" y="10234"/>
                    <a:pt x="16848" y="10141"/>
                    <a:pt x="16943" y="10048"/>
                  </a:cubicBezTo>
                  <a:cubicBezTo>
                    <a:pt x="16967" y="10029"/>
                    <a:pt x="16967" y="10011"/>
                    <a:pt x="16990" y="9992"/>
                  </a:cubicBezTo>
                  <a:cubicBezTo>
                    <a:pt x="17014" y="9955"/>
                    <a:pt x="17038" y="9918"/>
                    <a:pt x="17085" y="9899"/>
                  </a:cubicBezTo>
                  <a:cubicBezTo>
                    <a:pt x="17203" y="9844"/>
                    <a:pt x="17298" y="9769"/>
                    <a:pt x="17345" y="9621"/>
                  </a:cubicBezTo>
                  <a:cubicBezTo>
                    <a:pt x="17369" y="9509"/>
                    <a:pt x="17369" y="9398"/>
                    <a:pt x="17322" y="9286"/>
                  </a:cubicBezTo>
                  <a:cubicBezTo>
                    <a:pt x="17298" y="9231"/>
                    <a:pt x="17251" y="9138"/>
                    <a:pt x="17227" y="9082"/>
                  </a:cubicBezTo>
                  <a:cubicBezTo>
                    <a:pt x="17203" y="9063"/>
                    <a:pt x="17180" y="9026"/>
                    <a:pt x="17180" y="9008"/>
                  </a:cubicBezTo>
                  <a:cubicBezTo>
                    <a:pt x="17132" y="8952"/>
                    <a:pt x="17085" y="8896"/>
                    <a:pt x="17085" y="8822"/>
                  </a:cubicBezTo>
                  <a:cubicBezTo>
                    <a:pt x="17061" y="8766"/>
                    <a:pt x="17014" y="8711"/>
                    <a:pt x="16967" y="8673"/>
                  </a:cubicBezTo>
                  <a:cubicBezTo>
                    <a:pt x="16967" y="8673"/>
                    <a:pt x="16943" y="8655"/>
                    <a:pt x="16943" y="8636"/>
                  </a:cubicBezTo>
                  <a:cubicBezTo>
                    <a:pt x="16896" y="8599"/>
                    <a:pt x="16872" y="8562"/>
                    <a:pt x="16825" y="8506"/>
                  </a:cubicBezTo>
                  <a:cubicBezTo>
                    <a:pt x="16801" y="8488"/>
                    <a:pt x="16777" y="8451"/>
                    <a:pt x="16754" y="8413"/>
                  </a:cubicBezTo>
                  <a:cubicBezTo>
                    <a:pt x="16706" y="8376"/>
                    <a:pt x="16683" y="8358"/>
                    <a:pt x="16635" y="8321"/>
                  </a:cubicBezTo>
                  <a:cubicBezTo>
                    <a:pt x="16635" y="8321"/>
                    <a:pt x="16635" y="8321"/>
                    <a:pt x="16635" y="8321"/>
                  </a:cubicBezTo>
                  <a:cubicBezTo>
                    <a:pt x="16612" y="8302"/>
                    <a:pt x="16612" y="8302"/>
                    <a:pt x="16588" y="8283"/>
                  </a:cubicBezTo>
                  <a:cubicBezTo>
                    <a:pt x="16564" y="8265"/>
                    <a:pt x="16541" y="8228"/>
                    <a:pt x="16493" y="8209"/>
                  </a:cubicBezTo>
                  <a:cubicBezTo>
                    <a:pt x="16446" y="8191"/>
                    <a:pt x="16422" y="8191"/>
                    <a:pt x="16375" y="8191"/>
                  </a:cubicBezTo>
                  <a:cubicBezTo>
                    <a:pt x="16352" y="8191"/>
                    <a:pt x="16328" y="8191"/>
                    <a:pt x="16328" y="8191"/>
                  </a:cubicBezTo>
                  <a:cubicBezTo>
                    <a:pt x="16304" y="8191"/>
                    <a:pt x="16281" y="8172"/>
                    <a:pt x="16257" y="8153"/>
                  </a:cubicBezTo>
                  <a:cubicBezTo>
                    <a:pt x="16257" y="8153"/>
                    <a:pt x="16233" y="8135"/>
                    <a:pt x="16210" y="8135"/>
                  </a:cubicBezTo>
                  <a:cubicBezTo>
                    <a:pt x="16186" y="8116"/>
                    <a:pt x="16162" y="8098"/>
                    <a:pt x="16139" y="8079"/>
                  </a:cubicBezTo>
                  <a:cubicBezTo>
                    <a:pt x="16091" y="8042"/>
                    <a:pt x="16020" y="8005"/>
                    <a:pt x="15949" y="7986"/>
                  </a:cubicBezTo>
                  <a:cubicBezTo>
                    <a:pt x="15807" y="7949"/>
                    <a:pt x="15713" y="7893"/>
                    <a:pt x="15665" y="7838"/>
                  </a:cubicBezTo>
                  <a:cubicBezTo>
                    <a:pt x="15642" y="7819"/>
                    <a:pt x="15642" y="7801"/>
                    <a:pt x="15618" y="7782"/>
                  </a:cubicBezTo>
                  <a:cubicBezTo>
                    <a:pt x="15547" y="7708"/>
                    <a:pt x="15476" y="7615"/>
                    <a:pt x="15358" y="7559"/>
                  </a:cubicBezTo>
                  <a:cubicBezTo>
                    <a:pt x="15311" y="7540"/>
                    <a:pt x="15263" y="7522"/>
                    <a:pt x="15192" y="7522"/>
                  </a:cubicBezTo>
                  <a:cubicBezTo>
                    <a:pt x="15192" y="7522"/>
                    <a:pt x="15192" y="7522"/>
                    <a:pt x="15192" y="7522"/>
                  </a:cubicBezTo>
                  <a:cubicBezTo>
                    <a:pt x="15216" y="7522"/>
                    <a:pt x="15263" y="7522"/>
                    <a:pt x="15287" y="7522"/>
                  </a:cubicBezTo>
                  <a:cubicBezTo>
                    <a:pt x="15382" y="7522"/>
                    <a:pt x="15453" y="7540"/>
                    <a:pt x="15500" y="7578"/>
                  </a:cubicBezTo>
                  <a:cubicBezTo>
                    <a:pt x="15547" y="7596"/>
                    <a:pt x="15571" y="7633"/>
                    <a:pt x="15594" y="7671"/>
                  </a:cubicBezTo>
                  <a:cubicBezTo>
                    <a:pt x="15642" y="7726"/>
                    <a:pt x="15689" y="7782"/>
                    <a:pt x="15760" y="7819"/>
                  </a:cubicBezTo>
                  <a:cubicBezTo>
                    <a:pt x="15855" y="7856"/>
                    <a:pt x="15949" y="7856"/>
                    <a:pt x="16020" y="7856"/>
                  </a:cubicBezTo>
                  <a:cubicBezTo>
                    <a:pt x="16068" y="7856"/>
                    <a:pt x="16091" y="7856"/>
                    <a:pt x="16139" y="7856"/>
                  </a:cubicBezTo>
                  <a:cubicBezTo>
                    <a:pt x="16162" y="7856"/>
                    <a:pt x="16186" y="7856"/>
                    <a:pt x="16210" y="7856"/>
                  </a:cubicBezTo>
                  <a:cubicBezTo>
                    <a:pt x="16233" y="7856"/>
                    <a:pt x="16233" y="7856"/>
                    <a:pt x="16257" y="7856"/>
                  </a:cubicBezTo>
                  <a:cubicBezTo>
                    <a:pt x="16281" y="7856"/>
                    <a:pt x="16328" y="7856"/>
                    <a:pt x="16375" y="7856"/>
                  </a:cubicBezTo>
                  <a:cubicBezTo>
                    <a:pt x="16446" y="7856"/>
                    <a:pt x="16541" y="7856"/>
                    <a:pt x="16588" y="7801"/>
                  </a:cubicBezTo>
                  <a:cubicBezTo>
                    <a:pt x="16588" y="7782"/>
                    <a:pt x="16612" y="7763"/>
                    <a:pt x="16588" y="7708"/>
                  </a:cubicBezTo>
                  <a:cubicBezTo>
                    <a:pt x="16541" y="7652"/>
                    <a:pt x="16470" y="7615"/>
                    <a:pt x="16399" y="7578"/>
                  </a:cubicBezTo>
                  <a:cubicBezTo>
                    <a:pt x="16375" y="7559"/>
                    <a:pt x="16375" y="7559"/>
                    <a:pt x="16375" y="7559"/>
                  </a:cubicBezTo>
                  <a:cubicBezTo>
                    <a:pt x="16328" y="7522"/>
                    <a:pt x="16304" y="7485"/>
                    <a:pt x="16257" y="7429"/>
                  </a:cubicBezTo>
                  <a:cubicBezTo>
                    <a:pt x="16210" y="7373"/>
                    <a:pt x="16162" y="7318"/>
                    <a:pt x="16091" y="7280"/>
                  </a:cubicBezTo>
                  <a:cubicBezTo>
                    <a:pt x="16091" y="7262"/>
                    <a:pt x="16091" y="7262"/>
                    <a:pt x="16091" y="7262"/>
                  </a:cubicBezTo>
                  <a:cubicBezTo>
                    <a:pt x="15973" y="7169"/>
                    <a:pt x="15855" y="7058"/>
                    <a:pt x="15760" y="6946"/>
                  </a:cubicBezTo>
                  <a:cubicBezTo>
                    <a:pt x="15736" y="6909"/>
                    <a:pt x="15713" y="6890"/>
                    <a:pt x="15689" y="6853"/>
                  </a:cubicBezTo>
                  <a:cubicBezTo>
                    <a:pt x="15618" y="6798"/>
                    <a:pt x="15571" y="6723"/>
                    <a:pt x="15523" y="6668"/>
                  </a:cubicBezTo>
                  <a:cubicBezTo>
                    <a:pt x="15500" y="6630"/>
                    <a:pt x="15500" y="6593"/>
                    <a:pt x="15500" y="6538"/>
                  </a:cubicBezTo>
                  <a:cubicBezTo>
                    <a:pt x="15500" y="6519"/>
                    <a:pt x="15500" y="6519"/>
                    <a:pt x="15500" y="6519"/>
                  </a:cubicBezTo>
                  <a:cubicBezTo>
                    <a:pt x="15500" y="6445"/>
                    <a:pt x="15500" y="6259"/>
                    <a:pt x="15689" y="6203"/>
                  </a:cubicBezTo>
                  <a:cubicBezTo>
                    <a:pt x="15689" y="6185"/>
                    <a:pt x="15689" y="6185"/>
                    <a:pt x="15689" y="6185"/>
                  </a:cubicBezTo>
                  <a:cubicBezTo>
                    <a:pt x="15760" y="6185"/>
                    <a:pt x="15831" y="6148"/>
                    <a:pt x="15831" y="6092"/>
                  </a:cubicBezTo>
                  <a:cubicBezTo>
                    <a:pt x="15855" y="6018"/>
                    <a:pt x="15736" y="5999"/>
                    <a:pt x="15665" y="5999"/>
                  </a:cubicBezTo>
                  <a:cubicBezTo>
                    <a:pt x="15665" y="5999"/>
                    <a:pt x="15665" y="5999"/>
                    <a:pt x="15642" y="5999"/>
                  </a:cubicBezTo>
                  <a:cubicBezTo>
                    <a:pt x="15618" y="5980"/>
                    <a:pt x="15571" y="5962"/>
                    <a:pt x="15523" y="5906"/>
                  </a:cubicBezTo>
                  <a:cubicBezTo>
                    <a:pt x="15500" y="5888"/>
                    <a:pt x="15476" y="5869"/>
                    <a:pt x="15429" y="5850"/>
                  </a:cubicBezTo>
                  <a:cubicBezTo>
                    <a:pt x="15405" y="5850"/>
                    <a:pt x="15405" y="5850"/>
                    <a:pt x="15405" y="5832"/>
                  </a:cubicBezTo>
                  <a:cubicBezTo>
                    <a:pt x="15382" y="5832"/>
                    <a:pt x="15358" y="5832"/>
                    <a:pt x="15358" y="5813"/>
                  </a:cubicBezTo>
                  <a:cubicBezTo>
                    <a:pt x="15358" y="5813"/>
                    <a:pt x="15358" y="5795"/>
                    <a:pt x="15358" y="5795"/>
                  </a:cubicBezTo>
                  <a:cubicBezTo>
                    <a:pt x="15334" y="5776"/>
                    <a:pt x="15334" y="5758"/>
                    <a:pt x="15334" y="5739"/>
                  </a:cubicBezTo>
                  <a:cubicBezTo>
                    <a:pt x="15311" y="5702"/>
                    <a:pt x="15287" y="5683"/>
                    <a:pt x="15263" y="5665"/>
                  </a:cubicBezTo>
                  <a:cubicBezTo>
                    <a:pt x="15216" y="5628"/>
                    <a:pt x="15169" y="5609"/>
                    <a:pt x="15121" y="5609"/>
                  </a:cubicBezTo>
                  <a:cubicBezTo>
                    <a:pt x="15121" y="5590"/>
                    <a:pt x="15098" y="5590"/>
                    <a:pt x="15098" y="5590"/>
                  </a:cubicBezTo>
                  <a:cubicBezTo>
                    <a:pt x="15074" y="5590"/>
                    <a:pt x="15074" y="5609"/>
                    <a:pt x="15050" y="5609"/>
                  </a:cubicBezTo>
                  <a:cubicBezTo>
                    <a:pt x="15050" y="5609"/>
                    <a:pt x="15027" y="5609"/>
                    <a:pt x="15027" y="5609"/>
                  </a:cubicBezTo>
                  <a:cubicBezTo>
                    <a:pt x="15027" y="5609"/>
                    <a:pt x="15027" y="5609"/>
                    <a:pt x="15027" y="5609"/>
                  </a:cubicBezTo>
                  <a:cubicBezTo>
                    <a:pt x="15027" y="5609"/>
                    <a:pt x="15003" y="5590"/>
                    <a:pt x="15003" y="5590"/>
                  </a:cubicBezTo>
                  <a:cubicBezTo>
                    <a:pt x="15003" y="5572"/>
                    <a:pt x="15003" y="5553"/>
                    <a:pt x="14979" y="5535"/>
                  </a:cubicBezTo>
                  <a:cubicBezTo>
                    <a:pt x="14908" y="5442"/>
                    <a:pt x="14837" y="5349"/>
                    <a:pt x="14743" y="5237"/>
                  </a:cubicBezTo>
                  <a:cubicBezTo>
                    <a:pt x="14695" y="5163"/>
                    <a:pt x="14624" y="5089"/>
                    <a:pt x="14577" y="5033"/>
                  </a:cubicBezTo>
                  <a:cubicBezTo>
                    <a:pt x="14577" y="5015"/>
                    <a:pt x="14553" y="4977"/>
                    <a:pt x="14553" y="4959"/>
                  </a:cubicBezTo>
                  <a:cubicBezTo>
                    <a:pt x="14506" y="4903"/>
                    <a:pt x="14483" y="4829"/>
                    <a:pt x="14435" y="4792"/>
                  </a:cubicBezTo>
                  <a:cubicBezTo>
                    <a:pt x="14412" y="4773"/>
                    <a:pt x="14388" y="4773"/>
                    <a:pt x="14364" y="4755"/>
                  </a:cubicBezTo>
                  <a:cubicBezTo>
                    <a:pt x="14341" y="4736"/>
                    <a:pt x="14317" y="4736"/>
                    <a:pt x="14293" y="4717"/>
                  </a:cubicBezTo>
                  <a:cubicBezTo>
                    <a:pt x="14246" y="4680"/>
                    <a:pt x="14199" y="4662"/>
                    <a:pt x="14151" y="4625"/>
                  </a:cubicBezTo>
                  <a:cubicBezTo>
                    <a:pt x="14128" y="4625"/>
                    <a:pt x="14104" y="4625"/>
                    <a:pt x="14104" y="4606"/>
                  </a:cubicBezTo>
                  <a:cubicBezTo>
                    <a:pt x="14057" y="4606"/>
                    <a:pt x="14009" y="4587"/>
                    <a:pt x="13986" y="4569"/>
                  </a:cubicBezTo>
                  <a:cubicBezTo>
                    <a:pt x="13938" y="4513"/>
                    <a:pt x="13867" y="4513"/>
                    <a:pt x="13796" y="4513"/>
                  </a:cubicBezTo>
                  <a:cubicBezTo>
                    <a:pt x="13796" y="4513"/>
                    <a:pt x="13773" y="4513"/>
                    <a:pt x="13749" y="4513"/>
                  </a:cubicBezTo>
                  <a:cubicBezTo>
                    <a:pt x="13678" y="4495"/>
                    <a:pt x="13584" y="4476"/>
                    <a:pt x="13536" y="4457"/>
                  </a:cubicBezTo>
                  <a:cubicBezTo>
                    <a:pt x="13489" y="4457"/>
                    <a:pt x="13465" y="4439"/>
                    <a:pt x="13442" y="4439"/>
                  </a:cubicBezTo>
                  <a:cubicBezTo>
                    <a:pt x="13371" y="4402"/>
                    <a:pt x="13300" y="4383"/>
                    <a:pt x="13229" y="4383"/>
                  </a:cubicBezTo>
                  <a:cubicBezTo>
                    <a:pt x="13205" y="4383"/>
                    <a:pt x="13205" y="4383"/>
                    <a:pt x="13205" y="4383"/>
                  </a:cubicBezTo>
                  <a:cubicBezTo>
                    <a:pt x="13181" y="4383"/>
                    <a:pt x="13181" y="4383"/>
                    <a:pt x="13181" y="4383"/>
                  </a:cubicBezTo>
                  <a:cubicBezTo>
                    <a:pt x="13158" y="4383"/>
                    <a:pt x="13158" y="4383"/>
                    <a:pt x="13134" y="4365"/>
                  </a:cubicBezTo>
                  <a:cubicBezTo>
                    <a:pt x="13087" y="4327"/>
                    <a:pt x="13039" y="4309"/>
                    <a:pt x="12968" y="4309"/>
                  </a:cubicBezTo>
                  <a:cubicBezTo>
                    <a:pt x="12945" y="4309"/>
                    <a:pt x="12897" y="4309"/>
                    <a:pt x="12850" y="4290"/>
                  </a:cubicBezTo>
                  <a:cubicBezTo>
                    <a:pt x="12803" y="4290"/>
                    <a:pt x="12732" y="4290"/>
                    <a:pt x="12684" y="4272"/>
                  </a:cubicBezTo>
                  <a:cubicBezTo>
                    <a:pt x="12661" y="4272"/>
                    <a:pt x="12684" y="4253"/>
                    <a:pt x="12684" y="4235"/>
                  </a:cubicBezTo>
                  <a:cubicBezTo>
                    <a:pt x="12684" y="4197"/>
                    <a:pt x="12708" y="4179"/>
                    <a:pt x="12684" y="4142"/>
                  </a:cubicBezTo>
                  <a:cubicBezTo>
                    <a:pt x="12684" y="4067"/>
                    <a:pt x="12614" y="3993"/>
                    <a:pt x="12543" y="3937"/>
                  </a:cubicBezTo>
                  <a:cubicBezTo>
                    <a:pt x="12448" y="3882"/>
                    <a:pt x="12401" y="3826"/>
                    <a:pt x="12353" y="3752"/>
                  </a:cubicBezTo>
                  <a:cubicBezTo>
                    <a:pt x="12353" y="3733"/>
                    <a:pt x="12353" y="3715"/>
                    <a:pt x="12353" y="3696"/>
                  </a:cubicBezTo>
                  <a:cubicBezTo>
                    <a:pt x="12330" y="3659"/>
                    <a:pt x="12330" y="3640"/>
                    <a:pt x="12330" y="3622"/>
                  </a:cubicBezTo>
                  <a:cubicBezTo>
                    <a:pt x="12330" y="3585"/>
                    <a:pt x="12306" y="3566"/>
                    <a:pt x="12282" y="3529"/>
                  </a:cubicBezTo>
                  <a:cubicBezTo>
                    <a:pt x="12259" y="3510"/>
                    <a:pt x="12259" y="3510"/>
                    <a:pt x="12259" y="3492"/>
                  </a:cubicBezTo>
                  <a:cubicBezTo>
                    <a:pt x="12188" y="3399"/>
                    <a:pt x="12164" y="3325"/>
                    <a:pt x="12164" y="3232"/>
                  </a:cubicBezTo>
                  <a:cubicBezTo>
                    <a:pt x="12164" y="3213"/>
                    <a:pt x="12164" y="3213"/>
                    <a:pt x="12164" y="3194"/>
                  </a:cubicBezTo>
                  <a:cubicBezTo>
                    <a:pt x="12164" y="3157"/>
                    <a:pt x="12164" y="3102"/>
                    <a:pt x="12140" y="3064"/>
                  </a:cubicBezTo>
                  <a:cubicBezTo>
                    <a:pt x="12117" y="3027"/>
                    <a:pt x="12069" y="2990"/>
                    <a:pt x="12046" y="2953"/>
                  </a:cubicBezTo>
                  <a:cubicBezTo>
                    <a:pt x="12022" y="2916"/>
                    <a:pt x="11998" y="2897"/>
                    <a:pt x="11975" y="2879"/>
                  </a:cubicBezTo>
                  <a:cubicBezTo>
                    <a:pt x="11975" y="2860"/>
                    <a:pt x="11951" y="2823"/>
                    <a:pt x="11927" y="2804"/>
                  </a:cubicBezTo>
                  <a:cubicBezTo>
                    <a:pt x="11880" y="2767"/>
                    <a:pt x="11856" y="2730"/>
                    <a:pt x="11833" y="2674"/>
                  </a:cubicBezTo>
                  <a:cubicBezTo>
                    <a:pt x="11833" y="2619"/>
                    <a:pt x="11809" y="2563"/>
                    <a:pt x="11762" y="2507"/>
                  </a:cubicBezTo>
                  <a:cubicBezTo>
                    <a:pt x="11738" y="2452"/>
                    <a:pt x="11715" y="2414"/>
                    <a:pt x="11715" y="2359"/>
                  </a:cubicBezTo>
                  <a:cubicBezTo>
                    <a:pt x="11691" y="2340"/>
                    <a:pt x="11691" y="2322"/>
                    <a:pt x="11691" y="2322"/>
                  </a:cubicBezTo>
                  <a:cubicBezTo>
                    <a:pt x="11691" y="2284"/>
                    <a:pt x="11715" y="2266"/>
                    <a:pt x="11691" y="2229"/>
                  </a:cubicBezTo>
                  <a:cubicBezTo>
                    <a:pt x="11691" y="2210"/>
                    <a:pt x="11667" y="2192"/>
                    <a:pt x="11667" y="2192"/>
                  </a:cubicBezTo>
                  <a:cubicBezTo>
                    <a:pt x="11667" y="2173"/>
                    <a:pt x="11667" y="2173"/>
                    <a:pt x="11667" y="2154"/>
                  </a:cubicBezTo>
                  <a:cubicBezTo>
                    <a:pt x="11644" y="2154"/>
                    <a:pt x="11644" y="2136"/>
                    <a:pt x="11644" y="2136"/>
                  </a:cubicBezTo>
                  <a:cubicBezTo>
                    <a:pt x="11644" y="2099"/>
                    <a:pt x="11620" y="2080"/>
                    <a:pt x="11596" y="2043"/>
                  </a:cubicBezTo>
                  <a:cubicBezTo>
                    <a:pt x="11573" y="2043"/>
                    <a:pt x="11573" y="2043"/>
                    <a:pt x="11573" y="2043"/>
                  </a:cubicBezTo>
                  <a:cubicBezTo>
                    <a:pt x="11549" y="2006"/>
                    <a:pt x="11549" y="2006"/>
                    <a:pt x="11525" y="1969"/>
                  </a:cubicBezTo>
                  <a:cubicBezTo>
                    <a:pt x="11525" y="1950"/>
                    <a:pt x="11525" y="1950"/>
                    <a:pt x="11549" y="1932"/>
                  </a:cubicBezTo>
                  <a:cubicBezTo>
                    <a:pt x="11549" y="1913"/>
                    <a:pt x="11573" y="1876"/>
                    <a:pt x="11573" y="1839"/>
                  </a:cubicBezTo>
                  <a:cubicBezTo>
                    <a:pt x="11573" y="1802"/>
                    <a:pt x="11525" y="1764"/>
                    <a:pt x="11502" y="1727"/>
                  </a:cubicBezTo>
                  <a:cubicBezTo>
                    <a:pt x="11502" y="1727"/>
                    <a:pt x="11478" y="1727"/>
                    <a:pt x="11478" y="1709"/>
                  </a:cubicBezTo>
                  <a:cubicBezTo>
                    <a:pt x="11454" y="1690"/>
                    <a:pt x="11454" y="1634"/>
                    <a:pt x="11454" y="1579"/>
                  </a:cubicBezTo>
                  <a:cubicBezTo>
                    <a:pt x="11454" y="1560"/>
                    <a:pt x="11454" y="1523"/>
                    <a:pt x="11454" y="1486"/>
                  </a:cubicBezTo>
                  <a:cubicBezTo>
                    <a:pt x="11454" y="1430"/>
                    <a:pt x="11454" y="1412"/>
                    <a:pt x="11478" y="1374"/>
                  </a:cubicBezTo>
                  <a:cubicBezTo>
                    <a:pt x="11502" y="1337"/>
                    <a:pt x="11502" y="1282"/>
                    <a:pt x="11478" y="1226"/>
                  </a:cubicBezTo>
                  <a:cubicBezTo>
                    <a:pt x="11454" y="1170"/>
                    <a:pt x="11431" y="1133"/>
                    <a:pt x="11383" y="1096"/>
                  </a:cubicBezTo>
                  <a:cubicBezTo>
                    <a:pt x="11383" y="1096"/>
                    <a:pt x="11360" y="1077"/>
                    <a:pt x="11360" y="1059"/>
                  </a:cubicBezTo>
                  <a:cubicBezTo>
                    <a:pt x="11336" y="1040"/>
                    <a:pt x="11336" y="1021"/>
                    <a:pt x="11312" y="984"/>
                  </a:cubicBezTo>
                  <a:cubicBezTo>
                    <a:pt x="11312" y="966"/>
                    <a:pt x="11289" y="929"/>
                    <a:pt x="11265" y="891"/>
                  </a:cubicBezTo>
                  <a:cubicBezTo>
                    <a:pt x="11265" y="873"/>
                    <a:pt x="11241" y="854"/>
                    <a:pt x="11218" y="836"/>
                  </a:cubicBezTo>
                  <a:cubicBezTo>
                    <a:pt x="11218" y="836"/>
                    <a:pt x="11194" y="817"/>
                    <a:pt x="11194" y="799"/>
                  </a:cubicBezTo>
                  <a:cubicBezTo>
                    <a:pt x="11170" y="799"/>
                    <a:pt x="11170" y="799"/>
                    <a:pt x="11170" y="799"/>
                  </a:cubicBezTo>
                  <a:cubicBezTo>
                    <a:pt x="11147" y="743"/>
                    <a:pt x="11123" y="743"/>
                    <a:pt x="11052" y="724"/>
                  </a:cubicBezTo>
                  <a:cubicBezTo>
                    <a:pt x="11028" y="724"/>
                    <a:pt x="11005" y="724"/>
                    <a:pt x="10981" y="724"/>
                  </a:cubicBezTo>
                  <a:cubicBezTo>
                    <a:pt x="10957" y="724"/>
                    <a:pt x="10934" y="724"/>
                    <a:pt x="10910" y="724"/>
                  </a:cubicBezTo>
                  <a:cubicBezTo>
                    <a:pt x="10910" y="724"/>
                    <a:pt x="10910" y="724"/>
                    <a:pt x="10910" y="724"/>
                  </a:cubicBezTo>
                  <a:cubicBezTo>
                    <a:pt x="10863" y="724"/>
                    <a:pt x="10839" y="724"/>
                    <a:pt x="10815" y="669"/>
                  </a:cubicBezTo>
                  <a:cubicBezTo>
                    <a:pt x="10792" y="650"/>
                    <a:pt x="10792" y="650"/>
                    <a:pt x="10792" y="650"/>
                  </a:cubicBezTo>
                  <a:cubicBezTo>
                    <a:pt x="10721" y="594"/>
                    <a:pt x="10674" y="539"/>
                    <a:pt x="10626" y="483"/>
                  </a:cubicBezTo>
                  <a:cubicBezTo>
                    <a:pt x="10579" y="427"/>
                    <a:pt x="10532" y="390"/>
                    <a:pt x="10484" y="334"/>
                  </a:cubicBezTo>
                  <a:cubicBezTo>
                    <a:pt x="10390" y="260"/>
                    <a:pt x="10295" y="186"/>
                    <a:pt x="10248" y="111"/>
                  </a:cubicBezTo>
                  <a:cubicBezTo>
                    <a:pt x="10248" y="93"/>
                    <a:pt x="10224" y="74"/>
                    <a:pt x="10224" y="56"/>
                  </a:cubicBezTo>
                  <a:cubicBezTo>
                    <a:pt x="10177" y="0"/>
                    <a:pt x="10177" y="0"/>
                    <a:pt x="10177" y="0"/>
                  </a:cubicBezTo>
                  <a:cubicBezTo>
                    <a:pt x="10129" y="37"/>
                    <a:pt x="10129" y="37"/>
                    <a:pt x="10129" y="37"/>
                  </a:cubicBezTo>
                  <a:cubicBezTo>
                    <a:pt x="10106" y="56"/>
                    <a:pt x="10082" y="74"/>
                    <a:pt x="10058" y="93"/>
                  </a:cubicBezTo>
                  <a:cubicBezTo>
                    <a:pt x="10035" y="130"/>
                    <a:pt x="10035" y="167"/>
                    <a:pt x="10011" y="186"/>
                  </a:cubicBezTo>
                  <a:cubicBezTo>
                    <a:pt x="10011" y="223"/>
                    <a:pt x="10011" y="260"/>
                    <a:pt x="9940" y="297"/>
                  </a:cubicBezTo>
                  <a:cubicBezTo>
                    <a:pt x="9916" y="316"/>
                    <a:pt x="9916" y="334"/>
                    <a:pt x="9893" y="334"/>
                  </a:cubicBezTo>
                  <a:cubicBezTo>
                    <a:pt x="9845" y="353"/>
                    <a:pt x="9798" y="371"/>
                    <a:pt x="9775" y="427"/>
                  </a:cubicBezTo>
                  <a:cubicBezTo>
                    <a:pt x="9751" y="446"/>
                    <a:pt x="9751" y="464"/>
                    <a:pt x="9751" y="501"/>
                  </a:cubicBezTo>
                  <a:cubicBezTo>
                    <a:pt x="9727" y="539"/>
                    <a:pt x="9704" y="576"/>
                    <a:pt x="9680" y="613"/>
                  </a:cubicBezTo>
                  <a:cubicBezTo>
                    <a:pt x="9633" y="650"/>
                    <a:pt x="9609" y="669"/>
                    <a:pt x="9562" y="669"/>
                  </a:cubicBezTo>
                  <a:cubicBezTo>
                    <a:pt x="9514" y="687"/>
                    <a:pt x="9491" y="687"/>
                    <a:pt x="9467" y="706"/>
                  </a:cubicBezTo>
                  <a:cubicBezTo>
                    <a:pt x="9467" y="743"/>
                    <a:pt x="9467" y="761"/>
                    <a:pt x="9491" y="799"/>
                  </a:cubicBezTo>
                  <a:cubicBezTo>
                    <a:pt x="9514" y="854"/>
                    <a:pt x="9538" y="891"/>
                    <a:pt x="9585" y="929"/>
                  </a:cubicBezTo>
                  <a:cubicBezTo>
                    <a:pt x="9609" y="966"/>
                    <a:pt x="9633" y="1003"/>
                    <a:pt x="9656" y="1040"/>
                  </a:cubicBezTo>
                  <a:cubicBezTo>
                    <a:pt x="9680" y="1040"/>
                    <a:pt x="9680" y="1059"/>
                    <a:pt x="9704" y="1077"/>
                  </a:cubicBezTo>
                  <a:cubicBezTo>
                    <a:pt x="9751" y="1189"/>
                    <a:pt x="9845" y="1319"/>
                    <a:pt x="9798" y="1412"/>
                  </a:cubicBezTo>
                  <a:cubicBezTo>
                    <a:pt x="9775" y="1449"/>
                    <a:pt x="9727" y="1467"/>
                    <a:pt x="9680" y="1486"/>
                  </a:cubicBezTo>
                  <a:cubicBezTo>
                    <a:pt x="9656" y="1486"/>
                    <a:pt x="9633" y="1504"/>
                    <a:pt x="9609" y="1504"/>
                  </a:cubicBezTo>
                  <a:cubicBezTo>
                    <a:pt x="9562" y="1542"/>
                    <a:pt x="9538" y="1579"/>
                    <a:pt x="9491" y="1616"/>
                  </a:cubicBezTo>
                  <a:cubicBezTo>
                    <a:pt x="9491" y="1634"/>
                    <a:pt x="9491" y="1634"/>
                    <a:pt x="9467" y="1653"/>
                  </a:cubicBezTo>
                  <a:cubicBezTo>
                    <a:pt x="9420" y="1709"/>
                    <a:pt x="9372" y="1709"/>
                    <a:pt x="9301" y="1709"/>
                  </a:cubicBezTo>
                  <a:cubicBezTo>
                    <a:pt x="9254" y="1709"/>
                    <a:pt x="9254" y="1709"/>
                    <a:pt x="9254" y="1709"/>
                  </a:cubicBezTo>
                  <a:cubicBezTo>
                    <a:pt x="9207" y="1709"/>
                    <a:pt x="9159" y="1709"/>
                    <a:pt x="9112" y="1727"/>
                  </a:cubicBezTo>
                  <a:cubicBezTo>
                    <a:pt x="8994" y="1764"/>
                    <a:pt x="8852" y="1894"/>
                    <a:pt x="8781" y="1969"/>
                  </a:cubicBezTo>
                  <a:cubicBezTo>
                    <a:pt x="8710" y="2024"/>
                    <a:pt x="8686" y="2099"/>
                    <a:pt x="8639" y="2173"/>
                  </a:cubicBezTo>
                  <a:cubicBezTo>
                    <a:pt x="8615" y="2210"/>
                    <a:pt x="8615" y="2266"/>
                    <a:pt x="8592" y="2303"/>
                  </a:cubicBezTo>
                  <a:cubicBezTo>
                    <a:pt x="8497" y="2433"/>
                    <a:pt x="8426" y="2507"/>
                    <a:pt x="8284" y="2544"/>
                  </a:cubicBezTo>
                  <a:cubicBezTo>
                    <a:pt x="8166" y="2600"/>
                    <a:pt x="8118" y="2656"/>
                    <a:pt x="8047" y="2712"/>
                  </a:cubicBezTo>
                  <a:cubicBezTo>
                    <a:pt x="8024" y="2749"/>
                    <a:pt x="8000" y="2767"/>
                    <a:pt x="7976" y="2804"/>
                  </a:cubicBezTo>
                  <a:cubicBezTo>
                    <a:pt x="7929" y="2842"/>
                    <a:pt x="7882" y="2860"/>
                    <a:pt x="7811" y="2879"/>
                  </a:cubicBezTo>
                  <a:cubicBezTo>
                    <a:pt x="7740" y="2897"/>
                    <a:pt x="7693" y="2916"/>
                    <a:pt x="7645" y="2972"/>
                  </a:cubicBezTo>
                  <a:cubicBezTo>
                    <a:pt x="7622" y="3009"/>
                    <a:pt x="7598" y="3046"/>
                    <a:pt x="7598" y="3064"/>
                  </a:cubicBezTo>
                  <a:cubicBezTo>
                    <a:pt x="7574" y="3083"/>
                    <a:pt x="7574" y="3120"/>
                    <a:pt x="7574" y="3139"/>
                  </a:cubicBezTo>
                  <a:cubicBezTo>
                    <a:pt x="7527" y="3194"/>
                    <a:pt x="7480" y="3232"/>
                    <a:pt x="7432" y="3250"/>
                  </a:cubicBezTo>
                  <a:cubicBezTo>
                    <a:pt x="7432" y="3250"/>
                    <a:pt x="7432" y="3250"/>
                    <a:pt x="7432" y="3250"/>
                  </a:cubicBezTo>
                  <a:cubicBezTo>
                    <a:pt x="7432" y="3250"/>
                    <a:pt x="7432" y="3250"/>
                    <a:pt x="7432" y="3250"/>
                  </a:cubicBezTo>
                  <a:cubicBezTo>
                    <a:pt x="7409" y="3269"/>
                    <a:pt x="7409" y="3269"/>
                    <a:pt x="7385" y="3287"/>
                  </a:cubicBezTo>
                  <a:cubicBezTo>
                    <a:pt x="7361" y="3287"/>
                    <a:pt x="7361" y="3287"/>
                    <a:pt x="7338" y="3287"/>
                  </a:cubicBezTo>
                  <a:cubicBezTo>
                    <a:pt x="7314" y="3287"/>
                    <a:pt x="7267" y="3287"/>
                    <a:pt x="7243" y="3269"/>
                  </a:cubicBezTo>
                  <a:cubicBezTo>
                    <a:pt x="7196" y="3269"/>
                    <a:pt x="7172" y="3269"/>
                    <a:pt x="7125" y="3269"/>
                  </a:cubicBezTo>
                  <a:cubicBezTo>
                    <a:pt x="7125" y="3269"/>
                    <a:pt x="7125" y="3269"/>
                    <a:pt x="7125" y="3269"/>
                  </a:cubicBezTo>
                  <a:cubicBezTo>
                    <a:pt x="6959" y="3269"/>
                    <a:pt x="6936" y="3362"/>
                    <a:pt x="6936" y="3436"/>
                  </a:cubicBezTo>
                  <a:cubicBezTo>
                    <a:pt x="6912" y="3455"/>
                    <a:pt x="6912" y="3455"/>
                    <a:pt x="6912" y="3455"/>
                  </a:cubicBezTo>
                  <a:cubicBezTo>
                    <a:pt x="6912" y="3455"/>
                    <a:pt x="6912" y="3455"/>
                    <a:pt x="6888" y="3436"/>
                  </a:cubicBezTo>
                  <a:cubicBezTo>
                    <a:pt x="6865" y="3436"/>
                    <a:pt x="6841" y="3436"/>
                    <a:pt x="6817" y="3436"/>
                  </a:cubicBezTo>
                  <a:cubicBezTo>
                    <a:pt x="6746" y="3436"/>
                    <a:pt x="6652" y="3473"/>
                    <a:pt x="6652" y="3547"/>
                  </a:cubicBezTo>
                  <a:cubicBezTo>
                    <a:pt x="6628" y="3566"/>
                    <a:pt x="6628" y="3585"/>
                    <a:pt x="6604" y="3603"/>
                  </a:cubicBezTo>
                  <a:cubicBezTo>
                    <a:pt x="6604" y="3603"/>
                    <a:pt x="6581" y="3622"/>
                    <a:pt x="6581" y="3640"/>
                  </a:cubicBezTo>
                  <a:cubicBezTo>
                    <a:pt x="6557" y="3677"/>
                    <a:pt x="6557" y="3696"/>
                    <a:pt x="6557" y="3715"/>
                  </a:cubicBezTo>
                  <a:cubicBezTo>
                    <a:pt x="6557" y="3733"/>
                    <a:pt x="6557" y="3752"/>
                    <a:pt x="6557" y="3752"/>
                  </a:cubicBezTo>
                  <a:cubicBezTo>
                    <a:pt x="6533" y="3789"/>
                    <a:pt x="6533" y="3826"/>
                    <a:pt x="6533" y="3863"/>
                  </a:cubicBezTo>
                  <a:cubicBezTo>
                    <a:pt x="6510" y="3900"/>
                    <a:pt x="6510" y="3937"/>
                    <a:pt x="6486" y="3975"/>
                  </a:cubicBezTo>
                  <a:cubicBezTo>
                    <a:pt x="6486" y="4030"/>
                    <a:pt x="6439" y="4067"/>
                    <a:pt x="6368" y="4105"/>
                  </a:cubicBezTo>
                  <a:cubicBezTo>
                    <a:pt x="6297" y="4160"/>
                    <a:pt x="6273" y="4197"/>
                    <a:pt x="6226" y="4253"/>
                  </a:cubicBezTo>
                  <a:cubicBezTo>
                    <a:pt x="6226" y="4272"/>
                    <a:pt x="6226" y="4272"/>
                    <a:pt x="6226" y="4272"/>
                  </a:cubicBezTo>
                  <a:cubicBezTo>
                    <a:pt x="6202" y="4327"/>
                    <a:pt x="6155" y="4365"/>
                    <a:pt x="6155" y="4420"/>
                  </a:cubicBezTo>
                  <a:cubicBezTo>
                    <a:pt x="6155" y="4457"/>
                    <a:pt x="6155" y="4476"/>
                    <a:pt x="6155" y="4495"/>
                  </a:cubicBezTo>
                  <a:cubicBezTo>
                    <a:pt x="6155" y="4532"/>
                    <a:pt x="6155" y="4550"/>
                    <a:pt x="6155" y="4587"/>
                  </a:cubicBezTo>
                  <a:cubicBezTo>
                    <a:pt x="6155" y="4606"/>
                    <a:pt x="6155" y="4625"/>
                    <a:pt x="6155" y="4662"/>
                  </a:cubicBezTo>
                  <a:cubicBezTo>
                    <a:pt x="6131" y="4717"/>
                    <a:pt x="6131" y="4755"/>
                    <a:pt x="6084" y="4792"/>
                  </a:cubicBezTo>
                  <a:cubicBezTo>
                    <a:pt x="6084" y="4792"/>
                    <a:pt x="6084" y="4810"/>
                    <a:pt x="6084" y="4810"/>
                  </a:cubicBezTo>
                  <a:cubicBezTo>
                    <a:pt x="6060" y="4829"/>
                    <a:pt x="6013" y="4866"/>
                    <a:pt x="6013" y="4922"/>
                  </a:cubicBezTo>
                  <a:cubicBezTo>
                    <a:pt x="6037" y="4959"/>
                    <a:pt x="6084" y="4977"/>
                    <a:pt x="6107" y="4996"/>
                  </a:cubicBezTo>
                  <a:cubicBezTo>
                    <a:pt x="6107" y="4996"/>
                    <a:pt x="6107" y="5015"/>
                    <a:pt x="6131" y="5015"/>
                  </a:cubicBezTo>
                  <a:cubicBezTo>
                    <a:pt x="6131" y="5015"/>
                    <a:pt x="6155" y="5033"/>
                    <a:pt x="6155" y="5052"/>
                  </a:cubicBezTo>
                  <a:cubicBezTo>
                    <a:pt x="6155" y="5070"/>
                    <a:pt x="6178" y="5070"/>
                    <a:pt x="6178" y="5089"/>
                  </a:cubicBezTo>
                  <a:cubicBezTo>
                    <a:pt x="6202" y="5126"/>
                    <a:pt x="6226" y="5145"/>
                    <a:pt x="6249" y="5182"/>
                  </a:cubicBezTo>
                  <a:cubicBezTo>
                    <a:pt x="6273" y="5200"/>
                    <a:pt x="6273" y="5200"/>
                    <a:pt x="6273" y="5200"/>
                  </a:cubicBezTo>
                  <a:cubicBezTo>
                    <a:pt x="6297" y="5219"/>
                    <a:pt x="6320" y="5256"/>
                    <a:pt x="6368" y="5275"/>
                  </a:cubicBezTo>
                  <a:cubicBezTo>
                    <a:pt x="6391" y="5293"/>
                    <a:pt x="6415" y="5330"/>
                    <a:pt x="6439" y="5349"/>
                  </a:cubicBezTo>
                  <a:cubicBezTo>
                    <a:pt x="6462" y="5367"/>
                    <a:pt x="6486" y="5386"/>
                    <a:pt x="6486" y="5405"/>
                  </a:cubicBezTo>
                  <a:cubicBezTo>
                    <a:pt x="6533" y="5442"/>
                    <a:pt x="6581" y="5498"/>
                    <a:pt x="6604" y="5535"/>
                  </a:cubicBezTo>
                  <a:cubicBezTo>
                    <a:pt x="6604" y="5553"/>
                    <a:pt x="6628" y="5590"/>
                    <a:pt x="6628" y="5628"/>
                  </a:cubicBezTo>
                  <a:cubicBezTo>
                    <a:pt x="6628" y="5665"/>
                    <a:pt x="6628" y="5702"/>
                    <a:pt x="6628" y="5739"/>
                  </a:cubicBezTo>
                  <a:cubicBezTo>
                    <a:pt x="6652" y="5795"/>
                    <a:pt x="6699" y="5832"/>
                    <a:pt x="6746" y="5869"/>
                  </a:cubicBezTo>
                  <a:cubicBezTo>
                    <a:pt x="6746" y="5888"/>
                    <a:pt x="6770" y="5888"/>
                    <a:pt x="6770" y="5906"/>
                  </a:cubicBezTo>
                  <a:cubicBezTo>
                    <a:pt x="6770" y="5906"/>
                    <a:pt x="6794" y="5925"/>
                    <a:pt x="6817" y="5962"/>
                  </a:cubicBezTo>
                  <a:cubicBezTo>
                    <a:pt x="6865" y="6036"/>
                    <a:pt x="6912" y="6110"/>
                    <a:pt x="7030" y="6110"/>
                  </a:cubicBezTo>
                  <a:cubicBezTo>
                    <a:pt x="7077" y="6110"/>
                    <a:pt x="7125" y="6110"/>
                    <a:pt x="7148" y="6073"/>
                  </a:cubicBezTo>
                  <a:cubicBezTo>
                    <a:pt x="7148" y="6055"/>
                    <a:pt x="7172" y="6055"/>
                    <a:pt x="7172" y="6055"/>
                  </a:cubicBezTo>
                  <a:cubicBezTo>
                    <a:pt x="7172" y="6055"/>
                    <a:pt x="7172" y="6055"/>
                    <a:pt x="7172" y="6073"/>
                  </a:cubicBezTo>
                  <a:cubicBezTo>
                    <a:pt x="7148" y="6092"/>
                    <a:pt x="7148" y="6110"/>
                    <a:pt x="7148" y="6110"/>
                  </a:cubicBezTo>
                  <a:cubicBezTo>
                    <a:pt x="7125" y="6148"/>
                    <a:pt x="7125" y="6185"/>
                    <a:pt x="7101" y="6203"/>
                  </a:cubicBezTo>
                  <a:cubicBezTo>
                    <a:pt x="7101" y="6222"/>
                    <a:pt x="7101" y="6222"/>
                    <a:pt x="7101" y="6222"/>
                  </a:cubicBezTo>
                  <a:cubicBezTo>
                    <a:pt x="7077" y="6278"/>
                    <a:pt x="7030" y="6352"/>
                    <a:pt x="7030" y="6426"/>
                  </a:cubicBezTo>
                  <a:cubicBezTo>
                    <a:pt x="7054" y="6500"/>
                    <a:pt x="7101" y="6593"/>
                    <a:pt x="7219" y="6593"/>
                  </a:cubicBezTo>
                  <a:cubicBezTo>
                    <a:pt x="7243" y="6593"/>
                    <a:pt x="7243" y="6593"/>
                    <a:pt x="7267" y="6593"/>
                  </a:cubicBezTo>
                  <a:cubicBezTo>
                    <a:pt x="7314" y="6575"/>
                    <a:pt x="7361" y="6556"/>
                    <a:pt x="7385" y="6519"/>
                  </a:cubicBezTo>
                  <a:cubicBezTo>
                    <a:pt x="7385" y="6519"/>
                    <a:pt x="7409" y="6500"/>
                    <a:pt x="7409" y="6500"/>
                  </a:cubicBezTo>
                  <a:cubicBezTo>
                    <a:pt x="7503" y="6463"/>
                    <a:pt x="7551" y="6408"/>
                    <a:pt x="7598" y="6333"/>
                  </a:cubicBezTo>
                  <a:cubicBezTo>
                    <a:pt x="7645" y="6278"/>
                    <a:pt x="7669" y="6203"/>
                    <a:pt x="7716" y="6129"/>
                  </a:cubicBezTo>
                  <a:cubicBezTo>
                    <a:pt x="7716" y="6129"/>
                    <a:pt x="7716" y="6129"/>
                    <a:pt x="7716" y="6129"/>
                  </a:cubicBezTo>
                  <a:cubicBezTo>
                    <a:pt x="7740" y="6185"/>
                    <a:pt x="7811" y="6222"/>
                    <a:pt x="7906" y="6240"/>
                  </a:cubicBezTo>
                  <a:cubicBezTo>
                    <a:pt x="7906" y="6240"/>
                    <a:pt x="7929" y="6240"/>
                    <a:pt x="7929" y="6240"/>
                  </a:cubicBezTo>
                  <a:cubicBezTo>
                    <a:pt x="8024" y="6240"/>
                    <a:pt x="8071" y="6203"/>
                    <a:pt x="8118" y="6148"/>
                  </a:cubicBezTo>
                  <a:cubicBezTo>
                    <a:pt x="8142" y="6129"/>
                    <a:pt x="8166" y="6092"/>
                    <a:pt x="8189" y="6092"/>
                  </a:cubicBezTo>
                  <a:cubicBezTo>
                    <a:pt x="8189" y="6092"/>
                    <a:pt x="8189" y="6110"/>
                    <a:pt x="8189" y="6110"/>
                  </a:cubicBezTo>
                  <a:cubicBezTo>
                    <a:pt x="8237" y="6185"/>
                    <a:pt x="8260" y="6222"/>
                    <a:pt x="8331" y="6278"/>
                  </a:cubicBezTo>
                  <a:cubicBezTo>
                    <a:pt x="8402" y="6370"/>
                    <a:pt x="8355" y="6389"/>
                    <a:pt x="8355" y="6408"/>
                  </a:cubicBezTo>
                  <a:cubicBezTo>
                    <a:pt x="8331" y="6426"/>
                    <a:pt x="8308" y="6426"/>
                    <a:pt x="8260" y="6445"/>
                  </a:cubicBezTo>
                  <a:cubicBezTo>
                    <a:pt x="8237" y="6445"/>
                    <a:pt x="8213" y="6445"/>
                    <a:pt x="8189" y="6463"/>
                  </a:cubicBezTo>
                  <a:cubicBezTo>
                    <a:pt x="8118" y="6500"/>
                    <a:pt x="8071" y="6538"/>
                    <a:pt x="8024" y="6575"/>
                  </a:cubicBezTo>
                  <a:cubicBezTo>
                    <a:pt x="8024" y="6593"/>
                    <a:pt x="7976" y="6649"/>
                    <a:pt x="8000" y="6686"/>
                  </a:cubicBezTo>
                  <a:cubicBezTo>
                    <a:pt x="8047" y="6742"/>
                    <a:pt x="8118" y="6742"/>
                    <a:pt x="8166" y="6760"/>
                  </a:cubicBezTo>
                  <a:cubicBezTo>
                    <a:pt x="8189" y="6760"/>
                    <a:pt x="8237" y="6760"/>
                    <a:pt x="8260" y="6760"/>
                  </a:cubicBezTo>
                  <a:cubicBezTo>
                    <a:pt x="8260" y="6779"/>
                    <a:pt x="8213" y="6798"/>
                    <a:pt x="8189" y="6816"/>
                  </a:cubicBezTo>
                  <a:cubicBezTo>
                    <a:pt x="8166" y="6816"/>
                    <a:pt x="8166" y="6816"/>
                    <a:pt x="8166" y="6816"/>
                  </a:cubicBezTo>
                  <a:cubicBezTo>
                    <a:pt x="8142" y="6835"/>
                    <a:pt x="8118" y="6853"/>
                    <a:pt x="8118" y="6872"/>
                  </a:cubicBezTo>
                  <a:cubicBezTo>
                    <a:pt x="8071" y="6909"/>
                    <a:pt x="8047" y="6928"/>
                    <a:pt x="8024" y="6946"/>
                  </a:cubicBezTo>
                  <a:cubicBezTo>
                    <a:pt x="8024" y="6946"/>
                    <a:pt x="8000" y="6946"/>
                    <a:pt x="7953" y="6946"/>
                  </a:cubicBezTo>
                  <a:cubicBezTo>
                    <a:pt x="7953" y="6946"/>
                    <a:pt x="7929" y="6946"/>
                    <a:pt x="7906" y="6946"/>
                  </a:cubicBezTo>
                  <a:cubicBezTo>
                    <a:pt x="7906" y="6946"/>
                    <a:pt x="7882" y="6946"/>
                    <a:pt x="7858" y="6946"/>
                  </a:cubicBezTo>
                  <a:cubicBezTo>
                    <a:pt x="7811" y="6946"/>
                    <a:pt x="7787" y="6946"/>
                    <a:pt x="7764" y="6965"/>
                  </a:cubicBezTo>
                  <a:cubicBezTo>
                    <a:pt x="7551" y="7020"/>
                    <a:pt x="7622" y="7188"/>
                    <a:pt x="7645" y="7243"/>
                  </a:cubicBezTo>
                  <a:cubicBezTo>
                    <a:pt x="7645" y="7280"/>
                    <a:pt x="7645" y="7318"/>
                    <a:pt x="7645" y="7355"/>
                  </a:cubicBezTo>
                  <a:cubicBezTo>
                    <a:pt x="7622" y="7373"/>
                    <a:pt x="7622" y="7392"/>
                    <a:pt x="7622" y="7410"/>
                  </a:cubicBezTo>
                  <a:cubicBezTo>
                    <a:pt x="7622" y="7485"/>
                    <a:pt x="7669" y="7559"/>
                    <a:pt x="7693" y="7596"/>
                  </a:cubicBezTo>
                  <a:cubicBezTo>
                    <a:pt x="7693" y="7596"/>
                    <a:pt x="7693" y="7596"/>
                    <a:pt x="7693" y="7615"/>
                  </a:cubicBezTo>
                  <a:cubicBezTo>
                    <a:pt x="7740" y="7652"/>
                    <a:pt x="7764" y="7708"/>
                    <a:pt x="7835" y="7726"/>
                  </a:cubicBezTo>
                  <a:cubicBezTo>
                    <a:pt x="7858" y="7726"/>
                    <a:pt x="7882" y="7726"/>
                    <a:pt x="7882" y="7726"/>
                  </a:cubicBezTo>
                  <a:cubicBezTo>
                    <a:pt x="7882" y="7726"/>
                    <a:pt x="7929" y="7726"/>
                    <a:pt x="7929" y="7726"/>
                  </a:cubicBezTo>
                  <a:cubicBezTo>
                    <a:pt x="7929" y="7726"/>
                    <a:pt x="7929" y="7726"/>
                    <a:pt x="7929" y="7726"/>
                  </a:cubicBezTo>
                  <a:cubicBezTo>
                    <a:pt x="7953" y="7726"/>
                    <a:pt x="7953" y="7745"/>
                    <a:pt x="7953" y="7763"/>
                  </a:cubicBezTo>
                  <a:cubicBezTo>
                    <a:pt x="7976" y="7819"/>
                    <a:pt x="7976" y="7838"/>
                    <a:pt x="7929" y="7856"/>
                  </a:cubicBezTo>
                  <a:cubicBezTo>
                    <a:pt x="7882" y="7912"/>
                    <a:pt x="7835" y="7949"/>
                    <a:pt x="7787" y="7986"/>
                  </a:cubicBezTo>
                  <a:cubicBezTo>
                    <a:pt x="7764" y="8023"/>
                    <a:pt x="7764" y="8023"/>
                    <a:pt x="7764" y="8023"/>
                  </a:cubicBezTo>
                  <a:cubicBezTo>
                    <a:pt x="7764" y="8042"/>
                    <a:pt x="7740" y="8061"/>
                    <a:pt x="7716" y="8079"/>
                  </a:cubicBezTo>
                  <a:cubicBezTo>
                    <a:pt x="7693" y="8098"/>
                    <a:pt x="7669" y="8135"/>
                    <a:pt x="7622" y="8191"/>
                  </a:cubicBezTo>
                  <a:cubicBezTo>
                    <a:pt x="7622" y="8191"/>
                    <a:pt x="7598" y="8209"/>
                    <a:pt x="7598" y="8228"/>
                  </a:cubicBezTo>
                  <a:cubicBezTo>
                    <a:pt x="7551" y="8283"/>
                    <a:pt x="7527" y="8321"/>
                    <a:pt x="7503" y="8395"/>
                  </a:cubicBezTo>
                  <a:cubicBezTo>
                    <a:pt x="7503" y="8451"/>
                    <a:pt x="7527" y="8488"/>
                    <a:pt x="7574" y="8506"/>
                  </a:cubicBezTo>
                  <a:cubicBezTo>
                    <a:pt x="7574" y="8525"/>
                    <a:pt x="7574" y="8525"/>
                    <a:pt x="7598" y="8543"/>
                  </a:cubicBezTo>
                  <a:cubicBezTo>
                    <a:pt x="7598" y="8543"/>
                    <a:pt x="7598" y="8543"/>
                    <a:pt x="7598" y="8562"/>
                  </a:cubicBezTo>
                  <a:cubicBezTo>
                    <a:pt x="7598" y="8562"/>
                    <a:pt x="7598" y="8581"/>
                    <a:pt x="7622" y="8599"/>
                  </a:cubicBezTo>
                  <a:cubicBezTo>
                    <a:pt x="7645" y="8618"/>
                    <a:pt x="7669" y="8636"/>
                    <a:pt x="7669" y="8636"/>
                  </a:cubicBezTo>
                  <a:cubicBezTo>
                    <a:pt x="7693" y="8655"/>
                    <a:pt x="7693" y="8655"/>
                    <a:pt x="7693" y="8655"/>
                  </a:cubicBezTo>
                  <a:cubicBezTo>
                    <a:pt x="7716" y="8673"/>
                    <a:pt x="7716" y="8673"/>
                    <a:pt x="7740" y="8692"/>
                  </a:cubicBezTo>
                  <a:cubicBezTo>
                    <a:pt x="7740" y="8711"/>
                    <a:pt x="7764" y="8729"/>
                    <a:pt x="7764" y="8748"/>
                  </a:cubicBezTo>
                  <a:cubicBezTo>
                    <a:pt x="7787" y="8748"/>
                    <a:pt x="7787" y="8766"/>
                    <a:pt x="7811" y="8785"/>
                  </a:cubicBezTo>
                  <a:cubicBezTo>
                    <a:pt x="7811" y="8785"/>
                    <a:pt x="7835" y="8803"/>
                    <a:pt x="7835" y="8822"/>
                  </a:cubicBezTo>
                  <a:cubicBezTo>
                    <a:pt x="7835" y="8822"/>
                    <a:pt x="7787" y="8803"/>
                    <a:pt x="7787" y="8803"/>
                  </a:cubicBezTo>
                  <a:cubicBezTo>
                    <a:pt x="7764" y="8803"/>
                    <a:pt x="7740" y="8803"/>
                    <a:pt x="7716" y="8803"/>
                  </a:cubicBezTo>
                  <a:cubicBezTo>
                    <a:pt x="7669" y="8803"/>
                    <a:pt x="7622" y="8803"/>
                    <a:pt x="7574" y="8841"/>
                  </a:cubicBezTo>
                  <a:cubicBezTo>
                    <a:pt x="7551" y="8841"/>
                    <a:pt x="7527" y="8841"/>
                    <a:pt x="7503" y="8859"/>
                  </a:cubicBezTo>
                  <a:cubicBezTo>
                    <a:pt x="7480" y="8859"/>
                    <a:pt x="7432" y="8859"/>
                    <a:pt x="7409" y="8878"/>
                  </a:cubicBezTo>
                  <a:cubicBezTo>
                    <a:pt x="7338" y="8915"/>
                    <a:pt x="7314" y="8971"/>
                    <a:pt x="7314" y="9045"/>
                  </a:cubicBezTo>
                  <a:cubicBezTo>
                    <a:pt x="7314" y="9082"/>
                    <a:pt x="7361" y="9119"/>
                    <a:pt x="7385" y="9156"/>
                  </a:cubicBezTo>
                  <a:cubicBezTo>
                    <a:pt x="7385" y="9156"/>
                    <a:pt x="7409" y="9156"/>
                    <a:pt x="7409" y="9175"/>
                  </a:cubicBezTo>
                  <a:cubicBezTo>
                    <a:pt x="7409" y="9175"/>
                    <a:pt x="7432" y="9193"/>
                    <a:pt x="7432" y="9193"/>
                  </a:cubicBezTo>
                  <a:cubicBezTo>
                    <a:pt x="7432" y="9212"/>
                    <a:pt x="7456" y="9231"/>
                    <a:pt x="7456" y="9231"/>
                  </a:cubicBezTo>
                  <a:cubicBezTo>
                    <a:pt x="7480" y="9249"/>
                    <a:pt x="7480" y="9249"/>
                    <a:pt x="7503" y="9268"/>
                  </a:cubicBezTo>
                  <a:cubicBezTo>
                    <a:pt x="7503" y="9268"/>
                    <a:pt x="7527" y="9268"/>
                    <a:pt x="7527" y="9286"/>
                  </a:cubicBezTo>
                  <a:cubicBezTo>
                    <a:pt x="7527" y="9286"/>
                    <a:pt x="7551" y="9305"/>
                    <a:pt x="7551" y="9323"/>
                  </a:cubicBezTo>
                  <a:cubicBezTo>
                    <a:pt x="7574" y="9361"/>
                    <a:pt x="7574" y="9379"/>
                    <a:pt x="7598" y="9398"/>
                  </a:cubicBezTo>
                  <a:cubicBezTo>
                    <a:pt x="7622" y="9416"/>
                    <a:pt x="7622" y="9435"/>
                    <a:pt x="7645" y="9453"/>
                  </a:cubicBezTo>
                  <a:cubicBezTo>
                    <a:pt x="7645" y="9472"/>
                    <a:pt x="7645" y="9472"/>
                    <a:pt x="7645" y="9472"/>
                  </a:cubicBezTo>
                  <a:cubicBezTo>
                    <a:pt x="7669" y="9472"/>
                    <a:pt x="7669" y="9472"/>
                    <a:pt x="7669" y="9472"/>
                  </a:cubicBezTo>
                  <a:cubicBezTo>
                    <a:pt x="7716" y="9491"/>
                    <a:pt x="7764" y="9509"/>
                    <a:pt x="7835" y="9509"/>
                  </a:cubicBezTo>
                  <a:cubicBezTo>
                    <a:pt x="7906" y="9509"/>
                    <a:pt x="7976" y="9509"/>
                    <a:pt x="8024" y="9546"/>
                  </a:cubicBezTo>
                  <a:cubicBezTo>
                    <a:pt x="8095" y="9602"/>
                    <a:pt x="8118" y="9713"/>
                    <a:pt x="8118" y="9806"/>
                  </a:cubicBezTo>
                  <a:cubicBezTo>
                    <a:pt x="8142" y="9862"/>
                    <a:pt x="8166" y="9918"/>
                    <a:pt x="8166" y="9955"/>
                  </a:cubicBezTo>
                  <a:cubicBezTo>
                    <a:pt x="8189" y="10011"/>
                    <a:pt x="8237" y="10048"/>
                    <a:pt x="8260" y="10104"/>
                  </a:cubicBezTo>
                  <a:cubicBezTo>
                    <a:pt x="8284" y="10159"/>
                    <a:pt x="8331" y="10234"/>
                    <a:pt x="8355" y="10308"/>
                  </a:cubicBezTo>
                  <a:cubicBezTo>
                    <a:pt x="8402" y="10401"/>
                    <a:pt x="8473" y="10419"/>
                    <a:pt x="8568" y="10438"/>
                  </a:cubicBezTo>
                  <a:cubicBezTo>
                    <a:pt x="8615" y="10438"/>
                    <a:pt x="8686" y="10456"/>
                    <a:pt x="8710" y="10494"/>
                  </a:cubicBezTo>
                  <a:cubicBezTo>
                    <a:pt x="8757" y="10549"/>
                    <a:pt x="8734" y="10661"/>
                    <a:pt x="8663" y="10716"/>
                  </a:cubicBezTo>
                  <a:cubicBezTo>
                    <a:pt x="8639" y="10735"/>
                    <a:pt x="8592" y="10754"/>
                    <a:pt x="8568" y="10754"/>
                  </a:cubicBezTo>
                  <a:cubicBezTo>
                    <a:pt x="8544" y="10754"/>
                    <a:pt x="8544" y="10735"/>
                    <a:pt x="8521" y="10735"/>
                  </a:cubicBezTo>
                  <a:cubicBezTo>
                    <a:pt x="8497" y="10716"/>
                    <a:pt x="8473" y="10698"/>
                    <a:pt x="8473" y="10679"/>
                  </a:cubicBezTo>
                  <a:cubicBezTo>
                    <a:pt x="8450" y="10642"/>
                    <a:pt x="8426" y="10624"/>
                    <a:pt x="8379" y="10605"/>
                  </a:cubicBezTo>
                  <a:cubicBezTo>
                    <a:pt x="8355" y="10586"/>
                    <a:pt x="8331" y="10586"/>
                    <a:pt x="8284" y="10586"/>
                  </a:cubicBezTo>
                  <a:cubicBezTo>
                    <a:pt x="8260" y="10586"/>
                    <a:pt x="8237" y="10586"/>
                    <a:pt x="8213" y="10586"/>
                  </a:cubicBezTo>
                  <a:cubicBezTo>
                    <a:pt x="8189" y="10605"/>
                    <a:pt x="8166" y="10605"/>
                    <a:pt x="8142" y="10605"/>
                  </a:cubicBezTo>
                  <a:cubicBezTo>
                    <a:pt x="8142" y="10605"/>
                    <a:pt x="8118" y="10605"/>
                    <a:pt x="8118" y="10605"/>
                  </a:cubicBezTo>
                  <a:cubicBezTo>
                    <a:pt x="8071" y="10586"/>
                    <a:pt x="8024" y="10586"/>
                    <a:pt x="8000" y="10586"/>
                  </a:cubicBezTo>
                  <a:cubicBezTo>
                    <a:pt x="7953" y="10568"/>
                    <a:pt x="7929" y="10568"/>
                    <a:pt x="7906" y="10568"/>
                  </a:cubicBezTo>
                  <a:cubicBezTo>
                    <a:pt x="7835" y="10568"/>
                    <a:pt x="7787" y="10624"/>
                    <a:pt x="7740" y="10679"/>
                  </a:cubicBezTo>
                  <a:cubicBezTo>
                    <a:pt x="7716" y="10698"/>
                    <a:pt x="7693" y="10735"/>
                    <a:pt x="7669" y="10754"/>
                  </a:cubicBezTo>
                  <a:cubicBezTo>
                    <a:pt x="7598" y="10865"/>
                    <a:pt x="7503" y="10995"/>
                    <a:pt x="7527" y="11088"/>
                  </a:cubicBezTo>
                  <a:cubicBezTo>
                    <a:pt x="7551" y="11199"/>
                    <a:pt x="7669" y="11218"/>
                    <a:pt x="7787" y="11236"/>
                  </a:cubicBezTo>
                  <a:cubicBezTo>
                    <a:pt x="7858" y="11236"/>
                    <a:pt x="7929" y="11255"/>
                    <a:pt x="7976" y="11292"/>
                  </a:cubicBezTo>
                  <a:cubicBezTo>
                    <a:pt x="8024" y="11329"/>
                    <a:pt x="8000" y="11348"/>
                    <a:pt x="7929" y="11422"/>
                  </a:cubicBezTo>
                  <a:cubicBezTo>
                    <a:pt x="7882" y="11459"/>
                    <a:pt x="7835" y="11515"/>
                    <a:pt x="7811" y="11571"/>
                  </a:cubicBezTo>
                  <a:cubicBezTo>
                    <a:pt x="7811" y="11589"/>
                    <a:pt x="7811" y="11589"/>
                    <a:pt x="7811" y="11589"/>
                  </a:cubicBezTo>
                  <a:cubicBezTo>
                    <a:pt x="7835" y="11608"/>
                    <a:pt x="7835" y="11608"/>
                    <a:pt x="7835" y="11608"/>
                  </a:cubicBezTo>
                  <a:cubicBezTo>
                    <a:pt x="7835" y="11626"/>
                    <a:pt x="7858" y="11626"/>
                    <a:pt x="7858" y="11645"/>
                  </a:cubicBezTo>
                  <a:cubicBezTo>
                    <a:pt x="7858" y="11682"/>
                    <a:pt x="7764" y="11756"/>
                    <a:pt x="7716" y="11794"/>
                  </a:cubicBezTo>
                  <a:cubicBezTo>
                    <a:pt x="7669" y="11831"/>
                    <a:pt x="7645" y="11849"/>
                    <a:pt x="7645" y="11868"/>
                  </a:cubicBezTo>
                  <a:cubicBezTo>
                    <a:pt x="7598" y="11942"/>
                    <a:pt x="7574" y="11998"/>
                    <a:pt x="7622" y="12035"/>
                  </a:cubicBezTo>
                  <a:cubicBezTo>
                    <a:pt x="7622" y="12035"/>
                    <a:pt x="7645" y="12054"/>
                    <a:pt x="7669" y="12054"/>
                  </a:cubicBezTo>
                  <a:cubicBezTo>
                    <a:pt x="7693" y="12054"/>
                    <a:pt x="7716" y="12054"/>
                    <a:pt x="7764" y="12035"/>
                  </a:cubicBezTo>
                  <a:cubicBezTo>
                    <a:pt x="7764" y="12035"/>
                    <a:pt x="7787" y="12035"/>
                    <a:pt x="7811" y="12035"/>
                  </a:cubicBezTo>
                  <a:cubicBezTo>
                    <a:pt x="7811" y="12035"/>
                    <a:pt x="7835" y="12017"/>
                    <a:pt x="7858" y="12017"/>
                  </a:cubicBezTo>
                  <a:cubicBezTo>
                    <a:pt x="7929" y="12017"/>
                    <a:pt x="8000" y="12035"/>
                    <a:pt x="8024" y="12072"/>
                  </a:cubicBezTo>
                  <a:cubicBezTo>
                    <a:pt x="8047" y="12091"/>
                    <a:pt x="8047" y="12109"/>
                    <a:pt x="8024" y="12128"/>
                  </a:cubicBezTo>
                  <a:cubicBezTo>
                    <a:pt x="8000" y="12202"/>
                    <a:pt x="7764" y="12258"/>
                    <a:pt x="7645" y="12277"/>
                  </a:cubicBezTo>
                  <a:cubicBezTo>
                    <a:pt x="7645" y="12295"/>
                    <a:pt x="7622" y="12295"/>
                    <a:pt x="7622" y="12295"/>
                  </a:cubicBezTo>
                  <a:cubicBezTo>
                    <a:pt x="7598" y="12295"/>
                    <a:pt x="7598" y="12295"/>
                    <a:pt x="7574" y="12314"/>
                  </a:cubicBezTo>
                  <a:cubicBezTo>
                    <a:pt x="7480" y="12332"/>
                    <a:pt x="7361" y="12351"/>
                    <a:pt x="7385" y="12462"/>
                  </a:cubicBezTo>
                  <a:cubicBezTo>
                    <a:pt x="7385" y="12555"/>
                    <a:pt x="7527" y="12611"/>
                    <a:pt x="7645" y="12648"/>
                  </a:cubicBezTo>
                  <a:cubicBezTo>
                    <a:pt x="7669" y="12648"/>
                    <a:pt x="7693" y="12667"/>
                    <a:pt x="7716" y="12667"/>
                  </a:cubicBezTo>
                  <a:cubicBezTo>
                    <a:pt x="8000" y="12778"/>
                    <a:pt x="8047" y="12871"/>
                    <a:pt x="8047" y="12908"/>
                  </a:cubicBezTo>
                  <a:cubicBezTo>
                    <a:pt x="8071" y="13001"/>
                    <a:pt x="7953" y="13131"/>
                    <a:pt x="7858" y="13224"/>
                  </a:cubicBezTo>
                  <a:cubicBezTo>
                    <a:pt x="7858" y="13242"/>
                    <a:pt x="7835" y="13242"/>
                    <a:pt x="7811" y="13261"/>
                  </a:cubicBezTo>
                  <a:cubicBezTo>
                    <a:pt x="7693" y="13391"/>
                    <a:pt x="7716" y="13521"/>
                    <a:pt x="7740" y="13688"/>
                  </a:cubicBezTo>
                  <a:cubicBezTo>
                    <a:pt x="7764" y="13725"/>
                    <a:pt x="7764" y="13762"/>
                    <a:pt x="7764" y="13799"/>
                  </a:cubicBezTo>
                  <a:cubicBezTo>
                    <a:pt x="7764" y="13837"/>
                    <a:pt x="7764" y="13892"/>
                    <a:pt x="7787" y="13929"/>
                  </a:cubicBezTo>
                  <a:cubicBezTo>
                    <a:pt x="7811" y="14004"/>
                    <a:pt x="7858" y="14097"/>
                    <a:pt x="7906" y="14171"/>
                  </a:cubicBezTo>
                  <a:cubicBezTo>
                    <a:pt x="7906" y="14190"/>
                    <a:pt x="7906" y="14190"/>
                    <a:pt x="7906" y="14190"/>
                  </a:cubicBezTo>
                  <a:cubicBezTo>
                    <a:pt x="7976" y="14282"/>
                    <a:pt x="8095" y="14338"/>
                    <a:pt x="8213" y="14338"/>
                  </a:cubicBezTo>
                  <a:cubicBezTo>
                    <a:pt x="8237" y="14338"/>
                    <a:pt x="8237" y="14338"/>
                    <a:pt x="8237" y="14338"/>
                  </a:cubicBezTo>
                  <a:cubicBezTo>
                    <a:pt x="8426" y="14357"/>
                    <a:pt x="8497" y="14357"/>
                    <a:pt x="8615" y="14487"/>
                  </a:cubicBezTo>
                  <a:cubicBezTo>
                    <a:pt x="8663" y="14524"/>
                    <a:pt x="8734" y="14561"/>
                    <a:pt x="8805" y="14598"/>
                  </a:cubicBezTo>
                  <a:cubicBezTo>
                    <a:pt x="8876" y="14617"/>
                    <a:pt x="8946" y="14654"/>
                    <a:pt x="8970" y="14710"/>
                  </a:cubicBezTo>
                  <a:cubicBezTo>
                    <a:pt x="9017" y="14765"/>
                    <a:pt x="9017" y="14877"/>
                    <a:pt x="9017" y="14988"/>
                  </a:cubicBezTo>
                  <a:cubicBezTo>
                    <a:pt x="9017" y="15025"/>
                    <a:pt x="9017" y="15062"/>
                    <a:pt x="9017" y="15081"/>
                  </a:cubicBezTo>
                  <a:cubicBezTo>
                    <a:pt x="9017" y="15137"/>
                    <a:pt x="9017" y="15192"/>
                    <a:pt x="9017" y="15230"/>
                  </a:cubicBezTo>
                  <a:cubicBezTo>
                    <a:pt x="9017" y="15285"/>
                    <a:pt x="9017" y="15322"/>
                    <a:pt x="9017" y="15360"/>
                  </a:cubicBezTo>
                  <a:cubicBezTo>
                    <a:pt x="9017" y="15508"/>
                    <a:pt x="9017" y="15508"/>
                    <a:pt x="9017" y="15508"/>
                  </a:cubicBezTo>
                  <a:cubicBezTo>
                    <a:pt x="9136" y="15397"/>
                    <a:pt x="9136" y="15397"/>
                    <a:pt x="9136" y="15397"/>
                  </a:cubicBezTo>
                  <a:cubicBezTo>
                    <a:pt x="9159" y="15378"/>
                    <a:pt x="9159" y="15360"/>
                    <a:pt x="9183" y="15360"/>
                  </a:cubicBezTo>
                  <a:cubicBezTo>
                    <a:pt x="9230" y="15304"/>
                    <a:pt x="9301" y="15248"/>
                    <a:pt x="9349" y="15211"/>
                  </a:cubicBezTo>
                  <a:cubicBezTo>
                    <a:pt x="9420" y="15174"/>
                    <a:pt x="9467" y="15137"/>
                    <a:pt x="9538" y="15118"/>
                  </a:cubicBezTo>
                  <a:cubicBezTo>
                    <a:pt x="9514" y="15137"/>
                    <a:pt x="9491" y="15155"/>
                    <a:pt x="9467" y="15174"/>
                  </a:cubicBezTo>
                  <a:cubicBezTo>
                    <a:pt x="9467" y="15192"/>
                    <a:pt x="9443" y="15192"/>
                    <a:pt x="9443" y="15192"/>
                  </a:cubicBezTo>
                  <a:cubicBezTo>
                    <a:pt x="9325" y="15285"/>
                    <a:pt x="9183" y="15415"/>
                    <a:pt x="9088" y="15545"/>
                  </a:cubicBezTo>
                  <a:cubicBezTo>
                    <a:pt x="9065" y="15582"/>
                    <a:pt x="9041" y="15601"/>
                    <a:pt x="9041" y="15620"/>
                  </a:cubicBezTo>
                  <a:cubicBezTo>
                    <a:pt x="8994" y="15657"/>
                    <a:pt x="8970" y="15712"/>
                    <a:pt x="8923" y="15750"/>
                  </a:cubicBezTo>
                  <a:cubicBezTo>
                    <a:pt x="8923" y="15768"/>
                    <a:pt x="8899" y="15768"/>
                    <a:pt x="8876" y="15787"/>
                  </a:cubicBezTo>
                  <a:cubicBezTo>
                    <a:pt x="8876" y="15805"/>
                    <a:pt x="8852" y="15805"/>
                    <a:pt x="8852" y="15824"/>
                  </a:cubicBezTo>
                  <a:cubicBezTo>
                    <a:pt x="8828" y="15824"/>
                    <a:pt x="8828" y="15824"/>
                    <a:pt x="8828" y="15842"/>
                  </a:cubicBezTo>
                  <a:cubicBezTo>
                    <a:pt x="8805" y="15842"/>
                    <a:pt x="8781" y="15861"/>
                    <a:pt x="8781" y="15861"/>
                  </a:cubicBezTo>
                  <a:cubicBezTo>
                    <a:pt x="8710" y="15880"/>
                    <a:pt x="8663" y="15880"/>
                    <a:pt x="8592" y="15935"/>
                  </a:cubicBezTo>
                  <a:cubicBezTo>
                    <a:pt x="8568" y="15954"/>
                    <a:pt x="8568" y="15954"/>
                    <a:pt x="8568" y="15954"/>
                  </a:cubicBezTo>
                  <a:cubicBezTo>
                    <a:pt x="8497" y="15991"/>
                    <a:pt x="8426" y="16047"/>
                    <a:pt x="8402" y="16102"/>
                  </a:cubicBezTo>
                  <a:cubicBezTo>
                    <a:pt x="8379" y="16121"/>
                    <a:pt x="8355" y="16140"/>
                    <a:pt x="8355" y="16158"/>
                  </a:cubicBezTo>
                  <a:cubicBezTo>
                    <a:pt x="8331" y="16195"/>
                    <a:pt x="8308" y="16214"/>
                    <a:pt x="8284" y="16233"/>
                  </a:cubicBezTo>
                  <a:cubicBezTo>
                    <a:pt x="8284" y="16233"/>
                    <a:pt x="8260" y="16251"/>
                    <a:pt x="8260" y="16251"/>
                  </a:cubicBezTo>
                  <a:cubicBezTo>
                    <a:pt x="8237" y="16251"/>
                    <a:pt x="8213" y="16270"/>
                    <a:pt x="8189" y="16288"/>
                  </a:cubicBezTo>
                  <a:cubicBezTo>
                    <a:pt x="8166" y="16307"/>
                    <a:pt x="8118" y="16344"/>
                    <a:pt x="8095" y="16381"/>
                  </a:cubicBezTo>
                  <a:cubicBezTo>
                    <a:pt x="8095" y="16400"/>
                    <a:pt x="8095" y="16418"/>
                    <a:pt x="8095" y="16437"/>
                  </a:cubicBezTo>
                  <a:cubicBezTo>
                    <a:pt x="8071" y="16455"/>
                    <a:pt x="8071" y="16474"/>
                    <a:pt x="8071" y="16474"/>
                  </a:cubicBezTo>
                  <a:cubicBezTo>
                    <a:pt x="8071" y="16493"/>
                    <a:pt x="8071" y="16493"/>
                    <a:pt x="8047" y="16511"/>
                  </a:cubicBezTo>
                  <a:cubicBezTo>
                    <a:pt x="8024" y="16530"/>
                    <a:pt x="8000" y="16567"/>
                    <a:pt x="8000" y="16604"/>
                  </a:cubicBezTo>
                  <a:cubicBezTo>
                    <a:pt x="8000" y="16641"/>
                    <a:pt x="8000" y="16660"/>
                    <a:pt x="8000" y="16697"/>
                  </a:cubicBezTo>
                  <a:cubicBezTo>
                    <a:pt x="8000" y="16715"/>
                    <a:pt x="8024" y="16734"/>
                    <a:pt x="8024" y="16734"/>
                  </a:cubicBezTo>
                  <a:cubicBezTo>
                    <a:pt x="8024" y="16790"/>
                    <a:pt x="8024" y="16827"/>
                    <a:pt x="8047" y="16864"/>
                  </a:cubicBezTo>
                  <a:cubicBezTo>
                    <a:pt x="8071" y="16938"/>
                    <a:pt x="8047" y="16957"/>
                    <a:pt x="8047" y="16975"/>
                  </a:cubicBezTo>
                  <a:cubicBezTo>
                    <a:pt x="8047" y="16975"/>
                    <a:pt x="8024" y="16975"/>
                    <a:pt x="8000" y="16975"/>
                  </a:cubicBezTo>
                  <a:cubicBezTo>
                    <a:pt x="7976" y="16975"/>
                    <a:pt x="7929" y="16975"/>
                    <a:pt x="7906" y="16975"/>
                  </a:cubicBezTo>
                  <a:cubicBezTo>
                    <a:pt x="7906" y="16975"/>
                    <a:pt x="7882" y="16957"/>
                    <a:pt x="7882" y="16957"/>
                  </a:cubicBezTo>
                  <a:cubicBezTo>
                    <a:pt x="7858" y="16957"/>
                    <a:pt x="7835" y="16957"/>
                    <a:pt x="7811" y="16938"/>
                  </a:cubicBezTo>
                  <a:cubicBezTo>
                    <a:pt x="7787" y="16938"/>
                    <a:pt x="7787" y="16938"/>
                    <a:pt x="7764" y="16938"/>
                  </a:cubicBezTo>
                  <a:cubicBezTo>
                    <a:pt x="7764" y="16938"/>
                    <a:pt x="7740" y="16938"/>
                    <a:pt x="7716" y="16938"/>
                  </a:cubicBezTo>
                  <a:cubicBezTo>
                    <a:pt x="7716" y="16938"/>
                    <a:pt x="7693" y="16938"/>
                    <a:pt x="7693" y="16938"/>
                  </a:cubicBezTo>
                  <a:cubicBezTo>
                    <a:pt x="7669" y="16938"/>
                    <a:pt x="7669" y="16938"/>
                    <a:pt x="7669" y="16938"/>
                  </a:cubicBezTo>
                  <a:cubicBezTo>
                    <a:pt x="7574" y="16938"/>
                    <a:pt x="7503" y="16957"/>
                    <a:pt x="7432" y="16994"/>
                  </a:cubicBezTo>
                  <a:cubicBezTo>
                    <a:pt x="7361" y="17031"/>
                    <a:pt x="7314" y="17050"/>
                    <a:pt x="7243" y="17068"/>
                  </a:cubicBezTo>
                  <a:cubicBezTo>
                    <a:pt x="7219" y="17068"/>
                    <a:pt x="7196" y="17068"/>
                    <a:pt x="7196" y="17068"/>
                  </a:cubicBezTo>
                  <a:cubicBezTo>
                    <a:pt x="7172" y="17068"/>
                    <a:pt x="7148" y="17068"/>
                    <a:pt x="7125" y="17050"/>
                  </a:cubicBezTo>
                  <a:cubicBezTo>
                    <a:pt x="7101" y="17050"/>
                    <a:pt x="7101" y="17050"/>
                    <a:pt x="7077" y="17050"/>
                  </a:cubicBezTo>
                  <a:cubicBezTo>
                    <a:pt x="7054" y="17050"/>
                    <a:pt x="7030" y="17050"/>
                    <a:pt x="7030" y="17050"/>
                  </a:cubicBezTo>
                  <a:cubicBezTo>
                    <a:pt x="7007" y="17050"/>
                    <a:pt x="7007" y="17031"/>
                    <a:pt x="6983" y="17031"/>
                  </a:cubicBezTo>
                  <a:cubicBezTo>
                    <a:pt x="6959" y="17013"/>
                    <a:pt x="6959" y="17013"/>
                    <a:pt x="6936" y="17013"/>
                  </a:cubicBezTo>
                  <a:cubicBezTo>
                    <a:pt x="6912" y="16994"/>
                    <a:pt x="6888" y="16975"/>
                    <a:pt x="6865" y="16975"/>
                  </a:cubicBezTo>
                  <a:cubicBezTo>
                    <a:pt x="6841" y="16957"/>
                    <a:pt x="6817" y="16938"/>
                    <a:pt x="6794" y="16938"/>
                  </a:cubicBezTo>
                  <a:cubicBezTo>
                    <a:pt x="6699" y="16901"/>
                    <a:pt x="6604" y="16864"/>
                    <a:pt x="6510" y="16864"/>
                  </a:cubicBezTo>
                  <a:cubicBezTo>
                    <a:pt x="6462" y="16864"/>
                    <a:pt x="6415" y="16864"/>
                    <a:pt x="6368" y="16864"/>
                  </a:cubicBezTo>
                  <a:cubicBezTo>
                    <a:pt x="6320" y="16864"/>
                    <a:pt x="6273" y="16864"/>
                    <a:pt x="6226" y="16864"/>
                  </a:cubicBezTo>
                  <a:cubicBezTo>
                    <a:pt x="6202" y="16864"/>
                    <a:pt x="6178" y="16864"/>
                    <a:pt x="6155" y="16864"/>
                  </a:cubicBezTo>
                  <a:cubicBezTo>
                    <a:pt x="6084" y="16864"/>
                    <a:pt x="6037" y="16864"/>
                    <a:pt x="5966" y="16845"/>
                  </a:cubicBezTo>
                  <a:cubicBezTo>
                    <a:pt x="5918" y="16827"/>
                    <a:pt x="5871" y="16827"/>
                    <a:pt x="5800" y="16827"/>
                  </a:cubicBezTo>
                  <a:cubicBezTo>
                    <a:pt x="5753" y="16827"/>
                    <a:pt x="5705" y="16827"/>
                    <a:pt x="5658" y="16845"/>
                  </a:cubicBezTo>
                  <a:cubicBezTo>
                    <a:pt x="5658" y="16845"/>
                    <a:pt x="5634" y="16845"/>
                    <a:pt x="5611" y="16845"/>
                  </a:cubicBezTo>
                  <a:cubicBezTo>
                    <a:pt x="5587" y="16864"/>
                    <a:pt x="5563" y="16864"/>
                    <a:pt x="5563" y="16864"/>
                  </a:cubicBezTo>
                  <a:cubicBezTo>
                    <a:pt x="5540" y="16864"/>
                    <a:pt x="5540" y="16864"/>
                    <a:pt x="5540" y="16864"/>
                  </a:cubicBezTo>
                  <a:cubicBezTo>
                    <a:pt x="5492" y="16864"/>
                    <a:pt x="5492" y="16864"/>
                    <a:pt x="5492" y="16864"/>
                  </a:cubicBezTo>
                  <a:cubicBezTo>
                    <a:pt x="5445" y="16864"/>
                    <a:pt x="5421" y="16864"/>
                    <a:pt x="5374" y="16883"/>
                  </a:cubicBezTo>
                  <a:cubicBezTo>
                    <a:pt x="5350" y="16883"/>
                    <a:pt x="5327" y="16901"/>
                    <a:pt x="5303" y="16901"/>
                  </a:cubicBezTo>
                  <a:cubicBezTo>
                    <a:pt x="5303" y="16920"/>
                    <a:pt x="5279" y="16920"/>
                    <a:pt x="5279" y="16920"/>
                  </a:cubicBezTo>
                  <a:cubicBezTo>
                    <a:pt x="5256" y="16938"/>
                    <a:pt x="5232" y="16938"/>
                    <a:pt x="5208" y="16938"/>
                  </a:cubicBezTo>
                  <a:cubicBezTo>
                    <a:pt x="5185" y="16938"/>
                    <a:pt x="5185" y="16938"/>
                    <a:pt x="5185" y="16938"/>
                  </a:cubicBezTo>
                  <a:cubicBezTo>
                    <a:pt x="5161" y="16938"/>
                    <a:pt x="5138" y="16938"/>
                    <a:pt x="5090" y="16938"/>
                  </a:cubicBezTo>
                  <a:cubicBezTo>
                    <a:pt x="5067" y="16938"/>
                    <a:pt x="5019" y="16920"/>
                    <a:pt x="4972" y="16920"/>
                  </a:cubicBezTo>
                  <a:cubicBezTo>
                    <a:pt x="4972" y="16920"/>
                    <a:pt x="4948" y="16920"/>
                    <a:pt x="4925" y="16938"/>
                  </a:cubicBezTo>
                  <a:cubicBezTo>
                    <a:pt x="4854" y="16938"/>
                    <a:pt x="4806" y="16938"/>
                    <a:pt x="4759" y="16957"/>
                  </a:cubicBezTo>
                  <a:cubicBezTo>
                    <a:pt x="4712" y="16957"/>
                    <a:pt x="4688" y="16975"/>
                    <a:pt x="4641" y="16975"/>
                  </a:cubicBezTo>
                  <a:cubicBezTo>
                    <a:pt x="4522" y="16994"/>
                    <a:pt x="4499" y="17050"/>
                    <a:pt x="4499" y="17087"/>
                  </a:cubicBezTo>
                  <a:cubicBezTo>
                    <a:pt x="4499" y="17105"/>
                    <a:pt x="4499" y="17124"/>
                    <a:pt x="4499" y="17143"/>
                  </a:cubicBezTo>
                  <a:cubicBezTo>
                    <a:pt x="4475" y="17143"/>
                    <a:pt x="4475" y="17161"/>
                    <a:pt x="4475" y="17161"/>
                  </a:cubicBezTo>
                  <a:cubicBezTo>
                    <a:pt x="4428" y="17198"/>
                    <a:pt x="4380" y="17235"/>
                    <a:pt x="4451" y="17328"/>
                  </a:cubicBezTo>
                  <a:cubicBezTo>
                    <a:pt x="4499" y="17365"/>
                    <a:pt x="4522" y="17384"/>
                    <a:pt x="4499" y="17440"/>
                  </a:cubicBezTo>
                  <a:cubicBezTo>
                    <a:pt x="4499" y="17477"/>
                    <a:pt x="4475" y="17495"/>
                    <a:pt x="4451" y="17533"/>
                  </a:cubicBezTo>
                  <a:cubicBezTo>
                    <a:pt x="4428" y="17533"/>
                    <a:pt x="4404" y="17551"/>
                    <a:pt x="4404" y="17570"/>
                  </a:cubicBezTo>
                  <a:cubicBezTo>
                    <a:pt x="4380" y="17607"/>
                    <a:pt x="4309" y="17681"/>
                    <a:pt x="4238" y="17718"/>
                  </a:cubicBezTo>
                  <a:cubicBezTo>
                    <a:pt x="4215" y="17737"/>
                    <a:pt x="4191" y="17737"/>
                    <a:pt x="4168" y="17737"/>
                  </a:cubicBezTo>
                  <a:cubicBezTo>
                    <a:pt x="4144" y="17737"/>
                    <a:pt x="4120" y="17737"/>
                    <a:pt x="4097" y="17737"/>
                  </a:cubicBezTo>
                  <a:cubicBezTo>
                    <a:pt x="4073" y="17737"/>
                    <a:pt x="4049" y="17718"/>
                    <a:pt x="4026" y="17718"/>
                  </a:cubicBezTo>
                  <a:cubicBezTo>
                    <a:pt x="4002" y="17737"/>
                    <a:pt x="4002" y="17737"/>
                    <a:pt x="4002" y="17737"/>
                  </a:cubicBezTo>
                  <a:cubicBezTo>
                    <a:pt x="3955" y="17737"/>
                    <a:pt x="3931" y="17718"/>
                    <a:pt x="3884" y="17718"/>
                  </a:cubicBezTo>
                  <a:cubicBezTo>
                    <a:pt x="3836" y="17700"/>
                    <a:pt x="3789" y="17681"/>
                    <a:pt x="3742" y="17681"/>
                  </a:cubicBezTo>
                  <a:cubicBezTo>
                    <a:pt x="3600" y="17681"/>
                    <a:pt x="3576" y="17774"/>
                    <a:pt x="3552" y="17830"/>
                  </a:cubicBezTo>
                  <a:cubicBezTo>
                    <a:pt x="3552" y="17848"/>
                    <a:pt x="3552" y="17848"/>
                    <a:pt x="3552" y="17867"/>
                  </a:cubicBezTo>
                  <a:cubicBezTo>
                    <a:pt x="3529" y="17904"/>
                    <a:pt x="3529" y="17941"/>
                    <a:pt x="3529" y="17978"/>
                  </a:cubicBezTo>
                  <a:cubicBezTo>
                    <a:pt x="3529" y="17997"/>
                    <a:pt x="3529" y="18034"/>
                    <a:pt x="3505" y="18053"/>
                  </a:cubicBezTo>
                  <a:cubicBezTo>
                    <a:pt x="3505" y="18090"/>
                    <a:pt x="3505" y="18090"/>
                    <a:pt x="3505" y="18090"/>
                  </a:cubicBezTo>
                  <a:cubicBezTo>
                    <a:pt x="3505" y="18145"/>
                    <a:pt x="3481" y="18183"/>
                    <a:pt x="3505" y="18257"/>
                  </a:cubicBezTo>
                  <a:cubicBezTo>
                    <a:pt x="3529" y="18294"/>
                    <a:pt x="3529" y="18331"/>
                    <a:pt x="3529" y="18368"/>
                  </a:cubicBezTo>
                  <a:cubicBezTo>
                    <a:pt x="3529" y="18387"/>
                    <a:pt x="3529" y="18406"/>
                    <a:pt x="3529" y="18424"/>
                  </a:cubicBezTo>
                  <a:cubicBezTo>
                    <a:pt x="3529" y="18443"/>
                    <a:pt x="3529" y="18443"/>
                    <a:pt x="3529" y="18443"/>
                  </a:cubicBezTo>
                  <a:cubicBezTo>
                    <a:pt x="3552" y="18517"/>
                    <a:pt x="3552" y="18517"/>
                    <a:pt x="3505" y="18554"/>
                  </a:cubicBezTo>
                  <a:cubicBezTo>
                    <a:pt x="3481" y="18554"/>
                    <a:pt x="3481" y="18554"/>
                    <a:pt x="3481" y="18554"/>
                  </a:cubicBezTo>
                  <a:cubicBezTo>
                    <a:pt x="3434" y="18591"/>
                    <a:pt x="3363" y="18628"/>
                    <a:pt x="3292" y="18684"/>
                  </a:cubicBezTo>
                  <a:cubicBezTo>
                    <a:pt x="3268" y="18703"/>
                    <a:pt x="3245" y="18740"/>
                    <a:pt x="3245" y="18758"/>
                  </a:cubicBezTo>
                  <a:cubicBezTo>
                    <a:pt x="3221" y="18796"/>
                    <a:pt x="3221" y="18814"/>
                    <a:pt x="3174" y="18833"/>
                  </a:cubicBezTo>
                  <a:cubicBezTo>
                    <a:pt x="3150" y="18833"/>
                    <a:pt x="3127" y="18851"/>
                    <a:pt x="3103" y="18870"/>
                  </a:cubicBezTo>
                  <a:cubicBezTo>
                    <a:pt x="3079" y="18888"/>
                    <a:pt x="3079" y="18888"/>
                    <a:pt x="3079" y="18888"/>
                  </a:cubicBezTo>
                  <a:cubicBezTo>
                    <a:pt x="3056" y="18907"/>
                    <a:pt x="3056" y="18907"/>
                    <a:pt x="3032" y="18907"/>
                  </a:cubicBezTo>
                  <a:cubicBezTo>
                    <a:pt x="3008" y="18926"/>
                    <a:pt x="2961" y="18926"/>
                    <a:pt x="2937" y="18963"/>
                  </a:cubicBezTo>
                  <a:cubicBezTo>
                    <a:pt x="2890" y="19000"/>
                    <a:pt x="2890" y="19056"/>
                    <a:pt x="2914" y="19093"/>
                  </a:cubicBezTo>
                  <a:cubicBezTo>
                    <a:pt x="2914" y="19148"/>
                    <a:pt x="2914" y="19186"/>
                    <a:pt x="2890" y="19186"/>
                  </a:cubicBezTo>
                  <a:cubicBezTo>
                    <a:pt x="2843" y="19223"/>
                    <a:pt x="2772" y="19223"/>
                    <a:pt x="2724" y="19223"/>
                  </a:cubicBezTo>
                  <a:cubicBezTo>
                    <a:pt x="2701" y="19223"/>
                    <a:pt x="2701" y="19241"/>
                    <a:pt x="2677" y="19241"/>
                  </a:cubicBezTo>
                  <a:cubicBezTo>
                    <a:pt x="2653" y="19241"/>
                    <a:pt x="2630" y="19241"/>
                    <a:pt x="2606" y="19241"/>
                  </a:cubicBezTo>
                  <a:cubicBezTo>
                    <a:pt x="2606" y="19241"/>
                    <a:pt x="2582" y="19241"/>
                    <a:pt x="2582" y="19241"/>
                  </a:cubicBezTo>
                  <a:cubicBezTo>
                    <a:pt x="2535" y="19241"/>
                    <a:pt x="2488" y="19241"/>
                    <a:pt x="2440" y="19297"/>
                  </a:cubicBezTo>
                  <a:cubicBezTo>
                    <a:pt x="2417" y="19334"/>
                    <a:pt x="2417" y="19371"/>
                    <a:pt x="2417" y="19408"/>
                  </a:cubicBezTo>
                  <a:cubicBezTo>
                    <a:pt x="2417" y="19408"/>
                    <a:pt x="2417" y="19408"/>
                    <a:pt x="2393" y="19408"/>
                  </a:cubicBezTo>
                  <a:cubicBezTo>
                    <a:pt x="2393" y="19408"/>
                    <a:pt x="2393" y="19408"/>
                    <a:pt x="2369" y="19408"/>
                  </a:cubicBezTo>
                  <a:cubicBezTo>
                    <a:pt x="2369" y="19408"/>
                    <a:pt x="2346" y="19408"/>
                    <a:pt x="2322" y="19408"/>
                  </a:cubicBezTo>
                  <a:cubicBezTo>
                    <a:pt x="2322" y="19408"/>
                    <a:pt x="2299" y="19390"/>
                    <a:pt x="2275" y="19390"/>
                  </a:cubicBezTo>
                  <a:cubicBezTo>
                    <a:pt x="2180" y="19390"/>
                    <a:pt x="2157" y="19427"/>
                    <a:pt x="2133" y="19464"/>
                  </a:cubicBezTo>
                  <a:cubicBezTo>
                    <a:pt x="2109" y="19501"/>
                    <a:pt x="2109" y="19538"/>
                    <a:pt x="2133" y="19576"/>
                  </a:cubicBezTo>
                  <a:cubicBezTo>
                    <a:pt x="2133" y="19594"/>
                    <a:pt x="2133" y="19613"/>
                    <a:pt x="2133" y="19613"/>
                  </a:cubicBezTo>
                  <a:cubicBezTo>
                    <a:pt x="2109" y="19650"/>
                    <a:pt x="2109" y="19668"/>
                    <a:pt x="2109" y="19687"/>
                  </a:cubicBezTo>
                  <a:cubicBezTo>
                    <a:pt x="2109" y="19724"/>
                    <a:pt x="2109" y="19743"/>
                    <a:pt x="2086" y="19780"/>
                  </a:cubicBezTo>
                  <a:cubicBezTo>
                    <a:pt x="2062" y="19817"/>
                    <a:pt x="2038" y="19873"/>
                    <a:pt x="2015" y="19891"/>
                  </a:cubicBezTo>
                  <a:cubicBezTo>
                    <a:pt x="1991" y="19910"/>
                    <a:pt x="1991" y="19910"/>
                    <a:pt x="1944" y="19910"/>
                  </a:cubicBezTo>
                  <a:cubicBezTo>
                    <a:pt x="1944" y="19966"/>
                    <a:pt x="1944" y="19966"/>
                    <a:pt x="1944" y="19966"/>
                  </a:cubicBezTo>
                  <a:cubicBezTo>
                    <a:pt x="1944" y="19910"/>
                    <a:pt x="1944" y="19910"/>
                    <a:pt x="1944" y="19910"/>
                  </a:cubicBezTo>
                  <a:cubicBezTo>
                    <a:pt x="1920" y="19910"/>
                    <a:pt x="1873" y="19910"/>
                    <a:pt x="1825" y="19928"/>
                  </a:cubicBezTo>
                  <a:cubicBezTo>
                    <a:pt x="1731" y="19966"/>
                    <a:pt x="1731" y="20040"/>
                    <a:pt x="1731" y="20096"/>
                  </a:cubicBezTo>
                  <a:cubicBezTo>
                    <a:pt x="1731" y="20133"/>
                    <a:pt x="1707" y="20170"/>
                    <a:pt x="1707" y="20188"/>
                  </a:cubicBezTo>
                  <a:cubicBezTo>
                    <a:pt x="1683" y="20207"/>
                    <a:pt x="1636" y="20226"/>
                    <a:pt x="1589" y="20263"/>
                  </a:cubicBezTo>
                  <a:cubicBezTo>
                    <a:pt x="1565" y="20263"/>
                    <a:pt x="1541" y="20281"/>
                    <a:pt x="1518" y="20281"/>
                  </a:cubicBezTo>
                  <a:cubicBezTo>
                    <a:pt x="1470" y="20318"/>
                    <a:pt x="1423" y="20356"/>
                    <a:pt x="1399" y="20393"/>
                  </a:cubicBezTo>
                  <a:cubicBezTo>
                    <a:pt x="1376" y="20411"/>
                    <a:pt x="1376" y="20411"/>
                    <a:pt x="1352" y="20430"/>
                  </a:cubicBezTo>
                  <a:cubicBezTo>
                    <a:pt x="1305" y="20486"/>
                    <a:pt x="1234" y="20523"/>
                    <a:pt x="1187" y="20560"/>
                  </a:cubicBezTo>
                  <a:cubicBezTo>
                    <a:pt x="1163" y="20560"/>
                    <a:pt x="1139" y="20579"/>
                    <a:pt x="1092" y="20579"/>
                  </a:cubicBezTo>
                  <a:cubicBezTo>
                    <a:pt x="1068" y="20579"/>
                    <a:pt x="1021" y="20579"/>
                    <a:pt x="974" y="20597"/>
                  </a:cubicBezTo>
                  <a:cubicBezTo>
                    <a:pt x="950" y="20597"/>
                    <a:pt x="950" y="20616"/>
                    <a:pt x="926" y="20616"/>
                  </a:cubicBezTo>
                  <a:cubicBezTo>
                    <a:pt x="926" y="20634"/>
                    <a:pt x="903" y="20634"/>
                    <a:pt x="903" y="20634"/>
                  </a:cubicBezTo>
                  <a:cubicBezTo>
                    <a:pt x="879" y="20634"/>
                    <a:pt x="855" y="20634"/>
                    <a:pt x="832" y="20616"/>
                  </a:cubicBezTo>
                  <a:cubicBezTo>
                    <a:pt x="832" y="20616"/>
                    <a:pt x="808" y="20616"/>
                    <a:pt x="784" y="20616"/>
                  </a:cubicBezTo>
                  <a:cubicBezTo>
                    <a:pt x="761" y="20597"/>
                    <a:pt x="737" y="20597"/>
                    <a:pt x="690" y="20597"/>
                  </a:cubicBezTo>
                  <a:cubicBezTo>
                    <a:pt x="642" y="20597"/>
                    <a:pt x="619" y="20616"/>
                    <a:pt x="571" y="20634"/>
                  </a:cubicBezTo>
                  <a:cubicBezTo>
                    <a:pt x="548" y="20634"/>
                    <a:pt x="500" y="20653"/>
                    <a:pt x="477" y="20671"/>
                  </a:cubicBezTo>
                  <a:cubicBezTo>
                    <a:pt x="430" y="20690"/>
                    <a:pt x="406" y="20709"/>
                    <a:pt x="359" y="20727"/>
                  </a:cubicBezTo>
                  <a:cubicBezTo>
                    <a:pt x="264" y="20764"/>
                    <a:pt x="146" y="20801"/>
                    <a:pt x="98" y="20913"/>
                  </a:cubicBezTo>
                  <a:cubicBezTo>
                    <a:pt x="75" y="20931"/>
                    <a:pt x="75" y="20969"/>
                    <a:pt x="75" y="20987"/>
                  </a:cubicBezTo>
                  <a:cubicBezTo>
                    <a:pt x="75" y="21006"/>
                    <a:pt x="75" y="21024"/>
                    <a:pt x="75" y="21043"/>
                  </a:cubicBezTo>
                  <a:cubicBezTo>
                    <a:pt x="75" y="21043"/>
                    <a:pt x="51" y="21061"/>
                    <a:pt x="51" y="21061"/>
                  </a:cubicBezTo>
                  <a:cubicBezTo>
                    <a:pt x="51" y="21061"/>
                    <a:pt x="27" y="21080"/>
                    <a:pt x="27" y="21099"/>
                  </a:cubicBezTo>
                  <a:cubicBezTo>
                    <a:pt x="-20" y="21136"/>
                    <a:pt x="4" y="21191"/>
                    <a:pt x="27" y="21229"/>
                  </a:cubicBezTo>
                  <a:cubicBezTo>
                    <a:pt x="75" y="21303"/>
                    <a:pt x="217" y="21321"/>
                    <a:pt x="264" y="21321"/>
                  </a:cubicBezTo>
                  <a:cubicBezTo>
                    <a:pt x="288" y="21321"/>
                    <a:pt x="335" y="21321"/>
                    <a:pt x="359" y="21321"/>
                  </a:cubicBezTo>
                  <a:cubicBezTo>
                    <a:pt x="453" y="21321"/>
                    <a:pt x="500" y="21303"/>
                    <a:pt x="571" y="21284"/>
                  </a:cubicBezTo>
                  <a:cubicBezTo>
                    <a:pt x="666" y="21247"/>
                    <a:pt x="690" y="21154"/>
                    <a:pt x="713" y="21099"/>
                  </a:cubicBezTo>
                  <a:cubicBezTo>
                    <a:pt x="713" y="21080"/>
                    <a:pt x="713" y="21080"/>
                    <a:pt x="713" y="21080"/>
                  </a:cubicBezTo>
                  <a:cubicBezTo>
                    <a:pt x="737" y="21024"/>
                    <a:pt x="737" y="21006"/>
                    <a:pt x="761" y="21006"/>
                  </a:cubicBezTo>
                  <a:cubicBezTo>
                    <a:pt x="761" y="21006"/>
                    <a:pt x="761" y="21006"/>
                    <a:pt x="761" y="21006"/>
                  </a:cubicBezTo>
                  <a:cubicBezTo>
                    <a:pt x="784" y="21006"/>
                    <a:pt x="832" y="21006"/>
                    <a:pt x="855" y="21024"/>
                  </a:cubicBezTo>
                  <a:cubicBezTo>
                    <a:pt x="879" y="21024"/>
                    <a:pt x="879" y="21043"/>
                    <a:pt x="879" y="21043"/>
                  </a:cubicBezTo>
                  <a:cubicBezTo>
                    <a:pt x="903" y="21043"/>
                    <a:pt x="903" y="21061"/>
                    <a:pt x="926" y="21061"/>
                  </a:cubicBezTo>
                  <a:cubicBezTo>
                    <a:pt x="974" y="21099"/>
                    <a:pt x="1045" y="21099"/>
                    <a:pt x="1092" y="21099"/>
                  </a:cubicBezTo>
                  <a:cubicBezTo>
                    <a:pt x="1116" y="21099"/>
                    <a:pt x="1116" y="21099"/>
                    <a:pt x="1139" y="21099"/>
                  </a:cubicBezTo>
                  <a:cubicBezTo>
                    <a:pt x="1139" y="21099"/>
                    <a:pt x="1163" y="21099"/>
                    <a:pt x="1187" y="21099"/>
                  </a:cubicBezTo>
                  <a:cubicBezTo>
                    <a:pt x="1187" y="21099"/>
                    <a:pt x="1187" y="21099"/>
                    <a:pt x="1187" y="21099"/>
                  </a:cubicBezTo>
                  <a:cubicBezTo>
                    <a:pt x="1258" y="21099"/>
                    <a:pt x="1329" y="21136"/>
                    <a:pt x="1352" y="21173"/>
                  </a:cubicBezTo>
                  <a:cubicBezTo>
                    <a:pt x="1376" y="21191"/>
                    <a:pt x="1376" y="21210"/>
                    <a:pt x="1376" y="21229"/>
                  </a:cubicBezTo>
                  <a:cubicBezTo>
                    <a:pt x="1376" y="21247"/>
                    <a:pt x="1376" y="21247"/>
                    <a:pt x="1376" y="21247"/>
                  </a:cubicBezTo>
                  <a:cubicBezTo>
                    <a:pt x="1376" y="21266"/>
                    <a:pt x="1399" y="21284"/>
                    <a:pt x="1399" y="21303"/>
                  </a:cubicBezTo>
                  <a:cubicBezTo>
                    <a:pt x="1399" y="21321"/>
                    <a:pt x="1423" y="21340"/>
                    <a:pt x="1423" y="21340"/>
                  </a:cubicBezTo>
                  <a:cubicBezTo>
                    <a:pt x="1423" y="21414"/>
                    <a:pt x="1447" y="21451"/>
                    <a:pt x="1494" y="21526"/>
                  </a:cubicBezTo>
                  <a:cubicBezTo>
                    <a:pt x="1494" y="21526"/>
                    <a:pt x="1494" y="21526"/>
                    <a:pt x="1494" y="21526"/>
                  </a:cubicBezTo>
                  <a:cubicBezTo>
                    <a:pt x="1518" y="21563"/>
                    <a:pt x="1565" y="21600"/>
                    <a:pt x="1636" y="21600"/>
                  </a:cubicBezTo>
                  <a:cubicBezTo>
                    <a:pt x="1636" y="21600"/>
                    <a:pt x="1660" y="21600"/>
                    <a:pt x="1660" y="21600"/>
                  </a:cubicBezTo>
                  <a:cubicBezTo>
                    <a:pt x="1778" y="21581"/>
                    <a:pt x="1802" y="21526"/>
                    <a:pt x="1802" y="21489"/>
                  </a:cubicBezTo>
                  <a:cubicBezTo>
                    <a:pt x="1825" y="21470"/>
                    <a:pt x="1825" y="21451"/>
                    <a:pt x="1849" y="21451"/>
                  </a:cubicBezTo>
                  <a:cubicBezTo>
                    <a:pt x="1849" y="21433"/>
                    <a:pt x="1873" y="21433"/>
                    <a:pt x="1896" y="21433"/>
                  </a:cubicBezTo>
                  <a:cubicBezTo>
                    <a:pt x="1920" y="21433"/>
                    <a:pt x="1967" y="21414"/>
                    <a:pt x="2015" y="21414"/>
                  </a:cubicBezTo>
                  <a:cubicBezTo>
                    <a:pt x="2062" y="21377"/>
                    <a:pt x="2062" y="21340"/>
                    <a:pt x="2062" y="21321"/>
                  </a:cubicBezTo>
                  <a:cubicBezTo>
                    <a:pt x="2062" y="21321"/>
                    <a:pt x="2062" y="21321"/>
                    <a:pt x="2062" y="21321"/>
                  </a:cubicBezTo>
                  <a:cubicBezTo>
                    <a:pt x="2062" y="21321"/>
                    <a:pt x="2086" y="21321"/>
                    <a:pt x="2086" y="21321"/>
                  </a:cubicBezTo>
                  <a:cubicBezTo>
                    <a:pt x="2109" y="21303"/>
                    <a:pt x="2157" y="21284"/>
                    <a:pt x="2157" y="21229"/>
                  </a:cubicBezTo>
                  <a:cubicBezTo>
                    <a:pt x="2180" y="21173"/>
                    <a:pt x="2133" y="21117"/>
                    <a:pt x="2086" y="21080"/>
                  </a:cubicBezTo>
                  <a:cubicBezTo>
                    <a:pt x="2062" y="21061"/>
                    <a:pt x="2038" y="21061"/>
                    <a:pt x="2038" y="21061"/>
                  </a:cubicBezTo>
                  <a:cubicBezTo>
                    <a:pt x="2015" y="21061"/>
                    <a:pt x="2015" y="21061"/>
                    <a:pt x="2015" y="21043"/>
                  </a:cubicBezTo>
                  <a:cubicBezTo>
                    <a:pt x="2015" y="21043"/>
                    <a:pt x="2015" y="21024"/>
                    <a:pt x="2038" y="21006"/>
                  </a:cubicBezTo>
                  <a:cubicBezTo>
                    <a:pt x="2086" y="20987"/>
                    <a:pt x="2133" y="20950"/>
                    <a:pt x="2133" y="20876"/>
                  </a:cubicBezTo>
                  <a:cubicBezTo>
                    <a:pt x="2133" y="20876"/>
                    <a:pt x="2133" y="20857"/>
                    <a:pt x="2133" y="20857"/>
                  </a:cubicBezTo>
                  <a:cubicBezTo>
                    <a:pt x="2180" y="20894"/>
                    <a:pt x="2228" y="20913"/>
                    <a:pt x="2251" y="20913"/>
                  </a:cubicBezTo>
                  <a:cubicBezTo>
                    <a:pt x="2275" y="20913"/>
                    <a:pt x="2275" y="20913"/>
                    <a:pt x="2299" y="20913"/>
                  </a:cubicBezTo>
                  <a:cubicBezTo>
                    <a:pt x="2369" y="20913"/>
                    <a:pt x="2393" y="20876"/>
                    <a:pt x="2417" y="20839"/>
                  </a:cubicBezTo>
                  <a:cubicBezTo>
                    <a:pt x="2417" y="20839"/>
                    <a:pt x="2417" y="20839"/>
                    <a:pt x="2417" y="20839"/>
                  </a:cubicBezTo>
                  <a:cubicBezTo>
                    <a:pt x="2440" y="20801"/>
                    <a:pt x="2464" y="20783"/>
                    <a:pt x="2488" y="20764"/>
                  </a:cubicBezTo>
                  <a:cubicBezTo>
                    <a:pt x="2511" y="20746"/>
                    <a:pt x="2535" y="20727"/>
                    <a:pt x="2559" y="20727"/>
                  </a:cubicBezTo>
                  <a:cubicBezTo>
                    <a:pt x="2582" y="20709"/>
                    <a:pt x="2582" y="20709"/>
                    <a:pt x="2582" y="20709"/>
                  </a:cubicBezTo>
                  <a:cubicBezTo>
                    <a:pt x="2630" y="20709"/>
                    <a:pt x="2653" y="20690"/>
                    <a:pt x="2677" y="20653"/>
                  </a:cubicBezTo>
                  <a:cubicBezTo>
                    <a:pt x="2701" y="20653"/>
                    <a:pt x="2701" y="20634"/>
                    <a:pt x="2701" y="20634"/>
                  </a:cubicBezTo>
                  <a:cubicBezTo>
                    <a:pt x="2701" y="20634"/>
                    <a:pt x="2701" y="20653"/>
                    <a:pt x="2724" y="20653"/>
                  </a:cubicBezTo>
                  <a:cubicBezTo>
                    <a:pt x="2748" y="20671"/>
                    <a:pt x="2772" y="20690"/>
                    <a:pt x="2819" y="20690"/>
                  </a:cubicBezTo>
                  <a:cubicBezTo>
                    <a:pt x="2866" y="20690"/>
                    <a:pt x="2890" y="20653"/>
                    <a:pt x="2937" y="20634"/>
                  </a:cubicBezTo>
                  <a:cubicBezTo>
                    <a:pt x="2985" y="20579"/>
                    <a:pt x="2985" y="20541"/>
                    <a:pt x="2985" y="20486"/>
                  </a:cubicBezTo>
                  <a:cubicBezTo>
                    <a:pt x="2985" y="20467"/>
                    <a:pt x="2985" y="20467"/>
                    <a:pt x="2985" y="20467"/>
                  </a:cubicBezTo>
                  <a:cubicBezTo>
                    <a:pt x="2985" y="20448"/>
                    <a:pt x="2985" y="20430"/>
                    <a:pt x="3008" y="20411"/>
                  </a:cubicBezTo>
                  <a:cubicBezTo>
                    <a:pt x="3008" y="20393"/>
                    <a:pt x="3032" y="20356"/>
                    <a:pt x="3032" y="20318"/>
                  </a:cubicBezTo>
                  <a:cubicBezTo>
                    <a:pt x="3032" y="20318"/>
                    <a:pt x="3032" y="20300"/>
                    <a:pt x="3032" y="20300"/>
                  </a:cubicBezTo>
                  <a:cubicBezTo>
                    <a:pt x="3032" y="20263"/>
                    <a:pt x="3032" y="20263"/>
                    <a:pt x="3032" y="20263"/>
                  </a:cubicBezTo>
                  <a:cubicBezTo>
                    <a:pt x="3056" y="20244"/>
                    <a:pt x="3056" y="20244"/>
                    <a:pt x="3079" y="20244"/>
                  </a:cubicBezTo>
                  <a:cubicBezTo>
                    <a:pt x="3127" y="20244"/>
                    <a:pt x="3174" y="20263"/>
                    <a:pt x="3198" y="20263"/>
                  </a:cubicBezTo>
                  <a:cubicBezTo>
                    <a:pt x="3198" y="20281"/>
                    <a:pt x="3198" y="20281"/>
                    <a:pt x="3198" y="20281"/>
                  </a:cubicBezTo>
                  <a:cubicBezTo>
                    <a:pt x="3221" y="20281"/>
                    <a:pt x="3268" y="20300"/>
                    <a:pt x="3316" y="20300"/>
                  </a:cubicBezTo>
                  <a:cubicBezTo>
                    <a:pt x="3316" y="20300"/>
                    <a:pt x="3339" y="20300"/>
                    <a:pt x="3339" y="20300"/>
                  </a:cubicBezTo>
                  <a:cubicBezTo>
                    <a:pt x="3387" y="20300"/>
                    <a:pt x="3410" y="20300"/>
                    <a:pt x="3458" y="20300"/>
                  </a:cubicBezTo>
                  <a:cubicBezTo>
                    <a:pt x="3481" y="20300"/>
                    <a:pt x="3529" y="20300"/>
                    <a:pt x="3576" y="20300"/>
                  </a:cubicBezTo>
                  <a:cubicBezTo>
                    <a:pt x="3671" y="20300"/>
                    <a:pt x="3742" y="20300"/>
                    <a:pt x="3813" y="20281"/>
                  </a:cubicBezTo>
                  <a:cubicBezTo>
                    <a:pt x="3860" y="20263"/>
                    <a:pt x="3907" y="20244"/>
                    <a:pt x="3955" y="20207"/>
                  </a:cubicBezTo>
                  <a:cubicBezTo>
                    <a:pt x="4002" y="20188"/>
                    <a:pt x="4026" y="20170"/>
                    <a:pt x="4073" y="20170"/>
                  </a:cubicBezTo>
                  <a:cubicBezTo>
                    <a:pt x="4073" y="20170"/>
                    <a:pt x="4073" y="20170"/>
                    <a:pt x="4097" y="20170"/>
                  </a:cubicBezTo>
                  <a:cubicBezTo>
                    <a:pt x="4144" y="20170"/>
                    <a:pt x="4215" y="20188"/>
                    <a:pt x="4286" y="20207"/>
                  </a:cubicBezTo>
                  <a:cubicBezTo>
                    <a:pt x="4333" y="20207"/>
                    <a:pt x="4380" y="20207"/>
                    <a:pt x="4428" y="20226"/>
                  </a:cubicBezTo>
                  <a:cubicBezTo>
                    <a:pt x="4451" y="20226"/>
                    <a:pt x="4475" y="20226"/>
                    <a:pt x="4475" y="20244"/>
                  </a:cubicBezTo>
                  <a:cubicBezTo>
                    <a:pt x="4499" y="20244"/>
                    <a:pt x="4522" y="20263"/>
                    <a:pt x="4570" y="20263"/>
                  </a:cubicBezTo>
                  <a:cubicBezTo>
                    <a:pt x="4570" y="20263"/>
                    <a:pt x="4593" y="20263"/>
                    <a:pt x="4593" y="20263"/>
                  </a:cubicBezTo>
                  <a:cubicBezTo>
                    <a:pt x="4664" y="20263"/>
                    <a:pt x="4735" y="20226"/>
                    <a:pt x="4759" y="20170"/>
                  </a:cubicBezTo>
                  <a:cubicBezTo>
                    <a:pt x="4759" y="20151"/>
                    <a:pt x="4759" y="20151"/>
                    <a:pt x="4783" y="20133"/>
                  </a:cubicBezTo>
                  <a:cubicBezTo>
                    <a:pt x="4783" y="20151"/>
                    <a:pt x="4806" y="20188"/>
                    <a:pt x="4830" y="20207"/>
                  </a:cubicBezTo>
                  <a:cubicBezTo>
                    <a:pt x="4854" y="20226"/>
                    <a:pt x="4854" y="20226"/>
                    <a:pt x="4877" y="20244"/>
                  </a:cubicBezTo>
                  <a:cubicBezTo>
                    <a:pt x="4925" y="20300"/>
                    <a:pt x="4996" y="20393"/>
                    <a:pt x="5114" y="20393"/>
                  </a:cubicBezTo>
                  <a:cubicBezTo>
                    <a:pt x="5138" y="20393"/>
                    <a:pt x="5161" y="20393"/>
                    <a:pt x="5161" y="20393"/>
                  </a:cubicBezTo>
                  <a:cubicBezTo>
                    <a:pt x="5208" y="20393"/>
                    <a:pt x="5232" y="20374"/>
                    <a:pt x="5256" y="20356"/>
                  </a:cubicBezTo>
                  <a:cubicBezTo>
                    <a:pt x="5279" y="20356"/>
                    <a:pt x="5303" y="20337"/>
                    <a:pt x="5327" y="20337"/>
                  </a:cubicBezTo>
                  <a:cubicBezTo>
                    <a:pt x="5327" y="20337"/>
                    <a:pt x="5327" y="20337"/>
                    <a:pt x="5327" y="20337"/>
                  </a:cubicBezTo>
                  <a:cubicBezTo>
                    <a:pt x="5374" y="20337"/>
                    <a:pt x="5421" y="20356"/>
                    <a:pt x="5469" y="20374"/>
                  </a:cubicBezTo>
                  <a:cubicBezTo>
                    <a:pt x="5540" y="20411"/>
                    <a:pt x="5587" y="20430"/>
                    <a:pt x="5611" y="20467"/>
                  </a:cubicBezTo>
                  <a:cubicBezTo>
                    <a:pt x="5634" y="20560"/>
                    <a:pt x="5705" y="20616"/>
                    <a:pt x="5776" y="20653"/>
                  </a:cubicBezTo>
                  <a:cubicBezTo>
                    <a:pt x="5824" y="20671"/>
                    <a:pt x="5895" y="20671"/>
                    <a:pt x="5966" y="20671"/>
                  </a:cubicBezTo>
                  <a:cubicBezTo>
                    <a:pt x="6013" y="20671"/>
                    <a:pt x="6060" y="20671"/>
                    <a:pt x="6107" y="20671"/>
                  </a:cubicBezTo>
                  <a:cubicBezTo>
                    <a:pt x="6178" y="20653"/>
                    <a:pt x="6297" y="20653"/>
                    <a:pt x="6344" y="20541"/>
                  </a:cubicBezTo>
                  <a:cubicBezTo>
                    <a:pt x="6368" y="20504"/>
                    <a:pt x="6368" y="20467"/>
                    <a:pt x="6391" y="20411"/>
                  </a:cubicBezTo>
                  <a:cubicBezTo>
                    <a:pt x="6391" y="20374"/>
                    <a:pt x="6391" y="20356"/>
                    <a:pt x="6391" y="20318"/>
                  </a:cubicBezTo>
                  <a:cubicBezTo>
                    <a:pt x="6415" y="20281"/>
                    <a:pt x="6462" y="20244"/>
                    <a:pt x="6533" y="20207"/>
                  </a:cubicBezTo>
                  <a:cubicBezTo>
                    <a:pt x="6557" y="20207"/>
                    <a:pt x="6557" y="20207"/>
                    <a:pt x="6557" y="20207"/>
                  </a:cubicBezTo>
                  <a:cubicBezTo>
                    <a:pt x="6557" y="20207"/>
                    <a:pt x="6557" y="20207"/>
                    <a:pt x="6581" y="20207"/>
                  </a:cubicBezTo>
                  <a:cubicBezTo>
                    <a:pt x="6604" y="20188"/>
                    <a:pt x="6675" y="20151"/>
                    <a:pt x="6699" y="20114"/>
                  </a:cubicBezTo>
                  <a:cubicBezTo>
                    <a:pt x="6699" y="20096"/>
                    <a:pt x="6699" y="20058"/>
                    <a:pt x="6699" y="20040"/>
                  </a:cubicBezTo>
                  <a:cubicBezTo>
                    <a:pt x="6699" y="20040"/>
                    <a:pt x="6699" y="20021"/>
                    <a:pt x="6699" y="20021"/>
                  </a:cubicBezTo>
                  <a:cubicBezTo>
                    <a:pt x="6699" y="20021"/>
                    <a:pt x="6699" y="20003"/>
                    <a:pt x="6723" y="20003"/>
                  </a:cubicBezTo>
                  <a:cubicBezTo>
                    <a:pt x="6746" y="19984"/>
                    <a:pt x="6770" y="19966"/>
                    <a:pt x="6770" y="19928"/>
                  </a:cubicBezTo>
                  <a:cubicBezTo>
                    <a:pt x="6770" y="19891"/>
                    <a:pt x="6746" y="19854"/>
                    <a:pt x="6652" y="19854"/>
                  </a:cubicBezTo>
                  <a:cubicBezTo>
                    <a:pt x="6652" y="19854"/>
                    <a:pt x="6652" y="19854"/>
                    <a:pt x="6652" y="19854"/>
                  </a:cubicBezTo>
                  <a:cubicBezTo>
                    <a:pt x="6652" y="19854"/>
                    <a:pt x="6628" y="19854"/>
                    <a:pt x="6628" y="19854"/>
                  </a:cubicBezTo>
                  <a:cubicBezTo>
                    <a:pt x="6628" y="19854"/>
                    <a:pt x="6628" y="19836"/>
                    <a:pt x="6628" y="19836"/>
                  </a:cubicBezTo>
                  <a:cubicBezTo>
                    <a:pt x="6628" y="19817"/>
                    <a:pt x="6652" y="19798"/>
                    <a:pt x="6652" y="19798"/>
                  </a:cubicBezTo>
                  <a:cubicBezTo>
                    <a:pt x="6675" y="19780"/>
                    <a:pt x="6675" y="19761"/>
                    <a:pt x="6699" y="19743"/>
                  </a:cubicBezTo>
                  <a:cubicBezTo>
                    <a:pt x="6723" y="19706"/>
                    <a:pt x="6723" y="19668"/>
                    <a:pt x="6723" y="19650"/>
                  </a:cubicBezTo>
                  <a:cubicBezTo>
                    <a:pt x="6723" y="19613"/>
                    <a:pt x="6723" y="19594"/>
                    <a:pt x="6723" y="19576"/>
                  </a:cubicBezTo>
                  <a:cubicBezTo>
                    <a:pt x="6723" y="19538"/>
                    <a:pt x="6699" y="19520"/>
                    <a:pt x="6723" y="19483"/>
                  </a:cubicBezTo>
                  <a:cubicBezTo>
                    <a:pt x="6723" y="19464"/>
                    <a:pt x="6746" y="19408"/>
                    <a:pt x="6770" y="19390"/>
                  </a:cubicBezTo>
                  <a:cubicBezTo>
                    <a:pt x="6794" y="19371"/>
                    <a:pt x="6794" y="19371"/>
                    <a:pt x="6794" y="19371"/>
                  </a:cubicBezTo>
                  <a:cubicBezTo>
                    <a:pt x="6794" y="19353"/>
                    <a:pt x="6817" y="19334"/>
                    <a:pt x="6817" y="19316"/>
                  </a:cubicBezTo>
                  <a:cubicBezTo>
                    <a:pt x="6841" y="19297"/>
                    <a:pt x="6841" y="19278"/>
                    <a:pt x="6865" y="19260"/>
                  </a:cubicBezTo>
                  <a:cubicBezTo>
                    <a:pt x="6888" y="19241"/>
                    <a:pt x="6888" y="19241"/>
                    <a:pt x="6888" y="19241"/>
                  </a:cubicBezTo>
                  <a:cubicBezTo>
                    <a:pt x="6888" y="19204"/>
                    <a:pt x="6912" y="19186"/>
                    <a:pt x="6936" y="19148"/>
                  </a:cubicBezTo>
                  <a:cubicBezTo>
                    <a:pt x="6959" y="19186"/>
                    <a:pt x="6983" y="19204"/>
                    <a:pt x="7054" y="19204"/>
                  </a:cubicBezTo>
                  <a:cubicBezTo>
                    <a:pt x="7077" y="19204"/>
                    <a:pt x="7077" y="19204"/>
                    <a:pt x="7101" y="19204"/>
                  </a:cubicBezTo>
                  <a:cubicBezTo>
                    <a:pt x="7172" y="19186"/>
                    <a:pt x="7219" y="19148"/>
                    <a:pt x="7243" y="19111"/>
                  </a:cubicBezTo>
                  <a:cubicBezTo>
                    <a:pt x="7267" y="19093"/>
                    <a:pt x="7267" y="19093"/>
                    <a:pt x="7267" y="19093"/>
                  </a:cubicBezTo>
                  <a:cubicBezTo>
                    <a:pt x="7314" y="19056"/>
                    <a:pt x="7361" y="19037"/>
                    <a:pt x="7409" y="19000"/>
                  </a:cubicBezTo>
                  <a:cubicBezTo>
                    <a:pt x="7409" y="19000"/>
                    <a:pt x="7409" y="19000"/>
                    <a:pt x="7409" y="19000"/>
                  </a:cubicBezTo>
                  <a:cubicBezTo>
                    <a:pt x="7480" y="18981"/>
                    <a:pt x="7503" y="18963"/>
                    <a:pt x="7574" y="18963"/>
                  </a:cubicBezTo>
                  <a:cubicBezTo>
                    <a:pt x="7716" y="18944"/>
                    <a:pt x="7858" y="18907"/>
                    <a:pt x="8000" y="18870"/>
                  </a:cubicBezTo>
                  <a:cubicBezTo>
                    <a:pt x="8024" y="18851"/>
                    <a:pt x="8047" y="18851"/>
                    <a:pt x="8095" y="18851"/>
                  </a:cubicBezTo>
                  <a:cubicBezTo>
                    <a:pt x="8142" y="18851"/>
                    <a:pt x="8189" y="18833"/>
                    <a:pt x="8237" y="18833"/>
                  </a:cubicBezTo>
                  <a:cubicBezTo>
                    <a:pt x="8260" y="18814"/>
                    <a:pt x="8284" y="18814"/>
                    <a:pt x="8308" y="18814"/>
                  </a:cubicBezTo>
                  <a:cubicBezTo>
                    <a:pt x="8402" y="18777"/>
                    <a:pt x="8473" y="18758"/>
                    <a:pt x="8544" y="18758"/>
                  </a:cubicBezTo>
                  <a:cubicBezTo>
                    <a:pt x="8592" y="18758"/>
                    <a:pt x="8615" y="18758"/>
                    <a:pt x="8639" y="18758"/>
                  </a:cubicBezTo>
                  <a:cubicBezTo>
                    <a:pt x="8663" y="18758"/>
                    <a:pt x="8663" y="18758"/>
                    <a:pt x="8686" y="18758"/>
                  </a:cubicBezTo>
                  <a:cubicBezTo>
                    <a:pt x="8710" y="18777"/>
                    <a:pt x="8734" y="18777"/>
                    <a:pt x="8757" y="18777"/>
                  </a:cubicBezTo>
                  <a:cubicBezTo>
                    <a:pt x="8757" y="18777"/>
                    <a:pt x="8781" y="18796"/>
                    <a:pt x="8805" y="18796"/>
                  </a:cubicBezTo>
                  <a:cubicBezTo>
                    <a:pt x="8828" y="18796"/>
                    <a:pt x="8852" y="18814"/>
                    <a:pt x="8876" y="18814"/>
                  </a:cubicBezTo>
                  <a:cubicBezTo>
                    <a:pt x="8923" y="18833"/>
                    <a:pt x="8970" y="18833"/>
                    <a:pt x="8994" y="18833"/>
                  </a:cubicBezTo>
                  <a:cubicBezTo>
                    <a:pt x="9041" y="18833"/>
                    <a:pt x="9065" y="18833"/>
                    <a:pt x="9112" y="18851"/>
                  </a:cubicBezTo>
                  <a:cubicBezTo>
                    <a:pt x="9112" y="18870"/>
                    <a:pt x="9112" y="18870"/>
                    <a:pt x="9136" y="18888"/>
                  </a:cubicBezTo>
                  <a:cubicBezTo>
                    <a:pt x="9136" y="18907"/>
                    <a:pt x="9159" y="18926"/>
                    <a:pt x="9183" y="18944"/>
                  </a:cubicBezTo>
                  <a:cubicBezTo>
                    <a:pt x="9254" y="19000"/>
                    <a:pt x="9349" y="19037"/>
                    <a:pt x="9443" y="19074"/>
                  </a:cubicBezTo>
                  <a:cubicBezTo>
                    <a:pt x="9491" y="19093"/>
                    <a:pt x="9514" y="19111"/>
                    <a:pt x="9538" y="19111"/>
                  </a:cubicBezTo>
                  <a:cubicBezTo>
                    <a:pt x="9562" y="19130"/>
                    <a:pt x="9562" y="19130"/>
                    <a:pt x="9585" y="19148"/>
                  </a:cubicBezTo>
                  <a:cubicBezTo>
                    <a:pt x="9633" y="19148"/>
                    <a:pt x="9633" y="19167"/>
                    <a:pt x="9633" y="19186"/>
                  </a:cubicBezTo>
                  <a:cubicBezTo>
                    <a:pt x="9656" y="19204"/>
                    <a:pt x="9656" y="19260"/>
                    <a:pt x="9751" y="19260"/>
                  </a:cubicBezTo>
                  <a:cubicBezTo>
                    <a:pt x="9775" y="19260"/>
                    <a:pt x="9798" y="19260"/>
                    <a:pt x="9822" y="19223"/>
                  </a:cubicBezTo>
                  <a:cubicBezTo>
                    <a:pt x="9845" y="19204"/>
                    <a:pt x="9845" y="19186"/>
                    <a:pt x="9869" y="19167"/>
                  </a:cubicBezTo>
                  <a:cubicBezTo>
                    <a:pt x="9869" y="19148"/>
                    <a:pt x="9893" y="19130"/>
                    <a:pt x="9916" y="19111"/>
                  </a:cubicBezTo>
                  <a:cubicBezTo>
                    <a:pt x="9940" y="19074"/>
                    <a:pt x="9987" y="19074"/>
                    <a:pt x="10058" y="19074"/>
                  </a:cubicBezTo>
                  <a:cubicBezTo>
                    <a:pt x="10082" y="19074"/>
                    <a:pt x="10106" y="19074"/>
                    <a:pt x="10153" y="19074"/>
                  </a:cubicBezTo>
                  <a:cubicBezTo>
                    <a:pt x="10177" y="19074"/>
                    <a:pt x="10224" y="19093"/>
                    <a:pt x="10248" y="19093"/>
                  </a:cubicBezTo>
                  <a:cubicBezTo>
                    <a:pt x="10271" y="19093"/>
                    <a:pt x="10271" y="19093"/>
                    <a:pt x="10295" y="19093"/>
                  </a:cubicBezTo>
                  <a:cubicBezTo>
                    <a:pt x="10342" y="19093"/>
                    <a:pt x="10413" y="19074"/>
                    <a:pt x="10461" y="19074"/>
                  </a:cubicBezTo>
                  <a:cubicBezTo>
                    <a:pt x="10484" y="19074"/>
                    <a:pt x="10484" y="19074"/>
                    <a:pt x="10484" y="19074"/>
                  </a:cubicBezTo>
                  <a:cubicBezTo>
                    <a:pt x="10508" y="19074"/>
                    <a:pt x="10532" y="19074"/>
                    <a:pt x="10555" y="19074"/>
                  </a:cubicBezTo>
                  <a:cubicBezTo>
                    <a:pt x="10626" y="19074"/>
                    <a:pt x="10650" y="19074"/>
                    <a:pt x="10697" y="19093"/>
                  </a:cubicBezTo>
                  <a:cubicBezTo>
                    <a:pt x="10721" y="19093"/>
                    <a:pt x="10745" y="19111"/>
                    <a:pt x="10768" y="19130"/>
                  </a:cubicBezTo>
                  <a:cubicBezTo>
                    <a:pt x="10815" y="19167"/>
                    <a:pt x="10863" y="19186"/>
                    <a:pt x="10934" y="19204"/>
                  </a:cubicBezTo>
                  <a:cubicBezTo>
                    <a:pt x="10957" y="19204"/>
                    <a:pt x="10981" y="19204"/>
                    <a:pt x="11005" y="19204"/>
                  </a:cubicBezTo>
                  <a:cubicBezTo>
                    <a:pt x="11076" y="19204"/>
                    <a:pt x="11147" y="19186"/>
                    <a:pt x="11218" y="19167"/>
                  </a:cubicBezTo>
                  <a:cubicBezTo>
                    <a:pt x="11218" y="19167"/>
                    <a:pt x="11241" y="19167"/>
                    <a:pt x="11265" y="19167"/>
                  </a:cubicBezTo>
                  <a:cubicBezTo>
                    <a:pt x="11289" y="19148"/>
                    <a:pt x="11312" y="19148"/>
                    <a:pt x="11336" y="19130"/>
                  </a:cubicBezTo>
                  <a:cubicBezTo>
                    <a:pt x="11360" y="19130"/>
                    <a:pt x="11383" y="19111"/>
                    <a:pt x="11383" y="19093"/>
                  </a:cubicBezTo>
                  <a:cubicBezTo>
                    <a:pt x="11407" y="19074"/>
                    <a:pt x="11407" y="19074"/>
                    <a:pt x="11407" y="19074"/>
                  </a:cubicBezTo>
                  <a:cubicBezTo>
                    <a:pt x="11431" y="19056"/>
                    <a:pt x="11454" y="19018"/>
                    <a:pt x="11454" y="18963"/>
                  </a:cubicBezTo>
                  <a:cubicBezTo>
                    <a:pt x="11454" y="18888"/>
                    <a:pt x="11407" y="18851"/>
                    <a:pt x="11360" y="18814"/>
                  </a:cubicBezTo>
                  <a:cubicBezTo>
                    <a:pt x="11312" y="18796"/>
                    <a:pt x="11265" y="18777"/>
                    <a:pt x="11241" y="18777"/>
                  </a:cubicBezTo>
                  <a:cubicBezTo>
                    <a:pt x="11241" y="18777"/>
                    <a:pt x="11241" y="18777"/>
                    <a:pt x="11241" y="18777"/>
                  </a:cubicBezTo>
                  <a:cubicBezTo>
                    <a:pt x="11218" y="18777"/>
                    <a:pt x="11194" y="18777"/>
                    <a:pt x="11170" y="18758"/>
                  </a:cubicBezTo>
                  <a:cubicBezTo>
                    <a:pt x="11170" y="18758"/>
                    <a:pt x="11170" y="18758"/>
                    <a:pt x="11170" y="18758"/>
                  </a:cubicBezTo>
                  <a:cubicBezTo>
                    <a:pt x="11147" y="18758"/>
                    <a:pt x="11123" y="18758"/>
                    <a:pt x="11099" y="18758"/>
                  </a:cubicBezTo>
                  <a:cubicBezTo>
                    <a:pt x="11099" y="18758"/>
                    <a:pt x="11099" y="18758"/>
                    <a:pt x="11099" y="18758"/>
                  </a:cubicBezTo>
                  <a:cubicBezTo>
                    <a:pt x="11099" y="18740"/>
                    <a:pt x="11076" y="18721"/>
                    <a:pt x="11076" y="18721"/>
                  </a:cubicBezTo>
                  <a:cubicBezTo>
                    <a:pt x="11099" y="18721"/>
                    <a:pt x="11099" y="18703"/>
                    <a:pt x="11123" y="18703"/>
                  </a:cubicBezTo>
                  <a:cubicBezTo>
                    <a:pt x="11123" y="18703"/>
                    <a:pt x="11123" y="18703"/>
                    <a:pt x="11123" y="18703"/>
                  </a:cubicBezTo>
                  <a:cubicBezTo>
                    <a:pt x="11147" y="18703"/>
                    <a:pt x="11170" y="18721"/>
                    <a:pt x="11194" y="18740"/>
                  </a:cubicBezTo>
                  <a:cubicBezTo>
                    <a:pt x="11218" y="18740"/>
                    <a:pt x="11241" y="18758"/>
                    <a:pt x="11265" y="18777"/>
                  </a:cubicBezTo>
                  <a:cubicBezTo>
                    <a:pt x="11312" y="18777"/>
                    <a:pt x="11336" y="18777"/>
                    <a:pt x="11383" y="18777"/>
                  </a:cubicBezTo>
                  <a:cubicBezTo>
                    <a:pt x="11407" y="18777"/>
                    <a:pt x="11407" y="18777"/>
                    <a:pt x="11431" y="18777"/>
                  </a:cubicBezTo>
                  <a:cubicBezTo>
                    <a:pt x="11478" y="18777"/>
                    <a:pt x="11502" y="18758"/>
                    <a:pt x="11525" y="18740"/>
                  </a:cubicBezTo>
                  <a:cubicBezTo>
                    <a:pt x="11549" y="18721"/>
                    <a:pt x="11573" y="18721"/>
                    <a:pt x="11573" y="18703"/>
                  </a:cubicBezTo>
                  <a:cubicBezTo>
                    <a:pt x="11620" y="18684"/>
                    <a:pt x="11667" y="18684"/>
                    <a:pt x="11715" y="18684"/>
                  </a:cubicBezTo>
                  <a:cubicBezTo>
                    <a:pt x="11762" y="18684"/>
                    <a:pt x="11785" y="18684"/>
                    <a:pt x="11833" y="18684"/>
                  </a:cubicBezTo>
                  <a:cubicBezTo>
                    <a:pt x="11880" y="18666"/>
                    <a:pt x="11927" y="18647"/>
                    <a:pt x="11951" y="18647"/>
                  </a:cubicBezTo>
                  <a:cubicBezTo>
                    <a:pt x="11998" y="18628"/>
                    <a:pt x="12046" y="18610"/>
                    <a:pt x="12069" y="18610"/>
                  </a:cubicBezTo>
                  <a:cubicBezTo>
                    <a:pt x="12069" y="18610"/>
                    <a:pt x="12069" y="18610"/>
                    <a:pt x="12069" y="18610"/>
                  </a:cubicBezTo>
                  <a:cubicBezTo>
                    <a:pt x="12117" y="18610"/>
                    <a:pt x="12164" y="18628"/>
                    <a:pt x="12211" y="18647"/>
                  </a:cubicBezTo>
                  <a:cubicBezTo>
                    <a:pt x="12259" y="18647"/>
                    <a:pt x="12306" y="18666"/>
                    <a:pt x="12353" y="18666"/>
                  </a:cubicBezTo>
                  <a:cubicBezTo>
                    <a:pt x="12353" y="18684"/>
                    <a:pt x="12401" y="18684"/>
                    <a:pt x="12448" y="18684"/>
                  </a:cubicBezTo>
                  <a:cubicBezTo>
                    <a:pt x="12472" y="18684"/>
                    <a:pt x="12495" y="18684"/>
                    <a:pt x="12495" y="18666"/>
                  </a:cubicBezTo>
                  <a:cubicBezTo>
                    <a:pt x="12472" y="18703"/>
                    <a:pt x="12424" y="18721"/>
                    <a:pt x="12401" y="18758"/>
                  </a:cubicBezTo>
                  <a:cubicBezTo>
                    <a:pt x="12353" y="18796"/>
                    <a:pt x="12330" y="18851"/>
                    <a:pt x="12377" y="18888"/>
                  </a:cubicBezTo>
                  <a:cubicBezTo>
                    <a:pt x="12377" y="18907"/>
                    <a:pt x="12401" y="18926"/>
                    <a:pt x="12448" y="18926"/>
                  </a:cubicBezTo>
                  <a:cubicBezTo>
                    <a:pt x="12472" y="18926"/>
                    <a:pt x="12495" y="18907"/>
                    <a:pt x="12519" y="18907"/>
                  </a:cubicBezTo>
                  <a:cubicBezTo>
                    <a:pt x="12543" y="18907"/>
                    <a:pt x="12566" y="18907"/>
                    <a:pt x="12590" y="18907"/>
                  </a:cubicBezTo>
                  <a:cubicBezTo>
                    <a:pt x="12590" y="18907"/>
                    <a:pt x="12590" y="18907"/>
                    <a:pt x="12590" y="18907"/>
                  </a:cubicBezTo>
                  <a:cubicBezTo>
                    <a:pt x="12661" y="18907"/>
                    <a:pt x="12732" y="18926"/>
                    <a:pt x="12803" y="18981"/>
                  </a:cubicBezTo>
                  <a:cubicBezTo>
                    <a:pt x="12850" y="19000"/>
                    <a:pt x="12897" y="19037"/>
                    <a:pt x="12968" y="19056"/>
                  </a:cubicBezTo>
                  <a:cubicBezTo>
                    <a:pt x="13016" y="19074"/>
                    <a:pt x="13016" y="19074"/>
                    <a:pt x="13016" y="19074"/>
                  </a:cubicBezTo>
                  <a:cubicBezTo>
                    <a:pt x="13039" y="19093"/>
                    <a:pt x="13063" y="19111"/>
                    <a:pt x="13087" y="19130"/>
                  </a:cubicBezTo>
                  <a:cubicBezTo>
                    <a:pt x="13110" y="19130"/>
                    <a:pt x="13134" y="19148"/>
                    <a:pt x="13158" y="19167"/>
                  </a:cubicBezTo>
                  <a:cubicBezTo>
                    <a:pt x="13205" y="19204"/>
                    <a:pt x="13276" y="19204"/>
                    <a:pt x="13323" y="19204"/>
                  </a:cubicBezTo>
                  <a:cubicBezTo>
                    <a:pt x="13465" y="19204"/>
                    <a:pt x="13584" y="19148"/>
                    <a:pt x="13631" y="19056"/>
                  </a:cubicBezTo>
                  <a:cubicBezTo>
                    <a:pt x="13654" y="19018"/>
                    <a:pt x="13654" y="19000"/>
                    <a:pt x="13654" y="18963"/>
                  </a:cubicBezTo>
                  <a:cubicBezTo>
                    <a:pt x="13678" y="18888"/>
                    <a:pt x="13702" y="18851"/>
                    <a:pt x="13773" y="18833"/>
                  </a:cubicBezTo>
                  <a:cubicBezTo>
                    <a:pt x="13867" y="18814"/>
                    <a:pt x="13915" y="18777"/>
                    <a:pt x="13938" y="18740"/>
                  </a:cubicBezTo>
                  <a:cubicBezTo>
                    <a:pt x="13962" y="18666"/>
                    <a:pt x="13915" y="18591"/>
                    <a:pt x="13867" y="18517"/>
                  </a:cubicBezTo>
                  <a:cubicBezTo>
                    <a:pt x="13820" y="18461"/>
                    <a:pt x="13820" y="18461"/>
                    <a:pt x="13820" y="18461"/>
                  </a:cubicBezTo>
                  <a:cubicBezTo>
                    <a:pt x="13820" y="18461"/>
                    <a:pt x="13749" y="18498"/>
                    <a:pt x="13749" y="18498"/>
                  </a:cubicBezTo>
                  <a:cubicBezTo>
                    <a:pt x="13725" y="18480"/>
                    <a:pt x="13725" y="18480"/>
                    <a:pt x="13678" y="18480"/>
                  </a:cubicBezTo>
                  <a:cubicBezTo>
                    <a:pt x="13678" y="18461"/>
                    <a:pt x="13678" y="18461"/>
                    <a:pt x="13654" y="18461"/>
                  </a:cubicBezTo>
                  <a:cubicBezTo>
                    <a:pt x="13654" y="18461"/>
                    <a:pt x="13631" y="18461"/>
                    <a:pt x="13631" y="18461"/>
                  </a:cubicBezTo>
                  <a:cubicBezTo>
                    <a:pt x="13607" y="18480"/>
                    <a:pt x="13607" y="18480"/>
                    <a:pt x="13607" y="18480"/>
                  </a:cubicBezTo>
                  <a:cubicBezTo>
                    <a:pt x="13584" y="18480"/>
                    <a:pt x="13584" y="18480"/>
                    <a:pt x="13584" y="18480"/>
                  </a:cubicBezTo>
                  <a:cubicBezTo>
                    <a:pt x="13513" y="18461"/>
                    <a:pt x="13442" y="18443"/>
                    <a:pt x="13394" y="18424"/>
                  </a:cubicBezTo>
                  <a:cubicBezTo>
                    <a:pt x="13394" y="18424"/>
                    <a:pt x="13371" y="18406"/>
                    <a:pt x="13347" y="18406"/>
                  </a:cubicBezTo>
                  <a:cubicBezTo>
                    <a:pt x="13300" y="18368"/>
                    <a:pt x="13252" y="18350"/>
                    <a:pt x="13181" y="18350"/>
                  </a:cubicBezTo>
                  <a:cubicBezTo>
                    <a:pt x="13181" y="18350"/>
                    <a:pt x="13181" y="18350"/>
                    <a:pt x="13181" y="18350"/>
                  </a:cubicBezTo>
                  <a:cubicBezTo>
                    <a:pt x="13158" y="18350"/>
                    <a:pt x="13087" y="18368"/>
                    <a:pt x="13039" y="18387"/>
                  </a:cubicBezTo>
                  <a:cubicBezTo>
                    <a:pt x="13016" y="18387"/>
                    <a:pt x="12992" y="18406"/>
                    <a:pt x="12992" y="18424"/>
                  </a:cubicBezTo>
                  <a:cubicBezTo>
                    <a:pt x="12992" y="18424"/>
                    <a:pt x="12992" y="18424"/>
                    <a:pt x="12992" y="18424"/>
                  </a:cubicBezTo>
                  <a:cubicBezTo>
                    <a:pt x="12945" y="18443"/>
                    <a:pt x="12945" y="18443"/>
                    <a:pt x="12945" y="18443"/>
                  </a:cubicBezTo>
                  <a:cubicBezTo>
                    <a:pt x="12945" y="18480"/>
                    <a:pt x="12945" y="18480"/>
                    <a:pt x="12945" y="18480"/>
                  </a:cubicBezTo>
                  <a:cubicBezTo>
                    <a:pt x="12945" y="18498"/>
                    <a:pt x="12921" y="18517"/>
                    <a:pt x="12897" y="18554"/>
                  </a:cubicBezTo>
                  <a:cubicBezTo>
                    <a:pt x="12897" y="18554"/>
                    <a:pt x="12897" y="18554"/>
                    <a:pt x="12897" y="18573"/>
                  </a:cubicBezTo>
                  <a:cubicBezTo>
                    <a:pt x="12874" y="18573"/>
                    <a:pt x="12874" y="18573"/>
                    <a:pt x="12874" y="18573"/>
                  </a:cubicBezTo>
                  <a:cubicBezTo>
                    <a:pt x="12803" y="18573"/>
                    <a:pt x="12755" y="18591"/>
                    <a:pt x="12684" y="18610"/>
                  </a:cubicBezTo>
                  <a:cubicBezTo>
                    <a:pt x="12661" y="18628"/>
                    <a:pt x="12661" y="18628"/>
                    <a:pt x="12661" y="18628"/>
                  </a:cubicBezTo>
                  <a:cubicBezTo>
                    <a:pt x="12614" y="18628"/>
                    <a:pt x="12590" y="18647"/>
                    <a:pt x="12543" y="18666"/>
                  </a:cubicBezTo>
                  <a:cubicBezTo>
                    <a:pt x="12566" y="18628"/>
                    <a:pt x="12590" y="18610"/>
                    <a:pt x="12590" y="18591"/>
                  </a:cubicBezTo>
                  <a:cubicBezTo>
                    <a:pt x="12590" y="18573"/>
                    <a:pt x="12590" y="18573"/>
                    <a:pt x="12590" y="18573"/>
                  </a:cubicBezTo>
                  <a:cubicBezTo>
                    <a:pt x="12614" y="18554"/>
                    <a:pt x="12637" y="18536"/>
                    <a:pt x="12661" y="18536"/>
                  </a:cubicBezTo>
                  <a:cubicBezTo>
                    <a:pt x="12684" y="18536"/>
                    <a:pt x="12684" y="18536"/>
                    <a:pt x="12684" y="18536"/>
                  </a:cubicBezTo>
                  <a:cubicBezTo>
                    <a:pt x="12755" y="18517"/>
                    <a:pt x="12779" y="18498"/>
                    <a:pt x="12850" y="18461"/>
                  </a:cubicBezTo>
                  <a:cubicBezTo>
                    <a:pt x="12945" y="18387"/>
                    <a:pt x="13039" y="18350"/>
                    <a:pt x="13158" y="18294"/>
                  </a:cubicBezTo>
                  <a:cubicBezTo>
                    <a:pt x="13158" y="18294"/>
                    <a:pt x="13158" y="18294"/>
                    <a:pt x="13181" y="18294"/>
                  </a:cubicBezTo>
                  <a:cubicBezTo>
                    <a:pt x="13205" y="18294"/>
                    <a:pt x="13252" y="18275"/>
                    <a:pt x="13276" y="18220"/>
                  </a:cubicBezTo>
                  <a:cubicBezTo>
                    <a:pt x="13276" y="18220"/>
                    <a:pt x="13276" y="18220"/>
                    <a:pt x="13276" y="18220"/>
                  </a:cubicBezTo>
                  <a:cubicBezTo>
                    <a:pt x="13276" y="18220"/>
                    <a:pt x="13276" y="18220"/>
                    <a:pt x="13276" y="18220"/>
                  </a:cubicBezTo>
                  <a:cubicBezTo>
                    <a:pt x="13300" y="18238"/>
                    <a:pt x="13300" y="18238"/>
                    <a:pt x="13300" y="18238"/>
                  </a:cubicBezTo>
                  <a:cubicBezTo>
                    <a:pt x="13323" y="18238"/>
                    <a:pt x="13323" y="18257"/>
                    <a:pt x="13323" y="18257"/>
                  </a:cubicBezTo>
                  <a:cubicBezTo>
                    <a:pt x="13371" y="18275"/>
                    <a:pt x="13371" y="18275"/>
                    <a:pt x="13371" y="18275"/>
                  </a:cubicBezTo>
                  <a:cubicBezTo>
                    <a:pt x="13394" y="18294"/>
                    <a:pt x="13418" y="18313"/>
                    <a:pt x="13442" y="18331"/>
                  </a:cubicBezTo>
                  <a:cubicBezTo>
                    <a:pt x="13465" y="18331"/>
                    <a:pt x="13465" y="18331"/>
                    <a:pt x="13489" y="18350"/>
                  </a:cubicBezTo>
                  <a:cubicBezTo>
                    <a:pt x="13489" y="18350"/>
                    <a:pt x="13513" y="18350"/>
                    <a:pt x="13513" y="18350"/>
                  </a:cubicBezTo>
                  <a:cubicBezTo>
                    <a:pt x="13513" y="18350"/>
                    <a:pt x="13513" y="18350"/>
                    <a:pt x="13513" y="18350"/>
                  </a:cubicBezTo>
                  <a:cubicBezTo>
                    <a:pt x="13536" y="18368"/>
                    <a:pt x="13560" y="18387"/>
                    <a:pt x="13560" y="18387"/>
                  </a:cubicBezTo>
                  <a:cubicBezTo>
                    <a:pt x="13584" y="18387"/>
                    <a:pt x="13607" y="18406"/>
                    <a:pt x="13654" y="18406"/>
                  </a:cubicBezTo>
                  <a:cubicBezTo>
                    <a:pt x="13678" y="18406"/>
                    <a:pt x="13702" y="18387"/>
                    <a:pt x="13749" y="18387"/>
                  </a:cubicBezTo>
                  <a:cubicBezTo>
                    <a:pt x="13773" y="18387"/>
                    <a:pt x="13796" y="18387"/>
                    <a:pt x="13820" y="18387"/>
                  </a:cubicBezTo>
                  <a:cubicBezTo>
                    <a:pt x="13820" y="18387"/>
                    <a:pt x="13820" y="18387"/>
                    <a:pt x="13820" y="18387"/>
                  </a:cubicBezTo>
                  <a:cubicBezTo>
                    <a:pt x="13820" y="18387"/>
                    <a:pt x="13820" y="18387"/>
                    <a:pt x="13844" y="18387"/>
                  </a:cubicBezTo>
                  <a:cubicBezTo>
                    <a:pt x="13891" y="18387"/>
                    <a:pt x="13938" y="18387"/>
                    <a:pt x="13962" y="18368"/>
                  </a:cubicBezTo>
                  <a:cubicBezTo>
                    <a:pt x="14033" y="18350"/>
                    <a:pt x="14033" y="18294"/>
                    <a:pt x="14057" y="18275"/>
                  </a:cubicBezTo>
                  <a:cubicBezTo>
                    <a:pt x="14057" y="18257"/>
                    <a:pt x="14057" y="18257"/>
                    <a:pt x="14057" y="18257"/>
                  </a:cubicBezTo>
                  <a:cubicBezTo>
                    <a:pt x="14080" y="18220"/>
                    <a:pt x="14104" y="18183"/>
                    <a:pt x="14151" y="18183"/>
                  </a:cubicBezTo>
                  <a:cubicBezTo>
                    <a:pt x="14175" y="18183"/>
                    <a:pt x="14175" y="18201"/>
                    <a:pt x="14199" y="18201"/>
                  </a:cubicBezTo>
                  <a:cubicBezTo>
                    <a:pt x="14199" y="18201"/>
                    <a:pt x="14222" y="18220"/>
                    <a:pt x="14246" y="18238"/>
                  </a:cubicBezTo>
                  <a:cubicBezTo>
                    <a:pt x="14246" y="18238"/>
                    <a:pt x="14270" y="18257"/>
                    <a:pt x="14293" y="18275"/>
                  </a:cubicBezTo>
                  <a:cubicBezTo>
                    <a:pt x="14293" y="18275"/>
                    <a:pt x="14293" y="18275"/>
                    <a:pt x="14317" y="18275"/>
                  </a:cubicBezTo>
                  <a:cubicBezTo>
                    <a:pt x="14317" y="18275"/>
                    <a:pt x="14317" y="18275"/>
                    <a:pt x="14317" y="18275"/>
                  </a:cubicBezTo>
                  <a:cubicBezTo>
                    <a:pt x="14270" y="18313"/>
                    <a:pt x="14270" y="18350"/>
                    <a:pt x="14270" y="18368"/>
                  </a:cubicBezTo>
                  <a:cubicBezTo>
                    <a:pt x="14293" y="18424"/>
                    <a:pt x="14364" y="18461"/>
                    <a:pt x="14435" y="18480"/>
                  </a:cubicBezTo>
                  <a:cubicBezTo>
                    <a:pt x="14435" y="18480"/>
                    <a:pt x="14459" y="18480"/>
                    <a:pt x="14483" y="18498"/>
                  </a:cubicBezTo>
                  <a:cubicBezTo>
                    <a:pt x="14530" y="18517"/>
                    <a:pt x="14601" y="18536"/>
                    <a:pt x="14648" y="18536"/>
                  </a:cubicBezTo>
                  <a:cubicBezTo>
                    <a:pt x="14695" y="18536"/>
                    <a:pt x="14766" y="18536"/>
                    <a:pt x="14814" y="18461"/>
                  </a:cubicBezTo>
                  <a:cubicBezTo>
                    <a:pt x="14837" y="18424"/>
                    <a:pt x="14861" y="18387"/>
                    <a:pt x="14908" y="18368"/>
                  </a:cubicBezTo>
                  <a:cubicBezTo>
                    <a:pt x="14932" y="18368"/>
                    <a:pt x="14956" y="18350"/>
                    <a:pt x="14979" y="18331"/>
                  </a:cubicBezTo>
                  <a:cubicBezTo>
                    <a:pt x="15003" y="18313"/>
                    <a:pt x="15027" y="18294"/>
                    <a:pt x="15074" y="18294"/>
                  </a:cubicBezTo>
                  <a:cubicBezTo>
                    <a:pt x="15145" y="18275"/>
                    <a:pt x="15216" y="18275"/>
                    <a:pt x="15287" y="18275"/>
                  </a:cubicBezTo>
                  <a:cubicBezTo>
                    <a:pt x="15334" y="18275"/>
                    <a:pt x="15334" y="18275"/>
                    <a:pt x="15334" y="18275"/>
                  </a:cubicBezTo>
                  <a:cubicBezTo>
                    <a:pt x="15382" y="18275"/>
                    <a:pt x="15453" y="18275"/>
                    <a:pt x="15500" y="18275"/>
                  </a:cubicBezTo>
                  <a:cubicBezTo>
                    <a:pt x="15571" y="18257"/>
                    <a:pt x="15642" y="18257"/>
                    <a:pt x="15713" y="18257"/>
                  </a:cubicBezTo>
                  <a:cubicBezTo>
                    <a:pt x="15807" y="18257"/>
                    <a:pt x="15902" y="18257"/>
                    <a:pt x="15997" y="18238"/>
                  </a:cubicBezTo>
                  <a:cubicBezTo>
                    <a:pt x="16020" y="18238"/>
                    <a:pt x="16044" y="18238"/>
                    <a:pt x="16068" y="18238"/>
                  </a:cubicBezTo>
                  <a:cubicBezTo>
                    <a:pt x="16091" y="18220"/>
                    <a:pt x="16139" y="18220"/>
                    <a:pt x="16186" y="18201"/>
                  </a:cubicBezTo>
                  <a:cubicBezTo>
                    <a:pt x="16210" y="18201"/>
                    <a:pt x="16233" y="18183"/>
                    <a:pt x="16257" y="18183"/>
                  </a:cubicBezTo>
                  <a:cubicBezTo>
                    <a:pt x="16281" y="18164"/>
                    <a:pt x="16281" y="18164"/>
                    <a:pt x="16304" y="18164"/>
                  </a:cubicBezTo>
                  <a:cubicBezTo>
                    <a:pt x="16375" y="18145"/>
                    <a:pt x="16446" y="18145"/>
                    <a:pt x="16493" y="18145"/>
                  </a:cubicBezTo>
                  <a:cubicBezTo>
                    <a:pt x="16517" y="18145"/>
                    <a:pt x="16541" y="18145"/>
                    <a:pt x="16564" y="18145"/>
                  </a:cubicBezTo>
                  <a:cubicBezTo>
                    <a:pt x="16588" y="18145"/>
                    <a:pt x="16588" y="18145"/>
                    <a:pt x="16588" y="18145"/>
                  </a:cubicBezTo>
                  <a:cubicBezTo>
                    <a:pt x="16683" y="18145"/>
                    <a:pt x="16754" y="18164"/>
                    <a:pt x="16825" y="18183"/>
                  </a:cubicBezTo>
                  <a:cubicBezTo>
                    <a:pt x="16872" y="18183"/>
                    <a:pt x="16919" y="18201"/>
                    <a:pt x="16990" y="18220"/>
                  </a:cubicBezTo>
                  <a:cubicBezTo>
                    <a:pt x="17038" y="18220"/>
                    <a:pt x="17085" y="18238"/>
                    <a:pt x="17132" y="18257"/>
                  </a:cubicBezTo>
                  <a:cubicBezTo>
                    <a:pt x="17227" y="18275"/>
                    <a:pt x="17298" y="18313"/>
                    <a:pt x="17392" y="18313"/>
                  </a:cubicBezTo>
                  <a:cubicBezTo>
                    <a:pt x="17416" y="18313"/>
                    <a:pt x="17416" y="18313"/>
                    <a:pt x="17416" y="18313"/>
                  </a:cubicBezTo>
                  <a:cubicBezTo>
                    <a:pt x="17487" y="18313"/>
                    <a:pt x="17534" y="18313"/>
                    <a:pt x="17582" y="18331"/>
                  </a:cubicBezTo>
                  <a:cubicBezTo>
                    <a:pt x="17629" y="18350"/>
                    <a:pt x="17676" y="18368"/>
                    <a:pt x="17724" y="18368"/>
                  </a:cubicBezTo>
                  <a:cubicBezTo>
                    <a:pt x="17747" y="18368"/>
                    <a:pt x="17795" y="18350"/>
                    <a:pt x="17818" y="18350"/>
                  </a:cubicBezTo>
                  <a:cubicBezTo>
                    <a:pt x="17913" y="18313"/>
                    <a:pt x="17937" y="18238"/>
                    <a:pt x="17984" y="18183"/>
                  </a:cubicBezTo>
                  <a:cubicBezTo>
                    <a:pt x="18008" y="18164"/>
                    <a:pt x="18008" y="18145"/>
                    <a:pt x="18031" y="18127"/>
                  </a:cubicBezTo>
                  <a:cubicBezTo>
                    <a:pt x="18079" y="18071"/>
                    <a:pt x="18173" y="18034"/>
                    <a:pt x="18291" y="17997"/>
                  </a:cubicBezTo>
                  <a:cubicBezTo>
                    <a:pt x="18339" y="17978"/>
                    <a:pt x="18362" y="17978"/>
                    <a:pt x="18410" y="17978"/>
                  </a:cubicBezTo>
                  <a:cubicBezTo>
                    <a:pt x="18433" y="17978"/>
                    <a:pt x="18481" y="17978"/>
                    <a:pt x="18528" y="17978"/>
                  </a:cubicBezTo>
                  <a:cubicBezTo>
                    <a:pt x="18552" y="17960"/>
                    <a:pt x="18575" y="17960"/>
                    <a:pt x="18599" y="17960"/>
                  </a:cubicBezTo>
                  <a:cubicBezTo>
                    <a:pt x="18646" y="17960"/>
                    <a:pt x="18694" y="17960"/>
                    <a:pt x="18765" y="17941"/>
                  </a:cubicBezTo>
                  <a:cubicBezTo>
                    <a:pt x="18812" y="17923"/>
                    <a:pt x="18883" y="17885"/>
                    <a:pt x="18954" y="17848"/>
                  </a:cubicBezTo>
                  <a:cubicBezTo>
                    <a:pt x="19001" y="17793"/>
                    <a:pt x="19072" y="17737"/>
                    <a:pt x="19143" y="17700"/>
                  </a:cubicBezTo>
                  <a:cubicBezTo>
                    <a:pt x="19191" y="17663"/>
                    <a:pt x="19238" y="17644"/>
                    <a:pt x="19261" y="17625"/>
                  </a:cubicBezTo>
                  <a:cubicBezTo>
                    <a:pt x="19309" y="17588"/>
                    <a:pt x="19356" y="17570"/>
                    <a:pt x="19403" y="17570"/>
                  </a:cubicBezTo>
                  <a:cubicBezTo>
                    <a:pt x="19474" y="17570"/>
                    <a:pt x="19522" y="17588"/>
                    <a:pt x="19569" y="17588"/>
                  </a:cubicBezTo>
                  <a:cubicBezTo>
                    <a:pt x="19593" y="17607"/>
                    <a:pt x="19640" y="17607"/>
                    <a:pt x="19664" y="17607"/>
                  </a:cubicBezTo>
                  <a:cubicBezTo>
                    <a:pt x="19687" y="17625"/>
                    <a:pt x="19687" y="17625"/>
                    <a:pt x="19711" y="17625"/>
                  </a:cubicBezTo>
                  <a:cubicBezTo>
                    <a:pt x="19758" y="17625"/>
                    <a:pt x="19806" y="17607"/>
                    <a:pt x="19829" y="17588"/>
                  </a:cubicBezTo>
                  <a:cubicBezTo>
                    <a:pt x="19877" y="17533"/>
                    <a:pt x="19877" y="17458"/>
                    <a:pt x="19877" y="17403"/>
                  </a:cubicBezTo>
                  <a:cubicBezTo>
                    <a:pt x="19877" y="17310"/>
                    <a:pt x="19971" y="17198"/>
                    <a:pt x="20066" y="17143"/>
                  </a:cubicBezTo>
                  <a:cubicBezTo>
                    <a:pt x="20137" y="17087"/>
                    <a:pt x="20208" y="17068"/>
                    <a:pt x="20279" y="17031"/>
                  </a:cubicBezTo>
                  <a:cubicBezTo>
                    <a:pt x="20350" y="17013"/>
                    <a:pt x="20350" y="17013"/>
                    <a:pt x="20350" y="17013"/>
                  </a:cubicBezTo>
                  <a:cubicBezTo>
                    <a:pt x="20373" y="16994"/>
                    <a:pt x="20421" y="16975"/>
                    <a:pt x="20468" y="16957"/>
                  </a:cubicBezTo>
                  <a:cubicBezTo>
                    <a:pt x="20610" y="16901"/>
                    <a:pt x="20752" y="16845"/>
                    <a:pt x="20870" y="16753"/>
                  </a:cubicBezTo>
                  <a:cubicBezTo>
                    <a:pt x="21036" y="16623"/>
                    <a:pt x="21107" y="16418"/>
                    <a:pt x="21036" y="16251"/>
                  </a:cubicBezTo>
                  <a:cubicBezTo>
                    <a:pt x="21036" y="16214"/>
                    <a:pt x="21012" y="16195"/>
                    <a:pt x="21012" y="16158"/>
                  </a:cubicBezTo>
                  <a:cubicBezTo>
                    <a:pt x="20989" y="16121"/>
                    <a:pt x="20965" y="16084"/>
                    <a:pt x="20965" y="16047"/>
                  </a:cubicBezTo>
                  <a:cubicBezTo>
                    <a:pt x="20965" y="16028"/>
                    <a:pt x="20989" y="15991"/>
                    <a:pt x="21012" y="15972"/>
                  </a:cubicBezTo>
                  <a:cubicBezTo>
                    <a:pt x="21036" y="15935"/>
                    <a:pt x="21060" y="15898"/>
                    <a:pt x="21083" y="15861"/>
                  </a:cubicBezTo>
                  <a:cubicBezTo>
                    <a:pt x="21107" y="15824"/>
                    <a:pt x="21107" y="15787"/>
                    <a:pt x="21083" y="15768"/>
                  </a:cubicBezTo>
                  <a:cubicBezTo>
                    <a:pt x="21060" y="15750"/>
                    <a:pt x="21036" y="15731"/>
                    <a:pt x="20965" y="15731"/>
                  </a:cubicBezTo>
                  <a:cubicBezTo>
                    <a:pt x="20918" y="15731"/>
                    <a:pt x="20870" y="15731"/>
                    <a:pt x="20823" y="15750"/>
                  </a:cubicBezTo>
                  <a:cubicBezTo>
                    <a:pt x="20823" y="15750"/>
                    <a:pt x="20799" y="15750"/>
                    <a:pt x="20799" y="15750"/>
                  </a:cubicBezTo>
                  <a:cubicBezTo>
                    <a:pt x="20776" y="15750"/>
                    <a:pt x="20752" y="15750"/>
                    <a:pt x="20728" y="15750"/>
                  </a:cubicBezTo>
                  <a:cubicBezTo>
                    <a:pt x="20705" y="15750"/>
                    <a:pt x="20657" y="15750"/>
                    <a:pt x="20634" y="15750"/>
                  </a:cubicBezTo>
                  <a:cubicBezTo>
                    <a:pt x="20586" y="15750"/>
                    <a:pt x="20563" y="15750"/>
                    <a:pt x="20515" y="15731"/>
                  </a:cubicBezTo>
                  <a:cubicBezTo>
                    <a:pt x="20515" y="15731"/>
                    <a:pt x="20515" y="15731"/>
                    <a:pt x="20515" y="15731"/>
                  </a:cubicBezTo>
                  <a:cubicBezTo>
                    <a:pt x="20492" y="15731"/>
                    <a:pt x="20444" y="15750"/>
                    <a:pt x="20421" y="15750"/>
                  </a:cubicBezTo>
                  <a:cubicBezTo>
                    <a:pt x="20397" y="15750"/>
                    <a:pt x="20397" y="15750"/>
                    <a:pt x="20373" y="15750"/>
                  </a:cubicBezTo>
                  <a:cubicBezTo>
                    <a:pt x="20350" y="15750"/>
                    <a:pt x="20302" y="15768"/>
                    <a:pt x="20279" y="15768"/>
                  </a:cubicBezTo>
                  <a:cubicBezTo>
                    <a:pt x="20255" y="15768"/>
                    <a:pt x="20231" y="15768"/>
                    <a:pt x="20208" y="15768"/>
                  </a:cubicBezTo>
                  <a:cubicBezTo>
                    <a:pt x="20137" y="15768"/>
                    <a:pt x="20066" y="15787"/>
                    <a:pt x="20019" y="15805"/>
                  </a:cubicBezTo>
                  <a:cubicBezTo>
                    <a:pt x="19995" y="15805"/>
                    <a:pt x="19995" y="15805"/>
                    <a:pt x="19971" y="15824"/>
                  </a:cubicBezTo>
                  <a:cubicBezTo>
                    <a:pt x="19948" y="15824"/>
                    <a:pt x="19924" y="15824"/>
                    <a:pt x="19900" y="15824"/>
                  </a:cubicBezTo>
                  <a:cubicBezTo>
                    <a:pt x="19829" y="15842"/>
                    <a:pt x="19782" y="15861"/>
                    <a:pt x="19711" y="15898"/>
                  </a:cubicBezTo>
                  <a:cubicBezTo>
                    <a:pt x="19640" y="15935"/>
                    <a:pt x="19593" y="15972"/>
                    <a:pt x="19522" y="15972"/>
                  </a:cubicBezTo>
                  <a:cubicBezTo>
                    <a:pt x="19498" y="15972"/>
                    <a:pt x="19498" y="15972"/>
                    <a:pt x="19498" y="15972"/>
                  </a:cubicBezTo>
                  <a:cubicBezTo>
                    <a:pt x="19545" y="15954"/>
                    <a:pt x="19593" y="15917"/>
                    <a:pt x="19616" y="15861"/>
                  </a:cubicBezTo>
                  <a:cubicBezTo>
                    <a:pt x="19616" y="15824"/>
                    <a:pt x="19616" y="15768"/>
                    <a:pt x="19569" y="15731"/>
                  </a:cubicBezTo>
                  <a:cubicBezTo>
                    <a:pt x="19498" y="15657"/>
                    <a:pt x="19403" y="15638"/>
                    <a:pt x="19261" y="15638"/>
                  </a:cubicBezTo>
                  <a:cubicBezTo>
                    <a:pt x="19238" y="15638"/>
                    <a:pt x="19191" y="15638"/>
                    <a:pt x="19191" y="15638"/>
                  </a:cubicBezTo>
                  <a:cubicBezTo>
                    <a:pt x="19143" y="15638"/>
                    <a:pt x="19025" y="15638"/>
                    <a:pt x="18954" y="15675"/>
                  </a:cubicBezTo>
                  <a:cubicBezTo>
                    <a:pt x="18978" y="15657"/>
                    <a:pt x="18978" y="15638"/>
                    <a:pt x="18978" y="15620"/>
                  </a:cubicBezTo>
                  <a:cubicBezTo>
                    <a:pt x="19001" y="15601"/>
                    <a:pt x="19001" y="15582"/>
                    <a:pt x="18978" y="15564"/>
                  </a:cubicBezTo>
                  <a:cubicBezTo>
                    <a:pt x="18954" y="15545"/>
                    <a:pt x="18930" y="15508"/>
                    <a:pt x="18575" y="15490"/>
                  </a:cubicBezTo>
                  <a:cubicBezTo>
                    <a:pt x="18552" y="15490"/>
                    <a:pt x="18528" y="15490"/>
                    <a:pt x="18504" y="15490"/>
                  </a:cubicBezTo>
                  <a:cubicBezTo>
                    <a:pt x="18457" y="15490"/>
                    <a:pt x="18410" y="15490"/>
                    <a:pt x="18386" y="15508"/>
                  </a:cubicBezTo>
                  <a:cubicBezTo>
                    <a:pt x="18433" y="15471"/>
                    <a:pt x="18528" y="15452"/>
                    <a:pt x="18575" y="15434"/>
                  </a:cubicBezTo>
                  <a:cubicBezTo>
                    <a:pt x="18670" y="15397"/>
                    <a:pt x="18741" y="15397"/>
                    <a:pt x="18812" y="15397"/>
                  </a:cubicBezTo>
                  <a:cubicBezTo>
                    <a:pt x="18836" y="15397"/>
                    <a:pt x="18883" y="15397"/>
                    <a:pt x="18907" y="15397"/>
                  </a:cubicBezTo>
                  <a:cubicBezTo>
                    <a:pt x="18930" y="15415"/>
                    <a:pt x="18954" y="15415"/>
                    <a:pt x="19001" y="15415"/>
                  </a:cubicBezTo>
                  <a:cubicBezTo>
                    <a:pt x="19096" y="15415"/>
                    <a:pt x="19214" y="15360"/>
                    <a:pt x="19285" y="15285"/>
                  </a:cubicBezTo>
                  <a:cubicBezTo>
                    <a:pt x="19285" y="15267"/>
                    <a:pt x="19309" y="15267"/>
                    <a:pt x="19332" y="15248"/>
                  </a:cubicBezTo>
                  <a:cubicBezTo>
                    <a:pt x="19356" y="15230"/>
                    <a:pt x="19356" y="15211"/>
                    <a:pt x="19380" y="15211"/>
                  </a:cubicBezTo>
                  <a:cubicBezTo>
                    <a:pt x="19427" y="15174"/>
                    <a:pt x="19451" y="15118"/>
                    <a:pt x="19451" y="15081"/>
                  </a:cubicBezTo>
                  <a:cubicBezTo>
                    <a:pt x="19474" y="15081"/>
                    <a:pt x="19474" y="15062"/>
                    <a:pt x="19474" y="15044"/>
                  </a:cubicBezTo>
                  <a:cubicBezTo>
                    <a:pt x="19498" y="15007"/>
                    <a:pt x="19498" y="14970"/>
                    <a:pt x="19498" y="14932"/>
                  </a:cubicBezTo>
                  <a:cubicBezTo>
                    <a:pt x="19474" y="14914"/>
                    <a:pt x="19474" y="14914"/>
                    <a:pt x="19474" y="14895"/>
                  </a:cubicBezTo>
                  <a:cubicBezTo>
                    <a:pt x="19474" y="14877"/>
                    <a:pt x="19474" y="14858"/>
                    <a:pt x="19474" y="14840"/>
                  </a:cubicBezTo>
                  <a:cubicBezTo>
                    <a:pt x="19498" y="14821"/>
                    <a:pt x="19498" y="14784"/>
                    <a:pt x="19474" y="14728"/>
                  </a:cubicBezTo>
                  <a:cubicBezTo>
                    <a:pt x="19451" y="14672"/>
                    <a:pt x="19427" y="14617"/>
                    <a:pt x="19332" y="14617"/>
                  </a:cubicBezTo>
                  <a:cubicBezTo>
                    <a:pt x="19309" y="14617"/>
                    <a:pt x="19285" y="14635"/>
                    <a:pt x="19261" y="14635"/>
                  </a:cubicBezTo>
                  <a:cubicBezTo>
                    <a:pt x="19214" y="14635"/>
                    <a:pt x="19143" y="14654"/>
                    <a:pt x="19096" y="14672"/>
                  </a:cubicBezTo>
                  <a:cubicBezTo>
                    <a:pt x="19049" y="14691"/>
                    <a:pt x="18978" y="14710"/>
                    <a:pt x="18930" y="14710"/>
                  </a:cubicBezTo>
                  <a:cubicBezTo>
                    <a:pt x="18930" y="14710"/>
                    <a:pt x="18907" y="14691"/>
                    <a:pt x="18883" y="14691"/>
                  </a:cubicBezTo>
                  <a:cubicBezTo>
                    <a:pt x="18883" y="14691"/>
                    <a:pt x="18836" y="14691"/>
                    <a:pt x="18836" y="14654"/>
                  </a:cubicBezTo>
                  <a:cubicBezTo>
                    <a:pt x="18859" y="14635"/>
                    <a:pt x="18907" y="14635"/>
                    <a:pt x="18930" y="14617"/>
                  </a:cubicBezTo>
                  <a:cubicBezTo>
                    <a:pt x="19025" y="14580"/>
                    <a:pt x="19143" y="14542"/>
                    <a:pt x="19261" y="14487"/>
                  </a:cubicBezTo>
                  <a:cubicBezTo>
                    <a:pt x="19285" y="14468"/>
                    <a:pt x="19309" y="14450"/>
                    <a:pt x="19309" y="14450"/>
                  </a:cubicBezTo>
                  <a:cubicBezTo>
                    <a:pt x="19356" y="14431"/>
                    <a:pt x="19403" y="14394"/>
                    <a:pt x="19451" y="14375"/>
                  </a:cubicBezTo>
                  <a:cubicBezTo>
                    <a:pt x="19474" y="14357"/>
                    <a:pt x="19474" y="14338"/>
                    <a:pt x="19498" y="14320"/>
                  </a:cubicBezTo>
                  <a:cubicBezTo>
                    <a:pt x="19522" y="14320"/>
                    <a:pt x="19545" y="14282"/>
                    <a:pt x="19545" y="14282"/>
                  </a:cubicBezTo>
                  <a:cubicBezTo>
                    <a:pt x="19569" y="14301"/>
                    <a:pt x="19593" y="14320"/>
                    <a:pt x="19616" y="14357"/>
                  </a:cubicBezTo>
                  <a:cubicBezTo>
                    <a:pt x="19664" y="14412"/>
                    <a:pt x="19687" y="14487"/>
                    <a:pt x="19806" y="14487"/>
                  </a:cubicBezTo>
                  <a:cubicBezTo>
                    <a:pt x="19829" y="14487"/>
                    <a:pt x="19877" y="14468"/>
                    <a:pt x="19900" y="14468"/>
                  </a:cubicBezTo>
                  <a:cubicBezTo>
                    <a:pt x="20066" y="14394"/>
                    <a:pt x="20184" y="14320"/>
                    <a:pt x="20302" y="14245"/>
                  </a:cubicBezTo>
                  <a:cubicBezTo>
                    <a:pt x="20350" y="14208"/>
                    <a:pt x="20397" y="14152"/>
                    <a:pt x="20421" y="14097"/>
                  </a:cubicBezTo>
                  <a:cubicBezTo>
                    <a:pt x="20444" y="14060"/>
                    <a:pt x="20468" y="14041"/>
                    <a:pt x="20444" y="14004"/>
                  </a:cubicBezTo>
                  <a:cubicBezTo>
                    <a:pt x="20421" y="13967"/>
                    <a:pt x="20373" y="13929"/>
                    <a:pt x="20302" y="13929"/>
                  </a:cubicBezTo>
                  <a:cubicBezTo>
                    <a:pt x="20302" y="13929"/>
                    <a:pt x="20302" y="13929"/>
                    <a:pt x="20279" y="13929"/>
                  </a:cubicBezTo>
                  <a:cubicBezTo>
                    <a:pt x="20302" y="13911"/>
                    <a:pt x="20302" y="13911"/>
                    <a:pt x="20302" y="13911"/>
                  </a:cubicBezTo>
                  <a:cubicBezTo>
                    <a:pt x="20350" y="13874"/>
                    <a:pt x="20397" y="13818"/>
                    <a:pt x="20421" y="13781"/>
                  </a:cubicBezTo>
                  <a:cubicBezTo>
                    <a:pt x="20421" y="13781"/>
                    <a:pt x="20444" y="13781"/>
                    <a:pt x="20444" y="13781"/>
                  </a:cubicBezTo>
                  <a:cubicBezTo>
                    <a:pt x="20468" y="13799"/>
                    <a:pt x="20468" y="13799"/>
                    <a:pt x="20492" y="13799"/>
                  </a:cubicBezTo>
                  <a:cubicBezTo>
                    <a:pt x="20492" y="13799"/>
                    <a:pt x="20492" y="13799"/>
                    <a:pt x="20492" y="13799"/>
                  </a:cubicBezTo>
                  <a:cubicBezTo>
                    <a:pt x="20563" y="13799"/>
                    <a:pt x="20610" y="13725"/>
                    <a:pt x="20657" y="13669"/>
                  </a:cubicBezTo>
                  <a:cubicBezTo>
                    <a:pt x="20657" y="13669"/>
                    <a:pt x="20681" y="13651"/>
                    <a:pt x="20681" y="13651"/>
                  </a:cubicBezTo>
                  <a:cubicBezTo>
                    <a:pt x="20705" y="13595"/>
                    <a:pt x="20752" y="13558"/>
                    <a:pt x="20776" y="13521"/>
                  </a:cubicBezTo>
                  <a:cubicBezTo>
                    <a:pt x="20799" y="13502"/>
                    <a:pt x="20799" y="13465"/>
                    <a:pt x="20823" y="13447"/>
                  </a:cubicBezTo>
                  <a:cubicBezTo>
                    <a:pt x="20894" y="13372"/>
                    <a:pt x="20965" y="13317"/>
                    <a:pt x="21107" y="13261"/>
                  </a:cubicBezTo>
                  <a:cubicBezTo>
                    <a:pt x="21178" y="13224"/>
                    <a:pt x="21225" y="13187"/>
                    <a:pt x="21225" y="13131"/>
                  </a:cubicBezTo>
                  <a:cubicBezTo>
                    <a:pt x="21249" y="13057"/>
                    <a:pt x="21249" y="13001"/>
                    <a:pt x="21249" y="12927"/>
                  </a:cubicBezTo>
                  <a:cubicBezTo>
                    <a:pt x="21249" y="12889"/>
                    <a:pt x="21249" y="12871"/>
                    <a:pt x="21249" y="12834"/>
                  </a:cubicBezTo>
                  <a:cubicBezTo>
                    <a:pt x="21249" y="12778"/>
                    <a:pt x="21249" y="12778"/>
                    <a:pt x="21249" y="12778"/>
                  </a:cubicBezTo>
                  <a:cubicBezTo>
                    <a:pt x="21272" y="12704"/>
                    <a:pt x="21272" y="12629"/>
                    <a:pt x="21249" y="12537"/>
                  </a:cubicBezTo>
                  <a:cubicBezTo>
                    <a:pt x="21249" y="12481"/>
                    <a:pt x="21296" y="12425"/>
                    <a:pt x="21343" y="12351"/>
                  </a:cubicBezTo>
                  <a:cubicBezTo>
                    <a:pt x="21367" y="12332"/>
                    <a:pt x="21367" y="12314"/>
                    <a:pt x="21391" y="12295"/>
                  </a:cubicBezTo>
                  <a:cubicBezTo>
                    <a:pt x="21414" y="12258"/>
                    <a:pt x="21414" y="12202"/>
                    <a:pt x="21438" y="12147"/>
                  </a:cubicBezTo>
                  <a:cubicBezTo>
                    <a:pt x="21438" y="12128"/>
                    <a:pt x="21438" y="12128"/>
                    <a:pt x="21438" y="12128"/>
                  </a:cubicBezTo>
                  <a:cubicBezTo>
                    <a:pt x="21438" y="12109"/>
                    <a:pt x="21462" y="12072"/>
                    <a:pt x="21462" y="12054"/>
                  </a:cubicBezTo>
                  <a:cubicBezTo>
                    <a:pt x="21485" y="12017"/>
                    <a:pt x="21485" y="11979"/>
                    <a:pt x="21509" y="11961"/>
                  </a:cubicBezTo>
                  <a:cubicBezTo>
                    <a:pt x="21509" y="11924"/>
                    <a:pt x="21509" y="11905"/>
                    <a:pt x="21509" y="11868"/>
                  </a:cubicBezTo>
                  <a:cubicBezTo>
                    <a:pt x="21533" y="11831"/>
                    <a:pt x="21533" y="11794"/>
                    <a:pt x="21533" y="11756"/>
                  </a:cubicBezTo>
                  <a:cubicBezTo>
                    <a:pt x="21556" y="11756"/>
                    <a:pt x="21556" y="11756"/>
                    <a:pt x="21556" y="11756"/>
                  </a:cubicBezTo>
                  <a:cubicBezTo>
                    <a:pt x="21580" y="11719"/>
                    <a:pt x="21580" y="11664"/>
                    <a:pt x="21556" y="11608"/>
                  </a:cubicBezTo>
                  <a:close/>
                  <a:moveTo>
                    <a:pt x="18907" y="15842"/>
                  </a:moveTo>
                  <a:cubicBezTo>
                    <a:pt x="18883" y="15842"/>
                    <a:pt x="18859" y="15842"/>
                    <a:pt x="18836" y="15842"/>
                  </a:cubicBezTo>
                  <a:cubicBezTo>
                    <a:pt x="18788" y="15842"/>
                    <a:pt x="18765" y="15842"/>
                    <a:pt x="18717" y="15842"/>
                  </a:cubicBezTo>
                  <a:cubicBezTo>
                    <a:pt x="18717" y="15842"/>
                    <a:pt x="18694" y="15842"/>
                    <a:pt x="18694" y="15842"/>
                  </a:cubicBezTo>
                  <a:cubicBezTo>
                    <a:pt x="18646" y="15842"/>
                    <a:pt x="18623" y="15842"/>
                    <a:pt x="18575" y="15842"/>
                  </a:cubicBezTo>
                  <a:cubicBezTo>
                    <a:pt x="18552" y="15842"/>
                    <a:pt x="18552" y="15842"/>
                    <a:pt x="18552" y="15842"/>
                  </a:cubicBezTo>
                  <a:cubicBezTo>
                    <a:pt x="18552" y="15824"/>
                    <a:pt x="18575" y="15805"/>
                    <a:pt x="18599" y="15787"/>
                  </a:cubicBezTo>
                  <a:cubicBezTo>
                    <a:pt x="18623" y="15768"/>
                    <a:pt x="18623" y="15768"/>
                    <a:pt x="18623" y="15768"/>
                  </a:cubicBezTo>
                  <a:cubicBezTo>
                    <a:pt x="18646" y="15768"/>
                    <a:pt x="18670" y="15750"/>
                    <a:pt x="18694" y="15750"/>
                  </a:cubicBezTo>
                  <a:cubicBezTo>
                    <a:pt x="18694" y="15750"/>
                    <a:pt x="18694" y="15750"/>
                    <a:pt x="18694" y="15750"/>
                  </a:cubicBezTo>
                  <a:cubicBezTo>
                    <a:pt x="18694" y="15750"/>
                    <a:pt x="18694" y="15750"/>
                    <a:pt x="18717" y="15750"/>
                  </a:cubicBezTo>
                  <a:cubicBezTo>
                    <a:pt x="18717" y="15750"/>
                    <a:pt x="18741" y="15750"/>
                    <a:pt x="18765" y="15750"/>
                  </a:cubicBezTo>
                  <a:cubicBezTo>
                    <a:pt x="18765" y="15750"/>
                    <a:pt x="18765" y="15750"/>
                    <a:pt x="18765" y="15750"/>
                  </a:cubicBezTo>
                  <a:cubicBezTo>
                    <a:pt x="18812" y="15750"/>
                    <a:pt x="18859" y="15731"/>
                    <a:pt x="18883" y="15712"/>
                  </a:cubicBezTo>
                  <a:cubicBezTo>
                    <a:pt x="18883" y="15731"/>
                    <a:pt x="18883" y="15731"/>
                    <a:pt x="18883" y="15750"/>
                  </a:cubicBezTo>
                  <a:cubicBezTo>
                    <a:pt x="18859" y="15787"/>
                    <a:pt x="18883" y="15824"/>
                    <a:pt x="18907" y="15842"/>
                  </a:cubicBezTo>
                  <a:close/>
                  <a:moveTo>
                    <a:pt x="15003" y="7559"/>
                  </a:moveTo>
                  <a:cubicBezTo>
                    <a:pt x="14979" y="7578"/>
                    <a:pt x="14956" y="7596"/>
                    <a:pt x="14932" y="7596"/>
                  </a:cubicBezTo>
                  <a:cubicBezTo>
                    <a:pt x="14908" y="7615"/>
                    <a:pt x="14885" y="7615"/>
                    <a:pt x="14861" y="7633"/>
                  </a:cubicBezTo>
                  <a:cubicBezTo>
                    <a:pt x="14814" y="7652"/>
                    <a:pt x="14766" y="7652"/>
                    <a:pt x="14719" y="7652"/>
                  </a:cubicBezTo>
                  <a:cubicBezTo>
                    <a:pt x="14648" y="7652"/>
                    <a:pt x="14601" y="7633"/>
                    <a:pt x="14553" y="7596"/>
                  </a:cubicBezTo>
                  <a:cubicBezTo>
                    <a:pt x="14553" y="7596"/>
                    <a:pt x="14577" y="7596"/>
                    <a:pt x="14577" y="7615"/>
                  </a:cubicBezTo>
                  <a:cubicBezTo>
                    <a:pt x="14601" y="7615"/>
                    <a:pt x="14624" y="7615"/>
                    <a:pt x="14624" y="7615"/>
                  </a:cubicBezTo>
                  <a:cubicBezTo>
                    <a:pt x="14648" y="7615"/>
                    <a:pt x="14672" y="7615"/>
                    <a:pt x="14695" y="7615"/>
                  </a:cubicBezTo>
                  <a:cubicBezTo>
                    <a:pt x="14814" y="7615"/>
                    <a:pt x="14908" y="7596"/>
                    <a:pt x="15003" y="7559"/>
                  </a:cubicBezTo>
                  <a:close/>
                  <a:moveTo>
                    <a:pt x="7953" y="9045"/>
                  </a:moveTo>
                  <a:cubicBezTo>
                    <a:pt x="7953" y="9063"/>
                    <a:pt x="7953" y="9063"/>
                    <a:pt x="7953" y="9063"/>
                  </a:cubicBezTo>
                  <a:cubicBezTo>
                    <a:pt x="7976" y="9082"/>
                    <a:pt x="8000" y="9101"/>
                    <a:pt x="8024" y="9119"/>
                  </a:cubicBezTo>
                  <a:cubicBezTo>
                    <a:pt x="8047" y="9138"/>
                    <a:pt x="8095" y="9175"/>
                    <a:pt x="8142" y="9212"/>
                  </a:cubicBezTo>
                  <a:cubicBezTo>
                    <a:pt x="8189" y="9249"/>
                    <a:pt x="8260" y="9286"/>
                    <a:pt x="8331" y="9286"/>
                  </a:cubicBezTo>
                  <a:cubicBezTo>
                    <a:pt x="8284" y="9305"/>
                    <a:pt x="8237" y="9305"/>
                    <a:pt x="8213" y="9305"/>
                  </a:cubicBezTo>
                  <a:cubicBezTo>
                    <a:pt x="8213" y="9305"/>
                    <a:pt x="8189" y="9305"/>
                    <a:pt x="8189" y="9305"/>
                  </a:cubicBezTo>
                  <a:cubicBezTo>
                    <a:pt x="8166" y="9305"/>
                    <a:pt x="8118" y="9231"/>
                    <a:pt x="8071" y="9175"/>
                  </a:cubicBezTo>
                  <a:cubicBezTo>
                    <a:pt x="8047" y="9156"/>
                    <a:pt x="8024" y="9138"/>
                    <a:pt x="8000" y="9119"/>
                  </a:cubicBezTo>
                  <a:cubicBezTo>
                    <a:pt x="8000" y="9101"/>
                    <a:pt x="7976" y="9082"/>
                    <a:pt x="7953" y="9045"/>
                  </a:cubicBezTo>
                  <a:close/>
                </a:path>
              </a:pathLst>
            </a:custGeom>
            <a:solidFill>
              <a:srgbClr val="019272">
                <a:alpha val="42000"/>
              </a:srgbClr>
            </a:solidFill>
            <a:ln w="12700" cap="flat">
              <a:noFill/>
              <a:miter lim="400000"/>
            </a:ln>
            <a:effectLst/>
          </p:spPr>
          <p:txBody>
            <a:bodyPr wrap="square" lIns="45719" tIns="45719" rIns="45719" bIns="45719" numCol="1" anchor="t">
              <a:noAutofit/>
            </a:bodyPr>
            <a:lstStyle/>
            <a:p>
              <a:pPr>
                <a:defRPr>
                  <a:solidFill>
                    <a:srgbClr val="000000"/>
                  </a:solidFill>
                  <a:latin typeface="Arial"/>
                  <a:ea typeface="Arial"/>
                  <a:cs typeface="Arial"/>
                  <a:sym typeface="Arial"/>
                </a:defRPr>
              </a:pPr>
              <a:endParaRPr dirty="0"/>
            </a:p>
          </p:txBody>
        </p:sp>
      </p:grpSp>
      <p:sp>
        <p:nvSpPr>
          <p:cNvPr id="402" name="Circle"/>
          <p:cNvSpPr/>
          <p:nvPr/>
        </p:nvSpPr>
        <p:spPr>
          <a:xfrm>
            <a:off x="3087349" y="1087100"/>
            <a:ext cx="2969302" cy="2969301"/>
          </a:xfrm>
          <a:prstGeom prst="ellipse">
            <a:avLst/>
          </a:prstGeom>
          <a:ln w="25400">
            <a:solidFill>
              <a:srgbClr val="EC678E"/>
            </a:solidFill>
          </a:ln>
        </p:spPr>
        <p:txBody>
          <a:bodyPr lIns="45719" rIns="45719" anchor="ctr"/>
          <a:lstStyle/>
          <a:p>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360"/>
                                        </p:tgtEl>
                                        <p:attrNameLst>
                                          <p:attrName>style.visibility</p:attrName>
                                        </p:attrNameLst>
                                      </p:cBhvr>
                                      <p:to>
                                        <p:strVal val="visible"/>
                                      </p:to>
                                    </p:set>
                                    <p:animEffect transition="in" filter="wipe(down)">
                                      <p:cBhvr>
                                        <p:cTn id="7" dur="800"/>
                                        <p:tgtEl>
                                          <p:spTgt spid="360"/>
                                        </p:tgtEl>
                                      </p:cBhvr>
                                    </p:animEffect>
                                  </p:childTnLst>
                                </p:cTn>
                              </p:par>
                            </p:childTnLst>
                          </p:cTn>
                        </p:par>
                        <p:par>
                          <p:cTn id="8" fill="hold">
                            <p:stCondLst>
                              <p:cond delay="800"/>
                            </p:stCondLst>
                            <p:childTnLst>
                              <p:par>
                                <p:cTn id="9" presetID="22" presetClass="entr" presetSubtype="4" fill="hold" grpId="2" nodeType="afterEffect">
                                  <p:stCondLst>
                                    <p:cond delay="0"/>
                                  </p:stCondLst>
                                  <p:iterate>
                                    <p:tmAbs val="0"/>
                                  </p:iterate>
                                  <p:childTnLst>
                                    <p:set>
                                      <p:cBhvr>
                                        <p:cTn id="10" fill="hold"/>
                                        <p:tgtEl>
                                          <p:spTgt spid="361"/>
                                        </p:tgtEl>
                                        <p:attrNameLst>
                                          <p:attrName>style.visibility</p:attrName>
                                        </p:attrNameLst>
                                      </p:cBhvr>
                                      <p:to>
                                        <p:strVal val="visible"/>
                                      </p:to>
                                    </p:set>
                                    <p:animEffect transition="in" filter="wipe(down)">
                                      <p:cBhvr>
                                        <p:cTn id="11" dur="800"/>
                                        <p:tgtEl>
                                          <p:spTgt spid="361"/>
                                        </p:tgtEl>
                                      </p:cBhvr>
                                    </p:animEffect>
                                  </p:childTnLst>
                                </p:cTn>
                              </p:par>
                            </p:childTnLst>
                          </p:cTn>
                        </p:par>
                        <p:par>
                          <p:cTn id="12" fill="hold">
                            <p:stCondLst>
                              <p:cond delay="1600"/>
                            </p:stCondLst>
                            <p:childTnLst>
                              <p:par>
                                <p:cTn id="13" presetID="22" presetClass="entr" presetSubtype="1" fill="hold" grpId="3" nodeType="afterEffect">
                                  <p:stCondLst>
                                    <p:cond delay="0"/>
                                  </p:stCondLst>
                                  <p:iterate>
                                    <p:tmAbs val="0"/>
                                  </p:iterate>
                                  <p:childTnLst>
                                    <p:set>
                                      <p:cBhvr>
                                        <p:cTn id="14" fill="hold"/>
                                        <p:tgtEl>
                                          <p:spTgt spid="362"/>
                                        </p:tgtEl>
                                        <p:attrNameLst>
                                          <p:attrName>style.visibility</p:attrName>
                                        </p:attrNameLst>
                                      </p:cBhvr>
                                      <p:to>
                                        <p:strVal val="visible"/>
                                      </p:to>
                                    </p:set>
                                    <p:animEffect transition="in" filter="wipe(up)">
                                      <p:cBhvr>
                                        <p:cTn id="15" dur="800"/>
                                        <p:tgtEl>
                                          <p:spTgt spid="362"/>
                                        </p:tgtEl>
                                      </p:cBhvr>
                                    </p:animEffect>
                                  </p:childTnLst>
                                </p:cTn>
                              </p:par>
                            </p:childTnLst>
                          </p:cTn>
                        </p:par>
                        <p:par>
                          <p:cTn id="16" fill="hold">
                            <p:stCondLst>
                              <p:cond delay="2400"/>
                            </p:stCondLst>
                            <p:childTnLst>
                              <p:par>
                                <p:cTn id="17" presetID="22" presetClass="entr" presetSubtype="1" fill="hold" grpId="4" nodeType="afterEffect">
                                  <p:stCondLst>
                                    <p:cond delay="0"/>
                                  </p:stCondLst>
                                  <p:iterate>
                                    <p:tmAbs val="0"/>
                                  </p:iterate>
                                  <p:childTnLst>
                                    <p:set>
                                      <p:cBhvr>
                                        <p:cTn id="18" fill="hold"/>
                                        <p:tgtEl>
                                          <p:spTgt spid="353"/>
                                        </p:tgtEl>
                                        <p:attrNameLst>
                                          <p:attrName>style.visibility</p:attrName>
                                        </p:attrNameLst>
                                      </p:cBhvr>
                                      <p:to>
                                        <p:strVal val="visible"/>
                                      </p:to>
                                    </p:set>
                                    <p:animEffect transition="in" filter="wipe(up)">
                                      <p:cBhvr>
                                        <p:cTn id="19" dur="8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4" animBg="1" advAuto="0"/>
      <p:bldP spid="360" grpId="1" animBg="1" advAuto="0"/>
      <p:bldP spid="361" grpId="2" animBg="1" advAuto="0"/>
      <p:bldP spid="362"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Image" descr="Image"/>
          <p:cNvPicPr>
            <a:picLocks noChangeAspect="1"/>
          </p:cNvPicPr>
          <p:nvPr/>
        </p:nvPicPr>
        <p:blipFill>
          <a:blip r:embed="rId3">
            <a:extLst/>
          </a:blip>
          <a:stretch>
            <a:fillRect/>
          </a:stretch>
        </p:blipFill>
        <p:spPr>
          <a:xfrm>
            <a:off x="56677" y="4250856"/>
            <a:ext cx="632772" cy="1471022"/>
          </a:xfrm>
          <a:prstGeom prst="rect">
            <a:avLst/>
          </a:prstGeom>
          <a:ln w="12700">
            <a:miter lim="400000"/>
          </a:ln>
        </p:spPr>
      </p:pic>
      <p:sp>
        <p:nvSpPr>
          <p:cNvPr id="407" name="Slide Number Placeholder 3"/>
          <p:cNvSpPr txBox="1">
            <a:spLocks noGrp="1"/>
          </p:cNvSpPr>
          <p:nvPr>
            <p:ph type="sldNum" sz="quarter" idx="2"/>
          </p:nvPr>
        </p:nvSpPr>
        <p:spPr>
          <a:xfrm>
            <a:off x="314553" y="4718485"/>
            <a:ext cx="117020"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4</a:t>
            </a:fld>
            <a:endParaRPr b="1" dirty="0"/>
          </a:p>
        </p:txBody>
      </p:sp>
      <p:pic>
        <p:nvPicPr>
          <p:cNvPr id="408"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409"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410"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411" name="Title 1"/>
          <p:cNvSpPr txBox="1">
            <a:spLocks noGrp="1"/>
          </p:cNvSpPr>
          <p:nvPr>
            <p:ph type="title"/>
          </p:nvPr>
        </p:nvSpPr>
        <p:spPr>
          <a:xfrm>
            <a:off x="365366" y="207005"/>
            <a:ext cx="8413268" cy="2081769"/>
          </a:xfrm>
          <a:prstGeom prst="rect">
            <a:avLst/>
          </a:prstGeom>
        </p:spPr>
        <p:txBody>
          <a:bodyPr>
            <a:normAutofit fontScale="90000"/>
          </a:bodyPr>
          <a:lstStyle/>
          <a:p>
            <a:pPr>
              <a:defRPr sz="2500" b="1">
                <a:solidFill>
                  <a:srgbClr val="F0638C"/>
                </a:solidFill>
                <a:latin typeface="Georgia"/>
                <a:ea typeface="Georgia"/>
                <a:cs typeface="Georgia"/>
                <a:sym typeface="Georgia"/>
              </a:defRPr>
            </a:pPr>
            <a:r>
              <a:rPr dirty="0"/>
              <a:t>Kathmandu </a:t>
            </a:r>
            <a:r>
              <a:rPr lang="en-GB" dirty="0" smtClean="0"/>
              <a:t>–</a:t>
            </a:r>
            <a:r>
              <a:rPr dirty="0" smtClean="0"/>
              <a:t> Nepal</a:t>
            </a:r>
            <a:r>
              <a:rPr lang="en-US" dirty="0" smtClean="0"/>
              <a:t/>
            </a:r>
            <a:br>
              <a:rPr lang="en-US" dirty="0" smtClean="0"/>
            </a:br>
            <a:endParaRPr dirty="0"/>
          </a:p>
          <a:p>
            <a:pPr>
              <a:defRPr sz="1800">
                <a:solidFill>
                  <a:srgbClr val="000000"/>
                </a:solidFill>
                <a:latin typeface="+mn-lt"/>
                <a:ea typeface="+mn-ea"/>
                <a:cs typeface="+mn-cs"/>
                <a:sym typeface="Geller Text Regular"/>
              </a:defRPr>
            </a:pPr>
            <a:r>
              <a:rPr sz="1800" dirty="0"/>
              <a:t>Private companies collect waste from homes but not everyone can afford to pay for the service. Those who don’t have the option of taking their waste to selected areas within the city or leaving it out on the streets.</a:t>
            </a:r>
          </a:p>
          <a:p>
            <a:pPr>
              <a:defRPr sz="1800">
                <a:solidFill>
                  <a:srgbClr val="000000"/>
                </a:solidFill>
                <a:latin typeface="+mn-lt"/>
                <a:ea typeface="+mn-ea"/>
                <a:cs typeface="+mn-cs"/>
                <a:sym typeface="Geller Text Regular"/>
              </a:defRPr>
            </a:pPr>
            <a:endParaRPr sz="1800" dirty="0"/>
          </a:p>
          <a:p>
            <a:pPr>
              <a:defRPr sz="1800">
                <a:solidFill>
                  <a:srgbClr val="000000"/>
                </a:solidFill>
                <a:latin typeface="+mn-lt"/>
                <a:ea typeface="+mn-ea"/>
                <a:cs typeface="+mn-cs"/>
                <a:sym typeface="Geller Text Regular"/>
              </a:defRPr>
            </a:pPr>
            <a:r>
              <a:rPr sz="1800" dirty="0"/>
              <a:t>Informal street collection and waste areas provide opportunities for up to 15,000 people (including children) to make a living from waste.</a:t>
            </a:r>
          </a:p>
        </p:txBody>
      </p:sp>
      <p:pic>
        <p:nvPicPr>
          <p:cNvPr id="412" name="Picture 2" descr="Picture 2"/>
          <p:cNvPicPr>
            <a:picLocks noChangeAspect="1"/>
          </p:cNvPicPr>
          <p:nvPr/>
        </p:nvPicPr>
        <p:blipFill rotWithShape="1">
          <a:blip r:embed="rId6">
            <a:extLst/>
          </a:blip>
          <a:srcRect l="13338" t="16413" r="-1457" b="-5310"/>
          <a:stretch/>
        </p:blipFill>
        <p:spPr>
          <a:xfrm>
            <a:off x="991318" y="2551251"/>
            <a:ext cx="3414824" cy="2213971"/>
          </a:xfrm>
          <a:prstGeom prst="rect">
            <a:avLst/>
          </a:prstGeom>
          <a:noFill/>
          <a:ln>
            <a:noFill/>
          </a:ln>
        </p:spPr>
      </p:pic>
      <p:pic>
        <p:nvPicPr>
          <p:cNvPr id="413" name="Picture 3" descr="Picture 3"/>
          <p:cNvPicPr>
            <a:picLocks noChangeAspect="1"/>
          </p:cNvPicPr>
          <p:nvPr/>
        </p:nvPicPr>
        <p:blipFill>
          <a:blip r:embed="rId7">
            <a:extLst/>
          </a:blip>
          <a:srcRect r="4"/>
          <a:stretch>
            <a:fillRect/>
          </a:stretch>
        </p:blipFill>
        <p:spPr>
          <a:xfrm>
            <a:off x="4793196" y="2551251"/>
            <a:ext cx="3445670" cy="2081880"/>
          </a:xfrm>
          <a:prstGeom prst="rect">
            <a:avLst/>
          </a:prstGeom>
          <a:noFill/>
          <a:ln>
            <a:no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12"/>
                                        </p:tgtEl>
                                        <p:attrNameLst>
                                          <p:attrName>style.visibility</p:attrName>
                                        </p:attrNameLst>
                                      </p:cBhvr>
                                      <p:to>
                                        <p:strVal val="visible"/>
                                      </p:to>
                                    </p:set>
                                    <p:animEffect transition="in" filter="dissolve">
                                      <p:cBhvr>
                                        <p:cTn id="7" dur="2000"/>
                                        <p:tgtEl>
                                          <p:spTgt spid="412"/>
                                        </p:tgtEl>
                                      </p:cBhvr>
                                    </p:animEffect>
                                  </p:childTnLst>
                                </p:cTn>
                              </p:par>
                            </p:childTnLst>
                          </p:cTn>
                        </p:par>
                        <p:par>
                          <p:cTn id="8" fill="hold">
                            <p:stCondLst>
                              <p:cond delay="2000"/>
                            </p:stCondLst>
                            <p:childTnLst>
                              <p:par>
                                <p:cTn id="9" presetID="9" presetClass="entr" fill="hold" grpId="2" nodeType="afterEffect">
                                  <p:stCondLst>
                                    <p:cond delay="0"/>
                                  </p:stCondLst>
                                  <p:iterate>
                                    <p:tmAbs val="0"/>
                                  </p:iterate>
                                  <p:childTnLst>
                                    <p:set>
                                      <p:cBhvr>
                                        <p:cTn id="10" fill="hold"/>
                                        <p:tgtEl>
                                          <p:spTgt spid="413"/>
                                        </p:tgtEl>
                                        <p:attrNameLst>
                                          <p:attrName>style.visibility</p:attrName>
                                        </p:attrNameLst>
                                      </p:cBhvr>
                                      <p:to>
                                        <p:strVal val="visible"/>
                                      </p:to>
                                    </p:set>
                                    <p:animEffect transition="in" filter="dissolve">
                                      <p:cBhvr>
                                        <p:cTn id="11" dur="20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P spid="413"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152" y="424863"/>
            <a:ext cx="8589195" cy="1982851"/>
          </a:xfrm>
          <a:prstGeom prst="rect">
            <a:avLst/>
          </a:prstGeom>
        </p:spPr>
        <p:txBody>
          <a:bodyPr wrap="square">
            <a:spAutoFit/>
          </a:bodyPr>
          <a:lstStyle/>
          <a:p>
            <a:pPr defTabSz="886968">
              <a:defRPr sz="2425" b="1">
                <a:solidFill>
                  <a:srgbClr val="F0638C"/>
                </a:solidFill>
                <a:latin typeface="Georgia"/>
                <a:ea typeface="Georgia"/>
                <a:cs typeface="Georgia"/>
                <a:sym typeface="Georgia"/>
              </a:defRPr>
            </a:pPr>
            <a:r>
              <a:rPr lang="en-US" dirty="0"/>
              <a:t>Sayeed and Sunil</a:t>
            </a:r>
            <a:br>
              <a:rPr lang="en-US" dirty="0"/>
            </a:br>
            <a:endParaRPr lang="en-US" sz="1000" dirty="0" smtClean="0"/>
          </a:p>
          <a:p>
            <a:pPr defTabSz="886968">
              <a:lnSpc>
                <a:spcPct val="115000"/>
              </a:lnSpc>
              <a:spcBef>
                <a:spcPts val="900"/>
              </a:spcBef>
              <a:defRPr sz="1746">
                <a:solidFill>
                  <a:srgbClr val="000000"/>
                </a:solidFill>
                <a:latin typeface="+mn-lt"/>
                <a:ea typeface="+mn-ea"/>
                <a:cs typeface="+mn-cs"/>
                <a:sym typeface="Geller Text Regular"/>
              </a:defRPr>
            </a:pPr>
            <a:r>
              <a:rPr lang="en-US" sz="1600" dirty="0" smtClean="0"/>
              <a:t>Sayeed and Sunil aged 13 and 15 collect waste from the streets of Kathmandu.</a:t>
            </a:r>
          </a:p>
          <a:p>
            <a:pPr defTabSz="886968">
              <a:lnSpc>
                <a:spcPct val="115000"/>
              </a:lnSpc>
              <a:spcBef>
                <a:spcPts val="900"/>
              </a:spcBef>
              <a:defRPr sz="1746">
                <a:solidFill>
                  <a:srgbClr val="000000"/>
                </a:solidFill>
                <a:latin typeface="+mn-lt"/>
                <a:ea typeface="+mn-ea"/>
                <a:cs typeface="+mn-cs"/>
                <a:sym typeface="Geller Text Regular"/>
              </a:defRPr>
            </a:pPr>
            <a:r>
              <a:rPr lang="en-US" sz="1600" dirty="0" smtClean="0"/>
              <a:t>They </a:t>
            </a:r>
            <a:r>
              <a:rPr lang="en-US" sz="1600" dirty="0"/>
              <a:t>then sort the waste into different materials types, including plastics </a:t>
            </a:r>
            <a:r>
              <a:rPr lang="en-US" sz="1600" dirty="0" smtClean="0"/>
              <a:t>to </a:t>
            </a:r>
            <a:r>
              <a:rPr lang="en-US" sz="1600" dirty="0"/>
              <a:t>sell on to scrap </a:t>
            </a:r>
            <a:r>
              <a:rPr lang="en-US" sz="1600" dirty="0" smtClean="0"/>
              <a:t>dealers. Sorting </a:t>
            </a:r>
            <a:r>
              <a:rPr lang="en-US" sz="1600" dirty="0"/>
              <a:t>through mixed materials is a dangerous </a:t>
            </a:r>
            <a:r>
              <a:rPr lang="en-US" sz="1600" dirty="0" smtClean="0"/>
              <a:t>job so the </a:t>
            </a:r>
            <a:r>
              <a:rPr lang="en-US" sz="1600" dirty="0"/>
              <a:t>boys wear protective clothing to keep themselves safe.</a:t>
            </a:r>
            <a:endParaRPr lang="en-GB" sz="1600" dirty="0"/>
          </a:p>
        </p:txBody>
      </p:sp>
      <p:pic>
        <p:nvPicPr>
          <p:cNvPr id="5" name="Image" descr="Image"/>
          <p:cNvPicPr>
            <a:picLocks noChangeAspect="1"/>
          </p:cNvPicPr>
          <p:nvPr/>
        </p:nvPicPr>
        <p:blipFill>
          <a:blip r:embed="rId3">
            <a:extLst/>
          </a:blip>
          <a:stretch>
            <a:fillRect/>
          </a:stretch>
        </p:blipFill>
        <p:spPr>
          <a:xfrm>
            <a:off x="406152" y="4068720"/>
            <a:ext cx="632772" cy="1471022"/>
          </a:xfrm>
          <a:prstGeom prst="rect">
            <a:avLst/>
          </a:prstGeom>
          <a:ln w="12700">
            <a:miter lim="400000"/>
          </a:ln>
        </p:spPr>
      </p:pic>
      <p:sp>
        <p:nvSpPr>
          <p:cNvPr id="6" name="Slide Number Placeholder 3"/>
          <p:cNvSpPr txBox="1">
            <a:spLocks noGrp="1"/>
          </p:cNvSpPr>
          <p:nvPr>
            <p:ph type="sldNum" sz="quarter" idx="2"/>
          </p:nvPr>
        </p:nvSpPr>
        <p:spPr>
          <a:xfrm>
            <a:off x="669433" y="4493112"/>
            <a:ext cx="203869" cy="2329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5</a:t>
            </a:fld>
            <a:endParaRPr b="1" dirty="0"/>
          </a:p>
        </p:txBody>
      </p:sp>
      <p:pic>
        <p:nvPicPr>
          <p:cNvPr id="8" name="Picture 3" descr="Picture 3"/>
          <p:cNvPicPr>
            <a:picLocks noChangeAspect="1"/>
          </p:cNvPicPr>
          <p:nvPr/>
        </p:nvPicPr>
        <p:blipFill rotWithShape="1">
          <a:blip r:embed="rId4">
            <a:extLst/>
          </a:blip>
          <a:srcRect t="4708" b="2030"/>
          <a:stretch/>
        </p:blipFill>
        <p:spPr>
          <a:xfrm>
            <a:off x="4900773" y="2619910"/>
            <a:ext cx="3051424" cy="2132950"/>
          </a:xfrm>
          <a:prstGeom prst="rect">
            <a:avLst/>
          </a:prstGeom>
          <a:noFill/>
          <a:ln>
            <a:noFill/>
          </a:ln>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9915" t="4450"/>
          <a:stretch/>
        </p:blipFill>
        <p:spPr>
          <a:xfrm>
            <a:off x="1204546" y="2619910"/>
            <a:ext cx="3069504" cy="2172901"/>
          </a:xfrm>
          <a:prstGeom prst="rect">
            <a:avLst/>
          </a:prstGeom>
        </p:spPr>
      </p:pic>
    </p:spTree>
    <p:extLst>
      <p:ext uri="{BB962C8B-B14F-4D97-AF65-F5344CB8AC3E}">
        <p14:creationId xmlns:p14="http://schemas.microsoft.com/office/powerpoint/2010/main" val="2196724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976" y="1035424"/>
            <a:ext cx="677731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smtClean="0">
                <a:solidFill>
                  <a:schemeClr val="tx1">
                    <a:lumMod val="50000"/>
                  </a:schemeClr>
                </a:solidFill>
              </a:rPr>
              <a:t>Look </a:t>
            </a:r>
            <a:r>
              <a:rPr lang="en-GB" dirty="0">
                <a:solidFill>
                  <a:schemeClr val="tx1">
                    <a:lumMod val="50000"/>
                  </a:schemeClr>
                </a:solidFill>
              </a:rPr>
              <a:t>through your bag of waste plastics and decide as a group the best way to sort them.</a:t>
            </a:r>
          </a:p>
          <a:p>
            <a:r>
              <a:rPr lang="en-GB" dirty="0">
                <a:solidFill>
                  <a:schemeClr val="tx1">
                    <a:lumMod val="50000"/>
                  </a:schemeClr>
                </a:solidFill>
              </a:rPr>
              <a:t>Think about what might generate the most income for you if you took them to a plastic dealer for reuse or recycling</a:t>
            </a:r>
            <a:endParaRPr kumimoji="0" lang="en-GB" sz="1800" b="0" i="0" u="none" strike="noStrike" cap="none" spc="0" normalizeH="0" baseline="0" dirty="0">
              <a:ln>
                <a:noFill/>
              </a:ln>
              <a:solidFill>
                <a:schemeClr val="tx1">
                  <a:lumMod val="50000"/>
                </a:schemeClr>
              </a:solidFill>
              <a:effectLst/>
              <a:uFillTx/>
              <a:sym typeface="Geller Text Regular"/>
            </a:endParaRPr>
          </a:p>
        </p:txBody>
      </p:sp>
      <p:pic>
        <p:nvPicPr>
          <p:cNvPr id="5" name="Picture 4" descr="rubbishbag.gif"/>
          <p:cNvPicPr>
            <a:picLocks noChangeAspect="1"/>
          </p:cNvPicPr>
          <p:nvPr/>
        </p:nvPicPr>
        <p:blipFill>
          <a:blip r:embed="rId3"/>
          <a:stretch>
            <a:fillRect/>
          </a:stretch>
        </p:blipFill>
        <p:spPr>
          <a:xfrm rot="20984989">
            <a:off x="1207893" y="2483014"/>
            <a:ext cx="2295460" cy="2295460"/>
          </a:xfrm>
          <a:prstGeom prst="rect">
            <a:avLst/>
          </a:prstGeom>
        </p:spPr>
      </p:pic>
      <p:pic>
        <p:nvPicPr>
          <p:cNvPr id="6" name="Picture 5" descr="rubbishbottles.jpg"/>
          <p:cNvPicPr>
            <a:picLocks noChangeAspect="1"/>
          </p:cNvPicPr>
          <p:nvPr/>
        </p:nvPicPr>
        <p:blipFill>
          <a:blip r:embed="rId4">
            <a:clrChange>
              <a:clrFrom>
                <a:srgbClr val="FFFFFF"/>
              </a:clrFrom>
              <a:clrTo>
                <a:srgbClr val="FFFFFF">
                  <a:alpha val="0"/>
                </a:srgbClr>
              </a:clrTo>
            </a:clrChange>
          </a:blip>
          <a:stretch>
            <a:fillRect/>
          </a:stretch>
        </p:blipFill>
        <p:spPr>
          <a:xfrm rot="1297405">
            <a:off x="3042934" y="2710679"/>
            <a:ext cx="1115122" cy="1890859"/>
          </a:xfrm>
          <a:prstGeom prst="rect">
            <a:avLst/>
          </a:prstGeom>
        </p:spPr>
      </p:pic>
      <p:pic>
        <p:nvPicPr>
          <p:cNvPr id="7" name="Picture 6" descr="rubbishcup.jpg"/>
          <p:cNvPicPr>
            <a:picLocks noChangeAspect="1"/>
          </p:cNvPicPr>
          <p:nvPr/>
        </p:nvPicPr>
        <p:blipFill>
          <a:blip r:embed="rId5">
            <a:clrChange>
              <a:clrFrom>
                <a:srgbClr val="FFFFFF"/>
              </a:clrFrom>
              <a:clrTo>
                <a:srgbClr val="FFFFFF">
                  <a:alpha val="0"/>
                </a:srgbClr>
              </a:clrTo>
            </a:clrChange>
          </a:blip>
          <a:stretch>
            <a:fillRect/>
          </a:stretch>
        </p:blipFill>
        <p:spPr>
          <a:xfrm rot="9101439">
            <a:off x="4314835" y="3390575"/>
            <a:ext cx="928311" cy="731396"/>
          </a:xfrm>
          <a:prstGeom prst="rect">
            <a:avLst/>
          </a:prstGeom>
        </p:spPr>
      </p:pic>
      <p:pic>
        <p:nvPicPr>
          <p:cNvPr id="8" name="Picture 7"/>
          <p:cNvPicPr>
            <a:picLocks noChangeAspect="1"/>
          </p:cNvPicPr>
          <p:nvPr/>
        </p:nvPicPr>
        <p:blipFill>
          <a:blip r:embed="rId6"/>
          <a:stretch>
            <a:fillRect/>
          </a:stretch>
        </p:blipFill>
        <p:spPr>
          <a:xfrm>
            <a:off x="4168396" y="3588911"/>
            <a:ext cx="1633870" cy="1188823"/>
          </a:xfrm>
          <a:prstGeom prst="rect">
            <a:avLst/>
          </a:prstGeom>
        </p:spPr>
      </p:pic>
      <p:pic>
        <p:nvPicPr>
          <p:cNvPr id="9" name="Picture 8"/>
          <p:cNvPicPr>
            <a:picLocks noChangeAspect="1"/>
          </p:cNvPicPr>
          <p:nvPr/>
        </p:nvPicPr>
        <p:blipFill>
          <a:blip r:embed="rId7"/>
          <a:stretch>
            <a:fillRect/>
          </a:stretch>
        </p:blipFill>
        <p:spPr>
          <a:xfrm>
            <a:off x="5280099" y="2499267"/>
            <a:ext cx="1432684" cy="1804572"/>
          </a:xfrm>
          <a:prstGeom prst="rect">
            <a:avLst/>
          </a:prstGeom>
        </p:spPr>
      </p:pic>
      <p:sp>
        <p:nvSpPr>
          <p:cNvPr id="10" name="Title 1"/>
          <p:cNvSpPr txBox="1">
            <a:spLocks/>
          </p:cNvSpPr>
          <p:nvPr/>
        </p:nvSpPr>
        <p:spPr>
          <a:xfrm>
            <a:off x="477268" y="336176"/>
            <a:ext cx="8196580" cy="699248"/>
          </a:xfrm>
          <a:prstGeom prst="rect">
            <a:avLst/>
          </a:prstGeom>
        </p:spPr>
        <p:txBody>
          <a:bodyPr/>
          <a:lstStyle>
            <a:lvl1pPr marL="0" marR="0" indent="0" algn="l" defTabSz="914400" rtl="0" latinLnBrk="0">
              <a:lnSpc>
                <a:spcPct val="100000"/>
              </a:lnSpc>
              <a:spcBef>
                <a:spcPts val="0"/>
              </a:spcBef>
              <a:spcAft>
                <a:spcPts val="0"/>
              </a:spcAft>
              <a:buClrTx/>
              <a:buSzTx/>
              <a:buFontTx/>
              <a:buNone/>
              <a:tabLst/>
              <a:defRPr sz="2500" b="1" i="0" u="none" strike="noStrike" cap="none" spc="0" baseline="0">
                <a:solidFill>
                  <a:srgbClr val="F0638C"/>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a:lstStyle>
          <a:p>
            <a:pPr hangingPunct="1"/>
            <a:r>
              <a:rPr lang="en-GB" dirty="0" smtClean="0"/>
              <a:t>Sorting plastics</a:t>
            </a:r>
            <a:endParaRPr lang="en-GB" dirty="0"/>
          </a:p>
        </p:txBody>
      </p:sp>
      <p:pic>
        <p:nvPicPr>
          <p:cNvPr id="11" name="Picture 10"/>
          <p:cNvPicPr>
            <a:picLocks noChangeAspect="1"/>
          </p:cNvPicPr>
          <p:nvPr/>
        </p:nvPicPr>
        <p:blipFill>
          <a:blip r:embed="rId8"/>
          <a:stretch>
            <a:fillRect/>
          </a:stretch>
        </p:blipFill>
        <p:spPr>
          <a:xfrm>
            <a:off x="465393" y="3871786"/>
            <a:ext cx="634039" cy="1475360"/>
          </a:xfrm>
          <a:prstGeom prst="rect">
            <a:avLst/>
          </a:prstGeom>
        </p:spPr>
      </p:pic>
      <p:sp>
        <p:nvSpPr>
          <p:cNvPr id="12" name="Slide Number Placeholder 3"/>
          <p:cNvSpPr txBox="1">
            <a:spLocks noGrp="1"/>
          </p:cNvSpPr>
          <p:nvPr>
            <p:ph type="sldNum" sz="quarter" idx="2"/>
          </p:nvPr>
        </p:nvSpPr>
        <p:spPr>
          <a:xfrm>
            <a:off x="727914" y="4372757"/>
            <a:ext cx="108995" cy="2367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r>
              <a:rPr lang="en-US" b="1" dirty="0" smtClean="0"/>
              <a:t>6</a:t>
            </a:r>
            <a:endParaRPr b="1" dirty="0"/>
          </a:p>
        </p:txBody>
      </p:sp>
    </p:spTree>
    <p:extLst>
      <p:ext uri="{BB962C8B-B14F-4D97-AF65-F5344CB8AC3E}">
        <p14:creationId xmlns:p14="http://schemas.microsoft.com/office/powerpoint/2010/main" val="276701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ppt_x"/>
                                          </p:val>
                                        </p:tav>
                                        <p:tav tm="100000">
                                          <p:val>
                                            <p:strVal val="#ppt_x"/>
                                          </p:val>
                                        </p:tav>
                                      </p:tavLst>
                                    </p:anim>
                                    <p:anim calcmode="lin" valueType="num">
                                      <p:cBhvr additive="base">
                                        <p:cTn id="8" dur="9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00"/>
                            </p:stCondLst>
                            <p:childTnLst>
                              <p:par>
                                <p:cTn id="10" presetID="2" presetClass="entr" presetSubtype="1" accel="50000" decel="5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900" fill="hold"/>
                                        <p:tgtEl>
                                          <p:spTgt spid="6"/>
                                        </p:tgtEl>
                                        <p:attrNameLst>
                                          <p:attrName>ppt_x</p:attrName>
                                        </p:attrNameLst>
                                      </p:cBhvr>
                                      <p:tavLst>
                                        <p:tav tm="0">
                                          <p:val>
                                            <p:strVal val="#ppt_x"/>
                                          </p:val>
                                        </p:tav>
                                        <p:tav tm="100000">
                                          <p:val>
                                            <p:strVal val="#ppt_x"/>
                                          </p:val>
                                        </p:tav>
                                      </p:tavLst>
                                    </p:anim>
                                    <p:anim calcmode="lin" valueType="num">
                                      <p:cBhvr additive="base">
                                        <p:cTn id="13" dur="9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800"/>
                            </p:stCondLst>
                            <p:childTnLst>
                              <p:par>
                                <p:cTn id="15" presetID="2" presetClass="entr" presetSubtype="1"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900" fill="hold"/>
                                        <p:tgtEl>
                                          <p:spTgt spid="7"/>
                                        </p:tgtEl>
                                        <p:attrNameLst>
                                          <p:attrName>ppt_x</p:attrName>
                                        </p:attrNameLst>
                                      </p:cBhvr>
                                      <p:tavLst>
                                        <p:tav tm="0">
                                          <p:val>
                                            <p:strVal val="#ppt_x"/>
                                          </p:val>
                                        </p:tav>
                                        <p:tav tm="100000">
                                          <p:val>
                                            <p:strVal val="#ppt_x"/>
                                          </p:val>
                                        </p:tav>
                                      </p:tavLst>
                                    </p:anim>
                                    <p:anim calcmode="lin" valueType="num">
                                      <p:cBhvr additive="base">
                                        <p:cTn id="18" dur="9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Image" descr="Image"/>
          <p:cNvPicPr>
            <a:picLocks noChangeAspect="1"/>
          </p:cNvPicPr>
          <p:nvPr/>
        </p:nvPicPr>
        <p:blipFill>
          <a:blip r:embed="rId3">
            <a:extLst/>
          </a:blip>
          <a:stretch>
            <a:fillRect/>
          </a:stretch>
        </p:blipFill>
        <p:spPr>
          <a:xfrm>
            <a:off x="175870" y="4266601"/>
            <a:ext cx="632772" cy="1471022"/>
          </a:xfrm>
          <a:prstGeom prst="rect">
            <a:avLst/>
          </a:prstGeom>
          <a:ln w="12700">
            <a:miter lim="400000"/>
          </a:ln>
        </p:spPr>
      </p:pic>
      <p:sp>
        <p:nvSpPr>
          <p:cNvPr id="429" name="Slide Number Placeholder 3"/>
          <p:cNvSpPr txBox="1">
            <a:spLocks noGrp="1"/>
          </p:cNvSpPr>
          <p:nvPr>
            <p:ph type="sldNum" sz="quarter" idx="2"/>
          </p:nvPr>
        </p:nvSpPr>
        <p:spPr>
          <a:xfrm>
            <a:off x="442563" y="4715046"/>
            <a:ext cx="99386"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7</a:t>
            </a:fld>
            <a:endParaRPr b="1" dirty="0"/>
          </a:p>
        </p:txBody>
      </p:sp>
      <p:pic>
        <p:nvPicPr>
          <p:cNvPr id="430"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431"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sp>
        <p:nvSpPr>
          <p:cNvPr id="433" name="Title 1"/>
          <p:cNvSpPr txBox="1">
            <a:spLocks noGrp="1"/>
          </p:cNvSpPr>
          <p:nvPr>
            <p:ph type="title"/>
          </p:nvPr>
        </p:nvSpPr>
        <p:spPr>
          <a:xfrm>
            <a:off x="365365" y="207005"/>
            <a:ext cx="8552603" cy="3801974"/>
          </a:xfrm>
          <a:prstGeom prst="rect">
            <a:avLst/>
          </a:prstGeom>
        </p:spPr>
        <p:txBody>
          <a:bodyPr/>
          <a:lstStyle/>
          <a:p>
            <a:pPr>
              <a:defRPr sz="2500" b="1">
                <a:solidFill>
                  <a:srgbClr val="F0638C"/>
                </a:solidFill>
                <a:latin typeface="Georgia"/>
                <a:ea typeface="Georgia"/>
                <a:cs typeface="Georgia"/>
                <a:sym typeface="Georgia"/>
              </a:defRPr>
            </a:pPr>
            <a:r>
              <a:rPr dirty="0"/>
              <a:t>Waste timeline</a:t>
            </a:r>
          </a:p>
          <a:p>
            <a:pPr marL="342900" indent="-342900">
              <a:buSzPct val="100000"/>
              <a:buFont typeface="Arial"/>
              <a:defRPr sz="1800">
                <a:solidFill>
                  <a:srgbClr val="000000"/>
                </a:solidFill>
                <a:latin typeface="+mn-lt"/>
                <a:ea typeface="+mn-ea"/>
                <a:cs typeface="+mn-cs"/>
                <a:sym typeface="Geller Text Regular"/>
              </a:defRPr>
            </a:pPr>
            <a:r>
              <a:rPr lang="en-US" sz="1800" dirty="0" smtClean="0"/>
              <a:t>                                                                                                                                 </a:t>
            </a:r>
            <a:r>
              <a:rPr sz="1700" dirty="0" smtClean="0"/>
              <a:t>You </a:t>
            </a:r>
            <a:r>
              <a:rPr sz="1700" dirty="0"/>
              <a:t>have given been eight picture cards.</a:t>
            </a:r>
          </a:p>
          <a:p>
            <a:pPr marL="342900" indent="-342900">
              <a:buSzPct val="100000"/>
              <a:buFont typeface="Arial"/>
              <a:defRPr sz="1800">
                <a:solidFill>
                  <a:srgbClr val="000000"/>
                </a:solidFill>
                <a:latin typeface="+mn-lt"/>
                <a:ea typeface="+mn-ea"/>
                <a:cs typeface="+mn-cs"/>
                <a:sym typeface="Geller Text Regular"/>
              </a:defRPr>
            </a:pPr>
            <a:endParaRPr dirty="0"/>
          </a:p>
          <a:p>
            <a:pPr>
              <a:defRPr sz="1800">
                <a:solidFill>
                  <a:srgbClr val="000000"/>
                </a:solidFill>
                <a:latin typeface="+mn-lt"/>
                <a:ea typeface="+mn-ea"/>
                <a:cs typeface="+mn-cs"/>
                <a:sym typeface="Geller Text Regular"/>
              </a:defRPr>
            </a:pPr>
            <a:endParaRPr dirty="0"/>
          </a:p>
          <a:p>
            <a:pPr>
              <a:defRPr sz="1800">
                <a:solidFill>
                  <a:srgbClr val="000000"/>
                </a:solidFill>
                <a:latin typeface="+mn-lt"/>
                <a:ea typeface="+mn-ea"/>
                <a:cs typeface="+mn-cs"/>
                <a:sym typeface="Geller Text Regular"/>
              </a:defRPr>
            </a:pPr>
            <a:endParaRPr dirty="0"/>
          </a:p>
          <a:p>
            <a:pPr>
              <a:defRPr sz="1800">
                <a:solidFill>
                  <a:srgbClr val="000000"/>
                </a:solidFill>
                <a:latin typeface="+mn-lt"/>
                <a:ea typeface="+mn-ea"/>
                <a:cs typeface="+mn-cs"/>
                <a:sym typeface="Geller Text Regular"/>
              </a:defRPr>
            </a:pPr>
            <a:endParaRPr dirty="0"/>
          </a:p>
          <a:p>
            <a:pPr>
              <a:defRPr sz="1800">
                <a:solidFill>
                  <a:srgbClr val="000000"/>
                </a:solidFill>
                <a:latin typeface="+mn-lt"/>
                <a:ea typeface="+mn-ea"/>
                <a:cs typeface="+mn-cs"/>
                <a:sym typeface="Geller Text Regular"/>
              </a:defRPr>
            </a:pPr>
            <a:endParaRPr dirty="0"/>
          </a:p>
          <a:p>
            <a:pPr>
              <a:defRPr sz="1800">
                <a:solidFill>
                  <a:srgbClr val="000000"/>
                </a:solidFill>
                <a:latin typeface="+mn-lt"/>
                <a:ea typeface="+mn-ea"/>
                <a:cs typeface="+mn-cs"/>
                <a:sym typeface="Geller Text Regular"/>
              </a:defRPr>
            </a:pPr>
            <a:endParaRPr dirty="0"/>
          </a:p>
          <a:p>
            <a:pPr marL="342900" indent="-342900">
              <a:buSzPct val="100000"/>
              <a:buFont typeface="Arial"/>
              <a:defRPr sz="1800">
                <a:solidFill>
                  <a:srgbClr val="000000"/>
                </a:solidFill>
                <a:latin typeface="+mn-lt"/>
                <a:ea typeface="+mn-ea"/>
                <a:cs typeface="+mn-cs"/>
                <a:sym typeface="Geller Text Regular"/>
              </a:defRPr>
            </a:pPr>
            <a:r>
              <a:rPr lang="en-US" sz="1700" dirty="0" smtClean="0"/>
              <a:t>	</a:t>
            </a:r>
            <a:r>
              <a:rPr sz="1700" dirty="0" smtClean="0"/>
              <a:t>Place </a:t>
            </a:r>
            <a:r>
              <a:rPr sz="1700" dirty="0"/>
              <a:t>them in a timeline on your desk, from the fastest to the slowest item </a:t>
            </a:r>
            <a:r>
              <a:rPr lang="en-US" sz="1700" dirty="0"/>
              <a:t> </a:t>
            </a:r>
            <a:r>
              <a:rPr lang="en-US" sz="1700" dirty="0" smtClean="0"/>
              <a:t>                    </a:t>
            </a:r>
            <a:r>
              <a:rPr sz="1700" dirty="0" smtClean="0"/>
              <a:t>to </a:t>
            </a:r>
            <a:r>
              <a:rPr sz="1700" dirty="0"/>
              <a:t>decompose. </a:t>
            </a:r>
            <a:endParaRPr sz="1700" dirty="0">
              <a:latin typeface="Arial"/>
              <a:ea typeface="Arial"/>
              <a:cs typeface="Arial"/>
              <a:sym typeface="Arial"/>
            </a:endParaRPr>
          </a:p>
          <a:p>
            <a:pPr marL="342900" indent="-342900">
              <a:buSzPct val="100000"/>
              <a:buFont typeface="Arial"/>
              <a:defRPr sz="1800">
                <a:solidFill>
                  <a:srgbClr val="808080"/>
                </a:solidFill>
                <a:latin typeface="Arial"/>
                <a:ea typeface="Arial"/>
                <a:cs typeface="Arial"/>
                <a:sym typeface="Arial"/>
              </a:defRPr>
            </a:pPr>
            <a:endParaRPr dirty="0">
              <a:latin typeface="Arial"/>
              <a:ea typeface="Arial"/>
              <a:cs typeface="Arial"/>
              <a:sym typeface="Arial"/>
            </a:endParaRPr>
          </a:p>
        </p:txBody>
      </p:sp>
      <p:pic>
        <p:nvPicPr>
          <p:cNvPr id="434" name="Picture 3" descr="Picture 3"/>
          <p:cNvPicPr>
            <a:picLocks noChangeAspect="1"/>
          </p:cNvPicPr>
          <p:nvPr/>
        </p:nvPicPr>
        <p:blipFill>
          <a:blip r:embed="rId6">
            <a:extLst/>
          </a:blip>
          <a:stretch>
            <a:fillRect/>
          </a:stretch>
        </p:blipFill>
        <p:spPr>
          <a:xfrm>
            <a:off x="6173907" y="2079587"/>
            <a:ext cx="1359896" cy="839199"/>
          </a:xfrm>
          <a:prstGeom prst="rect">
            <a:avLst/>
          </a:prstGeom>
          <a:ln w="12700">
            <a:miter lim="400000"/>
          </a:ln>
        </p:spPr>
      </p:pic>
      <p:pic>
        <p:nvPicPr>
          <p:cNvPr id="435" name="Picture 18" descr="Picture 18"/>
          <p:cNvPicPr>
            <a:picLocks noChangeAspect="1"/>
          </p:cNvPicPr>
          <p:nvPr/>
        </p:nvPicPr>
        <p:blipFill>
          <a:blip r:embed="rId7">
            <a:extLst/>
          </a:blip>
          <a:stretch>
            <a:fillRect/>
          </a:stretch>
        </p:blipFill>
        <p:spPr>
          <a:xfrm>
            <a:off x="6078263" y="1171049"/>
            <a:ext cx="1154290" cy="908538"/>
          </a:xfrm>
          <a:prstGeom prst="rect">
            <a:avLst/>
          </a:prstGeom>
          <a:ln w="12700">
            <a:miter lim="400000"/>
          </a:ln>
        </p:spPr>
      </p:pic>
      <p:pic>
        <p:nvPicPr>
          <p:cNvPr id="436" name="Picture 25" descr="Picture 25"/>
          <p:cNvPicPr>
            <a:picLocks noChangeAspect="1"/>
          </p:cNvPicPr>
          <p:nvPr/>
        </p:nvPicPr>
        <p:blipFill>
          <a:blip r:embed="rId8">
            <a:extLst/>
          </a:blip>
          <a:stretch>
            <a:fillRect/>
          </a:stretch>
        </p:blipFill>
        <p:spPr>
          <a:xfrm>
            <a:off x="4101741" y="1242052"/>
            <a:ext cx="1239593" cy="1585764"/>
          </a:xfrm>
          <a:prstGeom prst="rect">
            <a:avLst/>
          </a:prstGeom>
          <a:ln w="12700">
            <a:miter lim="400000"/>
          </a:ln>
        </p:spPr>
      </p:pic>
      <p:pic>
        <p:nvPicPr>
          <p:cNvPr id="437" name="Picture 2" descr="Picture 2"/>
          <p:cNvPicPr>
            <a:picLocks noChangeAspect="1"/>
          </p:cNvPicPr>
          <p:nvPr/>
        </p:nvPicPr>
        <p:blipFill>
          <a:blip r:embed="rId9">
            <a:extLst/>
          </a:blip>
          <a:stretch>
            <a:fillRect/>
          </a:stretch>
        </p:blipFill>
        <p:spPr>
          <a:xfrm>
            <a:off x="3283565" y="1625318"/>
            <a:ext cx="1227668" cy="1102360"/>
          </a:xfrm>
          <a:prstGeom prst="rect">
            <a:avLst/>
          </a:prstGeom>
          <a:ln w="12700">
            <a:miter lim="400000"/>
          </a:ln>
        </p:spPr>
      </p:pic>
      <p:pic>
        <p:nvPicPr>
          <p:cNvPr id="438" name="Picture 4" descr="Picture 4"/>
          <p:cNvPicPr>
            <a:picLocks noChangeAspect="1"/>
          </p:cNvPicPr>
          <p:nvPr/>
        </p:nvPicPr>
        <p:blipFill>
          <a:blip r:embed="rId10">
            <a:extLst/>
          </a:blip>
          <a:stretch>
            <a:fillRect/>
          </a:stretch>
        </p:blipFill>
        <p:spPr>
          <a:xfrm>
            <a:off x="5179631" y="1208334"/>
            <a:ext cx="858838" cy="1195388"/>
          </a:xfrm>
          <a:prstGeom prst="rect">
            <a:avLst/>
          </a:prstGeom>
          <a:ln w="12700">
            <a:miter lim="400000"/>
          </a:ln>
        </p:spPr>
      </p:pic>
      <p:pic>
        <p:nvPicPr>
          <p:cNvPr id="439" name="Picture 5" descr="Picture 5"/>
          <p:cNvPicPr>
            <a:picLocks noChangeAspect="1"/>
          </p:cNvPicPr>
          <p:nvPr/>
        </p:nvPicPr>
        <p:blipFill>
          <a:blip r:embed="rId11">
            <a:extLst/>
          </a:blip>
          <a:stretch>
            <a:fillRect/>
          </a:stretch>
        </p:blipFill>
        <p:spPr>
          <a:xfrm>
            <a:off x="73112" y="1200173"/>
            <a:ext cx="1471061" cy="1471060"/>
          </a:xfrm>
          <a:prstGeom prst="rect">
            <a:avLst/>
          </a:prstGeom>
          <a:ln w="12700">
            <a:miter lim="400000"/>
          </a:ln>
        </p:spPr>
      </p:pic>
      <p:pic>
        <p:nvPicPr>
          <p:cNvPr id="440" name="Picture 32" descr="Picture 32"/>
          <p:cNvPicPr>
            <a:picLocks noChangeAspect="1"/>
          </p:cNvPicPr>
          <p:nvPr/>
        </p:nvPicPr>
        <p:blipFill>
          <a:blip r:embed="rId12">
            <a:extLst/>
          </a:blip>
          <a:stretch>
            <a:fillRect/>
          </a:stretch>
        </p:blipFill>
        <p:spPr>
          <a:xfrm>
            <a:off x="1033815" y="1185331"/>
            <a:ext cx="1485901" cy="1485901"/>
          </a:xfrm>
          <a:prstGeom prst="rect">
            <a:avLst/>
          </a:prstGeom>
          <a:ln w="12700">
            <a:miter lim="400000"/>
          </a:ln>
        </p:spPr>
      </p:pic>
      <p:pic>
        <p:nvPicPr>
          <p:cNvPr id="441" name="Picture 33" descr="Picture 33"/>
          <p:cNvPicPr>
            <a:picLocks noChangeAspect="1"/>
          </p:cNvPicPr>
          <p:nvPr/>
        </p:nvPicPr>
        <p:blipFill>
          <a:blip r:embed="rId13">
            <a:extLst/>
          </a:blip>
          <a:stretch>
            <a:fillRect/>
          </a:stretch>
        </p:blipFill>
        <p:spPr>
          <a:xfrm rot="640062">
            <a:off x="2227377" y="1421943"/>
            <a:ext cx="1111276" cy="1111276"/>
          </a:xfrm>
          <a:prstGeom prst="rect">
            <a:avLst/>
          </a:prstGeom>
          <a:ln w="12700">
            <a:miter lim="400000"/>
          </a:ln>
        </p:spPr>
      </p:pic>
      <p:sp>
        <p:nvSpPr>
          <p:cNvPr id="442" name="Straight Connector 34"/>
          <p:cNvSpPr/>
          <p:nvPr/>
        </p:nvSpPr>
        <p:spPr>
          <a:xfrm>
            <a:off x="375295" y="3587325"/>
            <a:ext cx="7272809" cy="1"/>
          </a:xfrm>
          <a:prstGeom prst="line">
            <a:avLst/>
          </a:prstGeom>
          <a:ln w="12700">
            <a:solidFill>
              <a:srgbClr val="808080"/>
            </a:solidFill>
            <a:tailEnd type="triangle"/>
          </a:ln>
        </p:spPr>
        <p:txBody>
          <a:bodyPr lIns="45719" rIns="45719"/>
          <a:lstStyle/>
          <a:p>
            <a:pPr>
              <a:defRPr>
                <a:solidFill>
                  <a:srgbClr val="000000"/>
                </a:solidFill>
                <a:latin typeface="Trebuchet MS"/>
                <a:ea typeface="Trebuchet MS"/>
                <a:cs typeface="Trebuchet MS"/>
                <a:sym typeface="Trebuchet MS"/>
              </a:defRPr>
            </a:pPr>
            <a:endParaRPr dirty="0"/>
          </a:p>
        </p:txBody>
      </p:sp>
      <p:sp>
        <p:nvSpPr>
          <p:cNvPr id="443" name="TextBox 35"/>
          <p:cNvSpPr txBox="1"/>
          <p:nvPr/>
        </p:nvSpPr>
        <p:spPr>
          <a:xfrm>
            <a:off x="375767" y="3695700"/>
            <a:ext cx="60529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solidFill>
                  <a:srgbClr val="707070"/>
                </a:solidFill>
              </a:defRPr>
            </a:lvl1pPr>
          </a:lstStyle>
          <a:p>
            <a:r>
              <a:rPr dirty="0">
                <a:solidFill>
                  <a:schemeClr val="tx1">
                    <a:lumMod val="50000"/>
                  </a:schemeClr>
                </a:solidFill>
                <a:latin typeface="Geller Text Regular"/>
              </a:rPr>
              <a:t>2020</a:t>
            </a:r>
          </a:p>
        </p:txBody>
      </p:sp>
      <p:sp>
        <p:nvSpPr>
          <p:cNvPr id="444" name="TextBox 36"/>
          <p:cNvSpPr txBox="1"/>
          <p:nvPr/>
        </p:nvSpPr>
        <p:spPr>
          <a:xfrm>
            <a:off x="7233140" y="3695700"/>
            <a:ext cx="60529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solidFill>
                  <a:srgbClr val="707070"/>
                </a:solidFill>
              </a:defRPr>
            </a:lvl1pPr>
          </a:lstStyle>
          <a:p>
            <a:r>
              <a:rPr dirty="0" smtClean="0">
                <a:solidFill>
                  <a:schemeClr val="tx1">
                    <a:lumMod val="50000"/>
                  </a:schemeClr>
                </a:solidFill>
                <a:latin typeface="Geller Text Regular"/>
              </a:rPr>
              <a:t>30</a:t>
            </a:r>
            <a:r>
              <a:rPr lang="en-US" dirty="0" smtClean="0">
                <a:solidFill>
                  <a:schemeClr val="tx1">
                    <a:lumMod val="50000"/>
                  </a:schemeClr>
                </a:solidFill>
                <a:latin typeface="Geller Text Regular"/>
              </a:rPr>
              <a:t>20</a:t>
            </a:r>
            <a:endParaRPr dirty="0">
              <a:solidFill>
                <a:schemeClr val="tx1">
                  <a:lumMod val="50000"/>
                </a:schemeClr>
              </a:solidFill>
              <a:latin typeface="Geller Text Regula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38"/>
                                        </p:tgtEl>
                                        <p:attrNameLst>
                                          <p:attrName>style.visibility</p:attrName>
                                        </p:attrNameLst>
                                      </p:cBhvr>
                                      <p:to>
                                        <p:strVal val="visible"/>
                                      </p:to>
                                    </p:set>
                                    <p:animEffect transition="in" filter="dissolve">
                                      <p:cBhvr>
                                        <p:cTn id="7" dur="500"/>
                                        <p:tgtEl>
                                          <p:spTgt spid="438"/>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440"/>
                                        </p:tgtEl>
                                        <p:attrNameLst>
                                          <p:attrName>style.visibility</p:attrName>
                                        </p:attrNameLst>
                                      </p:cBhvr>
                                      <p:to>
                                        <p:strVal val="visible"/>
                                      </p:to>
                                    </p:set>
                                    <p:animEffect transition="in" filter="dissolve">
                                      <p:cBhvr>
                                        <p:cTn id="11" dur="500"/>
                                        <p:tgtEl>
                                          <p:spTgt spid="440"/>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439"/>
                                        </p:tgtEl>
                                        <p:attrNameLst>
                                          <p:attrName>style.visibility</p:attrName>
                                        </p:attrNameLst>
                                      </p:cBhvr>
                                      <p:to>
                                        <p:strVal val="visible"/>
                                      </p:to>
                                    </p:set>
                                    <p:animEffect transition="in" filter="dissolve">
                                      <p:cBhvr>
                                        <p:cTn id="15" dur="500"/>
                                        <p:tgtEl>
                                          <p:spTgt spid="439"/>
                                        </p:tgtEl>
                                      </p:cBhvr>
                                    </p:animEffect>
                                  </p:childTnLst>
                                </p:cTn>
                              </p:par>
                            </p:childTnLst>
                          </p:cTn>
                        </p:par>
                        <p:par>
                          <p:cTn id="16" fill="hold">
                            <p:stCondLst>
                              <p:cond delay="1500"/>
                            </p:stCondLst>
                            <p:childTnLst>
                              <p:par>
                                <p:cTn id="17" presetID="9" presetClass="entr" fill="hold" grpId="4" nodeType="afterEffect">
                                  <p:stCondLst>
                                    <p:cond delay="0"/>
                                  </p:stCondLst>
                                  <p:iterate>
                                    <p:tmAbs val="0"/>
                                  </p:iterate>
                                  <p:childTnLst>
                                    <p:set>
                                      <p:cBhvr>
                                        <p:cTn id="18" fill="hold"/>
                                        <p:tgtEl>
                                          <p:spTgt spid="436"/>
                                        </p:tgtEl>
                                        <p:attrNameLst>
                                          <p:attrName>style.visibility</p:attrName>
                                        </p:attrNameLst>
                                      </p:cBhvr>
                                      <p:to>
                                        <p:strVal val="visible"/>
                                      </p:to>
                                    </p:set>
                                    <p:animEffect transition="in" filter="dissolve">
                                      <p:cBhvr>
                                        <p:cTn id="19" dur="500"/>
                                        <p:tgtEl>
                                          <p:spTgt spid="436"/>
                                        </p:tgtEl>
                                      </p:cBhvr>
                                    </p:animEffect>
                                  </p:childTnLst>
                                </p:cTn>
                              </p:par>
                            </p:childTnLst>
                          </p:cTn>
                        </p:par>
                        <p:par>
                          <p:cTn id="20" fill="hold">
                            <p:stCondLst>
                              <p:cond delay="2000"/>
                            </p:stCondLst>
                            <p:childTnLst>
                              <p:par>
                                <p:cTn id="21" presetID="9" presetClass="entr" fill="hold" grpId="5" nodeType="afterEffect">
                                  <p:stCondLst>
                                    <p:cond delay="0"/>
                                  </p:stCondLst>
                                  <p:iterate>
                                    <p:tmAbs val="0"/>
                                  </p:iterate>
                                  <p:childTnLst>
                                    <p:set>
                                      <p:cBhvr>
                                        <p:cTn id="22" fill="hold"/>
                                        <p:tgtEl>
                                          <p:spTgt spid="441"/>
                                        </p:tgtEl>
                                        <p:attrNameLst>
                                          <p:attrName>style.visibility</p:attrName>
                                        </p:attrNameLst>
                                      </p:cBhvr>
                                      <p:to>
                                        <p:strVal val="visible"/>
                                      </p:to>
                                    </p:set>
                                    <p:animEffect transition="in" filter="dissolve">
                                      <p:cBhvr>
                                        <p:cTn id="23" dur="500"/>
                                        <p:tgtEl>
                                          <p:spTgt spid="441"/>
                                        </p:tgtEl>
                                      </p:cBhvr>
                                    </p:animEffect>
                                  </p:childTnLst>
                                </p:cTn>
                              </p:par>
                            </p:childTnLst>
                          </p:cTn>
                        </p:par>
                        <p:par>
                          <p:cTn id="24" fill="hold">
                            <p:stCondLst>
                              <p:cond delay="2500"/>
                            </p:stCondLst>
                            <p:childTnLst>
                              <p:par>
                                <p:cTn id="25" presetID="9" presetClass="entr" fill="hold" grpId="6" nodeType="afterEffect">
                                  <p:stCondLst>
                                    <p:cond delay="0"/>
                                  </p:stCondLst>
                                  <p:iterate>
                                    <p:tmAbs val="0"/>
                                  </p:iterate>
                                  <p:childTnLst>
                                    <p:set>
                                      <p:cBhvr>
                                        <p:cTn id="26" fill="hold"/>
                                        <p:tgtEl>
                                          <p:spTgt spid="434"/>
                                        </p:tgtEl>
                                        <p:attrNameLst>
                                          <p:attrName>style.visibility</p:attrName>
                                        </p:attrNameLst>
                                      </p:cBhvr>
                                      <p:to>
                                        <p:strVal val="visible"/>
                                      </p:to>
                                    </p:set>
                                    <p:animEffect transition="in" filter="dissolve">
                                      <p:cBhvr>
                                        <p:cTn id="27" dur="500"/>
                                        <p:tgtEl>
                                          <p:spTgt spid="434"/>
                                        </p:tgtEl>
                                      </p:cBhvr>
                                    </p:animEffect>
                                  </p:childTnLst>
                                </p:cTn>
                              </p:par>
                            </p:childTnLst>
                          </p:cTn>
                        </p:par>
                        <p:par>
                          <p:cTn id="28" fill="hold">
                            <p:stCondLst>
                              <p:cond delay="3000"/>
                            </p:stCondLst>
                            <p:childTnLst>
                              <p:par>
                                <p:cTn id="29" presetID="9" presetClass="entr" fill="hold" grpId="7" nodeType="afterEffect">
                                  <p:stCondLst>
                                    <p:cond delay="0"/>
                                  </p:stCondLst>
                                  <p:iterate>
                                    <p:tmAbs val="0"/>
                                  </p:iterate>
                                  <p:childTnLst>
                                    <p:set>
                                      <p:cBhvr>
                                        <p:cTn id="30" fill="hold"/>
                                        <p:tgtEl>
                                          <p:spTgt spid="437"/>
                                        </p:tgtEl>
                                        <p:attrNameLst>
                                          <p:attrName>style.visibility</p:attrName>
                                        </p:attrNameLst>
                                      </p:cBhvr>
                                      <p:to>
                                        <p:strVal val="visible"/>
                                      </p:to>
                                    </p:set>
                                    <p:animEffect transition="in" filter="dissolve">
                                      <p:cBhvr>
                                        <p:cTn id="31" dur="500"/>
                                        <p:tgtEl>
                                          <p:spTgt spid="437"/>
                                        </p:tgtEl>
                                      </p:cBhvr>
                                    </p:animEffect>
                                  </p:childTnLst>
                                </p:cTn>
                              </p:par>
                            </p:childTnLst>
                          </p:cTn>
                        </p:par>
                        <p:par>
                          <p:cTn id="32" fill="hold">
                            <p:stCondLst>
                              <p:cond delay="3500"/>
                            </p:stCondLst>
                            <p:childTnLst>
                              <p:par>
                                <p:cTn id="33" presetID="9" presetClass="entr" fill="hold" grpId="8" nodeType="afterEffect">
                                  <p:stCondLst>
                                    <p:cond delay="0"/>
                                  </p:stCondLst>
                                  <p:iterate>
                                    <p:tmAbs val="0"/>
                                  </p:iterate>
                                  <p:childTnLst>
                                    <p:set>
                                      <p:cBhvr>
                                        <p:cTn id="34" fill="hold"/>
                                        <p:tgtEl>
                                          <p:spTgt spid="435"/>
                                        </p:tgtEl>
                                        <p:attrNameLst>
                                          <p:attrName>style.visibility</p:attrName>
                                        </p:attrNameLst>
                                      </p:cBhvr>
                                      <p:to>
                                        <p:strVal val="visible"/>
                                      </p:to>
                                    </p:set>
                                    <p:animEffect transition="in" filter="dissolve">
                                      <p:cBhvr>
                                        <p:cTn id="35" dur="500"/>
                                        <p:tgtEl>
                                          <p:spTgt spid="435"/>
                                        </p:tgtEl>
                                      </p:cBhvr>
                                    </p:animEffect>
                                  </p:childTnLst>
                                </p:cTn>
                              </p:par>
                            </p:childTnLst>
                          </p:cTn>
                        </p:par>
                        <p:par>
                          <p:cTn id="36" fill="hold">
                            <p:stCondLst>
                              <p:cond delay="4000"/>
                            </p:stCondLst>
                            <p:childTnLst>
                              <p:par>
                                <p:cTn id="37" presetID="9" presetClass="entr" fill="hold" grpId="9" nodeType="afterEffect">
                                  <p:stCondLst>
                                    <p:cond delay="0"/>
                                  </p:stCondLst>
                                  <p:iterate>
                                    <p:tmAbs val="0"/>
                                  </p:iterate>
                                  <p:childTnLst>
                                    <p:set>
                                      <p:cBhvr>
                                        <p:cTn id="38" fill="hold"/>
                                        <p:tgtEl>
                                          <p:spTgt spid="443"/>
                                        </p:tgtEl>
                                        <p:attrNameLst>
                                          <p:attrName>style.visibility</p:attrName>
                                        </p:attrNameLst>
                                      </p:cBhvr>
                                      <p:to>
                                        <p:strVal val="visible"/>
                                      </p:to>
                                    </p:set>
                                    <p:animEffect transition="in" filter="dissolve">
                                      <p:cBhvr>
                                        <p:cTn id="39" dur="200"/>
                                        <p:tgtEl>
                                          <p:spTgt spid="443"/>
                                        </p:tgtEl>
                                      </p:cBhvr>
                                    </p:animEffect>
                                  </p:childTnLst>
                                </p:cTn>
                              </p:par>
                            </p:childTnLst>
                          </p:cTn>
                        </p:par>
                        <p:par>
                          <p:cTn id="40" fill="hold">
                            <p:stCondLst>
                              <p:cond delay="4200"/>
                            </p:stCondLst>
                            <p:childTnLst>
                              <p:par>
                                <p:cTn id="41" presetID="9" presetClass="entr" fill="hold" grpId="10" nodeType="afterEffect">
                                  <p:stCondLst>
                                    <p:cond delay="600"/>
                                  </p:stCondLst>
                                  <p:iterate>
                                    <p:tmAbs val="0"/>
                                  </p:iterate>
                                  <p:childTnLst>
                                    <p:set>
                                      <p:cBhvr>
                                        <p:cTn id="42" fill="hold"/>
                                        <p:tgtEl>
                                          <p:spTgt spid="444"/>
                                        </p:tgtEl>
                                        <p:attrNameLst>
                                          <p:attrName>style.visibility</p:attrName>
                                        </p:attrNameLst>
                                      </p:cBhvr>
                                      <p:to>
                                        <p:strVal val="visible"/>
                                      </p:to>
                                    </p:set>
                                    <p:animEffect transition="in" filter="dissolve">
                                      <p:cBhvr>
                                        <p:cTn id="43" dur="200"/>
                                        <p:tgtEl>
                                          <p:spTgt spid="444"/>
                                        </p:tgtEl>
                                      </p:cBhvr>
                                    </p:animEffect>
                                  </p:childTnLst>
                                </p:cTn>
                              </p:par>
                            </p:childTnLst>
                          </p:cTn>
                        </p:par>
                        <p:par>
                          <p:cTn id="44" fill="hold">
                            <p:stCondLst>
                              <p:cond delay="5000"/>
                            </p:stCondLst>
                            <p:childTnLst>
                              <p:par>
                                <p:cTn id="45" presetID="22" presetClass="entr" presetSubtype="8" fill="hold" grpId="11" nodeType="afterEffect">
                                  <p:stCondLst>
                                    <p:cond delay="0"/>
                                  </p:stCondLst>
                                  <p:iterate>
                                    <p:tmAbs val="0"/>
                                  </p:iterate>
                                  <p:childTnLst>
                                    <p:set>
                                      <p:cBhvr>
                                        <p:cTn id="46" fill="hold"/>
                                        <p:tgtEl>
                                          <p:spTgt spid="442"/>
                                        </p:tgtEl>
                                        <p:attrNameLst>
                                          <p:attrName>style.visibility</p:attrName>
                                        </p:attrNameLst>
                                      </p:cBhvr>
                                      <p:to>
                                        <p:strVal val="visible"/>
                                      </p:to>
                                    </p:set>
                                    <p:animEffect transition="in" filter="wipe(left)">
                                      <p:cBhvr>
                                        <p:cTn id="4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6" animBg="1" advAuto="0"/>
      <p:bldP spid="435" grpId="8" animBg="1" advAuto="0"/>
      <p:bldP spid="436" grpId="4" animBg="1" advAuto="0"/>
      <p:bldP spid="437" grpId="7" animBg="1" advAuto="0"/>
      <p:bldP spid="438" grpId="1" animBg="1" advAuto="0"/>
      <p:bldP spid="439" grpId="3" animBg="1" advAuto="0"/>
      <p:bldP spid="440" grpId="2" animBg="1" advAuto="0"/>
      <p:bldP spid="441" grpId="5" animBg="1" advAuto="0"/>
      <p:bldP spid="442" grpId="11" animBg="1" advAuto="0"/>
      <p:bldP spid="443" grpId="9" animBg="1" advAuto="0"/>
      <p:bldP spid="444" grpId="1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Image" descr="Image"/>
          <p:cNvPicPr>
            <a:picLocks noChangeAspect="1"/>
          </p:cNvPicPr>
          <p:nvPr/>
        </p:nvPicPr>
        <p:blipFill>
          <a:blip r:embed="rId3">
            <a:extLst/>
          </a:blip>
          <a:stretch>
            <a:fillRect/>
          </a:stretch>
        </p:blipFill>
        <p:spPr>
          <a:xfrm>
            <a:off x="223571" y="4279889"/>
            <a:ext cx="632772" cy="1471022"/>
          </a:xfrm>
          <a:prstGeom prst="rect">
            <a:avLst/>
          </a:prstGeom>
          <a:ln w="12700">
            <a:miter lim="400000"/>
          </a:ln>
        </p:spPr>
      </p:pic>
      <p:sp>
        <p:nvSpPr>
          <p:cNvPr id="449" name="Slide Number Placeholder 3"/>
          <p:cNvSpPr txBox="1">
            <a:spLocks noGrp="1"/>
          </p:cNvSpPr>
          <p:nvPr>
            <p:ph type="sldNum" sz="quarter" idx="2"/>
          </p:nvPr>
        </p:nvSpPr>
        <p:spPr>
          <a:xfrm>
            <a:off x="483968" y="4662711"/>
            <a:ext cx="111978" cy="2154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rPr b="1"/>
              <a:t>8</a:t>
            </a:fld>
            <a:endParaRPr b="1" dirty="0"/>
          </a:p>
        </p:txBody>
      </p:sp>
      <p:pic>
        <p:nvPicPr>
          <p:cNvPr id="450"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451"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452"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453"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rPr dirty="0"/>
              <a:t>Check your timeline</a:t>
            </a:r>
          </a:p>
        </p:txBody>
      </p:sp>
      <p:pic>
        <p:nvPicPr>
          <p:cNvPr id="454" name="Picture 16" descr="Picture 16"/>
          <p:cNvPicPr>
            <a:picLocks noChangeAspect="1"/>
          </p:cNvPicPr>
          <p:nvPr/>
        </p:nvPicPr>
        <p:blipFill>
          <a:blip r:embed="rId6">
            <a:extLst/>
          </a:blip>
          <a:stretch>
            <a:fillRect/>
          </a:stretch>
        </p:blipFill>
        <p:spPr>
          <a:xfrm>
            <a:off x="3551369" y="921106"/>
            <a:ext cx="1103015" cy="868179"/>
          </a:xfrm>
          <a:prstGeom prst="rect">
            <a:avLst/>
          </a:prstGeom>
          <a:ln w="12700">
            <a:miter lim="400000"/>
          </a:ln>
        </p:spPr>
      </p:pic>
      <p:pic>
        <p:nvPicPr>
          <p:cNvPr id="455" name="Picture 15" descr="Picture 15"/>
          <p:cNvPicPr>
            <a:picLocks noChangeAspect="1"/>
          </p:cNvPicPr>
          <p:nvPr/>
        </p:nvPicPr>
        <p:blipFill>
          <a:blip r:embed="rId7">
            <a:extLst/>
          </a:blip>
          <a:stretch>
            <a:fillRect/>
          </a:stretch>
        </p:blipFill>
        <p:spPr>
          <a:xfrm>
            <a:off x="2527784" y="914429"/>
            <a:ext cx="1103014" cy="1411044"/>
          </a:xfrm>
          <a:prstGeom prst="rect">
            <a:avLst/>
          </a:prstGeom>
          <a:ln w="12700">
            <a:miter lim="400000"/>
          </a:ln>
        </p:spPr>
      </p:pic>
      <p:sp>
        <p:nvSpPr>
          <p:cNvPr id="456" name="TextBox 3"/>
          <p:cNvSpPr txBox="1"/>
          <p:nvPr/>
        </p:nvSpPr>
        <p:spPr>
          <a:xfrm>
            <a:off x="322791" y="2272298"/>
            <a:ext cx="122872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808080"/>
                </a:solidFill>
                <a:latin typeface="Arial"/>
                <a:ea typeface="Arial"/>
                <a:cs typeface="Arial"/>
                <a:sym typeface="Arial"/>
              </a:defRPr>
            </a:lvl1pPr>
          </a:lstStyle>
          <a:p>
            <a:r>
              <a:rPr dirty="0">
                <a:solidFill>
                  <a:schemeClr val="tx1">
                    <a:lumMod val="50000"/>
                  </a:schemeClr>
                </a:solidFill>
                <a:latin typeface="Geller Text Regular"/>
              </a:rPr>
              <a:t>Fastest to decompose</a:t>
            </a:r>
          </a:p>
        </p:txBody>
      </p:sp>
      <p:sp>
        <p:nvSpPr>
          <p:cNvPr id="457" name="TextBox 5"/>
          <p:cNvSpPr txBox="1"/>
          <p:nvPr/>
        </p:nvSpPr>
        <p:spPr>
          <a:xfrm>
            <a:off x="7278158" y="2272298"/>
            <a:ext cx="15430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808080"/>
                </a:solidFill>
                <a:latin typeface="Arial"/>
                <a:ea typeface="Arial"/>
                <a:cs typeface="Arial"/>
                <a:sym typeface="Arial"/>
              </a:defRPr>
            </a:lvl1pPr>
          </a:lstStyle>
          <a:p>
            <a:r>
              <a:rPr dirty="0">
                <a:solidFill>
                  <a:schemeClr val="tx1">
                    <a:lumMod val="50000"/>
                  </a:schemeClr>
                </a:solidFill>
                <a:latin typeface="Geller Text Regular"/>
              </a:rPr>
              <a:t>Slowest to decompose</a:t>
            </a:r>
          </a:p>
        </p:txBody>
      </p:sp>
      <p:sp>
        <p:nvSpPr>
          <p:cNvPr id="458" name="Straight Connector 7"/>
          <p:cNvSpPr/>
          <p:nvPr/>
        </p:nvSpPr>
        <p:spPr>
          <a:xfrm>
            <a:off x="1534583" y="2550841"/>
            <a:ext cx="5742046" cy="5069"/>
          </a:xfrm>
          <a:prstGeom prst="line">
            <a:avLst/>
          </a:prstGeom>
          <a:ln w="12700">
            <a:solidFill>
              <a:srgbClr val="808080"/>
            </a:solidFill>
            <a:tailEnd type="triangle"/>
          </a:ln>
        </p:spPr>
        <p:txBody>
          <a:bodyPr lIns="45719" rIns="45719"/>
          <a:lstStyle/>
          <a:p>
            <a:pPr>
              <a:defRPr>
                <a:solidFill>
                  <a:srgbClr val="000000"/>
                </a:solidFill>
                <a:latin typeface="Trebuchet MS"/>
                <a:ea typeface="Trebuchet MS"/>
                <a:cs typeface="Trebuchet MS"/>
                <a:sym typeface="Trebuchet MS"/>
              </a:defRPr>
            </a:pPr>
            <a:endParaRPr dirty="0"/>
          </a:p>
        </p:txBody>
      </p:sp>
      <p:pic>
        <p:nvPicPr>
          <p:cNvPr id="459" name="Picture 2" descr="Picture 2"/>
          <p:cNvPicPr>
            <a:picLocks noChangeAspect="1"/>
          </p:cNvPicPr>
          <p:nvPr/>
        </p:nvPicPr>
        <p:blipFill>
          <a:blip r:embed="rId8">
            <a:extLst/>
          </a:blip>
          <a:stretch>
            <a:fillRect/>
          </a:stretch>
        </p:blipFill>
        <p:spPr>
          <a:xfrm>
            <a:off x="278584" y="776214"/>
            <a:ext cx="1155518" cy="1037574"/>
          </a:xfrm>
          <a:prstGeom prst="rect">
            <a:avLst/>
          </a:prstGeom>
          <a:ln w="12700">
            <a:miter lim="400000"/>
          </a:ln>
        </p:spPr>
      </p:pic>
      <p:pic>
        <p:nvPicPr>
          <p:cNvPr id="460" name="Picture 3" descr="Picture 3"/>
          <p:cNvPicPr>
            <a:picLocks noChangeAspect="1"/>
          </p:cNvPicPr>
          <p:nvPr/>
        </p:nvPicPr>
        <p:blipFill>
          <a:blip r:embed="rId9">
            <a:extLst/>
          </a:blip>
          <a:stretch>
            <a:fillRect/>
          </a:stretch>
        </p:blipFill>
        <p:spPr>
          <a:xfrm>
            <a:off x="1977446" y="620367"/>
            <a:ext cx="1030579" cy="635976"/>
          </a:xfrm>
          <a:prstGeom prst="rect">
            <a:avLst/>
          </a:prstGeom>
          <a:ln w="12700">
            <a:miter lim="400000"/>
          </a:ln>
        </p:spPr>
      </p:pic>
      <p:pic>
        <p:nvPicPr>
          <p:cNvPr id="461" name="Picture 4" descr="Picture 4"/>
          <p:cNvPicPr>
            <a:picLocks noChangeAspect="1"/>
          </p:cNvPicPr>
          <p:nvPr/>
        </p:nvPicPr>
        <p:blipFill>
          <a:blip r:embed="rId10">
            <a:extLst/>
          </a:blip>
          <a:stretch>
            <a:fillRect/>
          </a:stretch>
        </p:blipFill>
        <p:spPr>
          <a:xfrm>
            <a:off x="1456272" y="1119477"/>
            <a:ext cx="719141" cy="1000948"/>
          </a:xfrm>
          <a:prstGeom prst="rect">
            <a:avLst/>
          </a:prstGeom>
          <a:ln w="12700">
            <a:miter lim="400000"/>
          </a:ln>
        </p:spPr>
      </p:pic>
      <p:pic>
        <p:nvPicPr>
          <p:cNvPr id="462" name="Picture 5" descr="Picture 5"/>
          <p:cNvPicPr>
            <a:picLocks noChangeAspect="1"/>
          </p:cNvPicPr>
          <p:nvPr/>
        </p:nvPicPr>
        <p:blipFill>
          <a:blip r:embed="rId11">
            <a:extLst/>
          </a:blip>
          <a:stretch>
            <a:fillRect/>
          </a:stretch>
        </p:blipFill>
        <p:spPr>
          <a:xfrm>
            <a:off x="4724480" y="658812"/>
            <a:ext cx="1392767" cy="1392767"/>
          </a:xfrm>
          <a:prstGeom prst="rect">
            <a:avLst/>
          </a:prstGeom>
          <a:ln w="12700">
            <a:miter lim="400000"/>
          </a:ln>
        </p:spPr>
      </p:pic>
      <p:pic>
        <p:nvPicPr>
          <p:cNvPr id="463" name="Picture 17" descr="Picture 17"/>
          <p:cNvPicPr>
            <a:picLocks noChangeAspect="1"/>
          </p:cNvPicPr>
          <p:nvPr/>
        </p:nvPicPr>
        <p:blipFill>
          <a:blip r:embed="rId12">
            <a:extLst/>
          </a:blip>
          <a:stretch>
            <a:fillRect/>
          </a:stretch>
        </p:blipFill>
        <p:spPr>
          <a:xfrm>
            <a:off x="5940197" y="740833"/>
            <a:ext cx="1228726" cy="1228726"/>
          </a:xfrm>
          <a:prstGeom prst="rect">
            <a:avLst/>
          </a:prstGeom>
          <a:ln w="12700">
            <a:miter lim="400000"/>
          </a:ln>
        </p:spPr>
      </p:pic>
      <p:pic>
        <p:nvPicPr>
          <p:cNvPr id="464" name="Picture 18" descr="Picture 18"/>
          <p:cNvPicPr>
            <a:picLocks noChangeAspect="1"/>
          </p:cNvPicPr>
          <p:nvPr/>
        </p:nvPicPr>
        <p:blipFill>
          <a:blip r:embed="rId13">
            <a:extLst/>
          </a:blip>
          <a:stretch>
            <a:fillRect/>
          </a:stretch>
        </p:blipFill>
        <p:spPr>
          <a:xfrm rot="640062">
            <a:off x="7064723" y="976159"/>
            <a:ext cx="1015248" cy="1015248"/>
          </a:xfrm>
          <a:prstGeom prst="rect">
            <a:avLst/>
          </a:prstGeom>
          <a:ln w="12700">
            <a:miter lim="400000"/>
          </a:ln>
        </p:spPr>
      </p:pic>
      <p:sp>
        <p:nvSpPr>
          <p:cNvPr id="465" name="Title 1"/>
          <p:cNvSpPr txBox="1"/>
          <p:nvPr/>
        </p:nvSpPr>
        <p:spPr>
          <a:xfrm>
            <a:off x="365366" y="3035045"/>
            <a:ext cx="8413268" cy="136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905255">
              <a:defRPr sz="1782">
                <a:solidFill>
                  <a:srgbClr val="000000"/>
                </a:solidFill>
              </a:defRPr>
            </a:pPr>
            <a:r>
              <a:rPr sz="1700" dirty="0"/>
              <a:t>Did you get them in the right order? </a:t>
            </a:r>
          </a:p>
          <a:p>
            <a:pPr defTabSz="905255">
              <a:defRPr sz="1782">
                <a:solidFill>
                  <a:srgbClr val="000000"/>
                </a:solidFill>
              </a:defRPr>
            </a:pPr>
            <a:endParaRPr sz="1700" dirty="0"/>
          </a:p>
          <a:p>
            <a:pPr defTabSz="905255">
              <a:defRPr sz="1782">
                <a:solidFill>
                  <a:srgbClr val="000000"/>
                </a:solidFill>
              </a:defRPr>
            </a:pPr>
            <a:r>
              <a:rPr sz="1700" dirty="0"/>
              <a:t>How long do you think it would take each item to decompose on a landfill site?</a:t>
            </a:r>
          </a:p>
          <a:p>
            <a:pPr marL="339470" indent="-339470" defTabSz="905255">
              <a:buSzPct val="100000"/>
              <a:buFont typeface="Arial"/>
              <a:buChar char="•"/>
              <a:defRPr sz="1782">
                <a:solidFill>
                  <a:srgbClr val="808080"/>
                </a:solidFill>
                <a:latin typeface="Arial"/>
                <a:ea typeface="Arial"/>
                <a:cs typeface="Arial"/>
                <a:sym typeface="Arial"/>
              </a:defRPr>
            </a:pPr>
            <a:endParaRPr sz="17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6"/>
                                        </p:tgtEl>
                                        <p:attrNameLst>
                                          <p:attrName>style.visibility</p:attrName>
                                        </p:attrNameLst>
                                      </p:cBhvr>
                                      <p:to>
                                        <p:strVal val="visible"/>
                                      </p:to>
                                    </p:set>
                                    <p:animEffect transition="in" filter="dissolve">
                                      <p:cBhvr>
                                        <p:cTn id="7" dur="500"/>
                                        <p:tgtEl>
                                          <p:spTgt spid="456"/>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458"/>
                                        </p:tgtEl>
                                        <p:attrNameLst>
                                          <p:attrName>style.visibility</p:attrName>
                                        </p:attrNameLst>
                                      </p:cBhvr>
                                      <p:to>
                                        <p:strVal val="visible"/>
                                      </p:to>
                                    </p:set>
                                    <p:animEffect transition="in" filter="wipe(left)">
                                      <p:cBhvr>
                                        <p:cTn id="11" dur="500"/>
                                        <p:tgtEl>
                                          <p:spTgt spid="458"/>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457"/>
                                        </p:tgtEl>
                                        <p:attrNameLst>
                                          <p:attrName>style.visibility</p:attrName>
                                        </p:attrNameLst>
                                      </p:cBhvr>
                                      <p:to>
                                        <p:strVal val="visible"/>
                                      </p:to>
                                    </p:set>
                                    <p:animEffect transition="in" filter="dissolve">
                                      <p:cBhvr>
                                        <p:cTn id="15" dur="500"/>
                                        <p:tgtEl>
                                          <p:spTgt spid="457"/>
                                        </p:tgtEl>
                                      </p:cBhvr>
                                    </p:animEffect>
                                  </p:childTnLst>
                                </p:cTn>
                              </p:par>
                            </p:childTnLst>
                          </p:cTn>
                        </p:par>
                        <p:par>
                          <p:cTn id="16" fill="hold">
                            <p:stCondLst>
                              <p:cond delay="1500"/>
                            </p:stCondLst>
                            <p:childTnLst>
                              <p:par>
                                <p:cTn id="17" presetID="9" presetClass="entr" fill="hold" grpId="4" nodeType="afterEffect">
                                  <p:stCondLst>
                                    <p:cond delay="0"/>
                                  </p:stCondLst>
                                  <p:iterate>
                                    <p:tmAbs val="0"/>
                                  </p:iterate>
                                  <p:childTnLst>
                                    <p:set>
                                      <p:cBhvr>
                                        <p:cTn id="18" fill="hold"/>
                                        <p:tgtEl>
                                          <p:spTgt spid="459"/>
                                        </p:tgtEl>
                                        <p:attrNameLst>
                                          <p:attrName>style.visibility</p:attrName>
                                        </p:attrNameLst>
                                      </p:cBhvr>
                                      <p:to>
                                        <p:strVal val="visible"/>
                                      </p:to>
                                    </p:set>
                                    <p:animEffect transition="in" filter="dissolve">
                                      <p:cBhvr>
                                        <p:cTn id="19" dur="800"/>
                                        <p:tgtEl>
                                          <p:spTgt spid="459"/>
                                        </p:tgtEl>
                                      </p:cBhvr>
                                    </p:animEffect>
                                  </p:childTnLst>
                                </p:cTn>
                              </p:par>
                            </p:childTnLst>
                          </p:cTn>
                        </p:par>
                        <p:par>
                          <p:cTn id="20" fill="hold">
                            <p:stCondLst>
                              <p:cond delay="2300"/>
                            </p:stCondLst>
                            <p:childTnLst>
                              <p:par>
                                <p:cTn id="21" presetID="9" presetClass="entr" fill="hold" grpId="5" nodeType="afterEffect">
                                  <p:stCondLst>
                                    <p:cond delay="0"/>
                                  </p:stCondLst>
                                  <p:iterate>
                                    <p:tmAbs val="0"/>
                                  </p:iterate>
                                  <p:childTnLst>
                                    <p:set>
                                      <p:cBhvr>
                                        <p:cTn id="22" fill="hold"/>
                                        <p:tgtEl>
                                          <p:spTgt spid="460"/>
                                        </p:tgtEl>
                                        <p:attrNameLst>
                                          <p:attrName>style.visibility</p:attrName>
                                        </p:attrNameLst>
                                      </p:cBhvr>
                                      <p:to>
                                        <p:strVal val="visible"/>
                                      </p:to>
                                    </p:set>
                                    <p:animEffect transition="in" filter="dissolve">
                                      <p:cBhvr>
                                        <p:cTn id="23" dur="800"/>
                                        <p:tgtEl>
                                          <p:spTgt spid="460"/>
                                        </p:tgtEl>
                                      </p:cBhvr>
                                    </p:animEffect>
                                  </p:childTnLst>
                                </p:cTn>
                              </p:par>
                            </p:childTnLst>
                          </p:cTn>
                        </p:par>
                        <p:par>
                          <p:cTn id="24" fill="hold">
                            <p:stCondLst>
                              <p:cond delay="3100"/>
                            </p:stCondLst>
                            <p:childTnLst>
                              <p:par>
                                <p:cTn id="25" presetID="9" presetClass="entr" fill="hold" grpId="6" nodeType="afterEffect">
                                  <p:stCondLst>
                                    <p:cond delay="0"/>
                                  </p:stCondLst>
                                  <p:iterate>
                                    <p:tmAbs val="0"/>
                                  </p:iterate>
                                  <p:childTnLst>
                                    <p:set>
                                      <p:cBhvr>
                                        <p:cTn id="26" fill="hold"/>
                                        <p:tgtEl>
                                          <p:spTgt spid="461"/>
                                        </p:tgtEl>
                                        <p:attrNameLst>
                                          <p:attrName>style.visibility</p:attrName>
                                        </p:attrNameLst>
                                      </p:cBhvr>
                                      <p:to>
                                        <p:strVal val="visible"/>
                                      </p:to>
                                    </p:set>
                                    <p:animEffect transition="in" filter="dissolve">
                                      <p:cBhvr>
                                        <p:cTn id="27" dur="800"/>
                                        <p:tgtEl>
                                          <p:spTgt spid="461"/>
                                        </p:tgtEl>
                                      </p:cBhvr>
                                    </p:animEffect>
                                  </p:childTnLst>
                                </p:cTn>
                              </p:par>
                            </p:childTnLst>
                          </p:cTn>
                        </p:par>
                        <p:par>
                          <p:cTn id="28" fill="hold">
                            <p:stCondLst>
                              <p:cond delay="3900"/>
                            </p:stCondLst>
                            <p:childTnLst>
                              <p:par>
                                <p:cTn id="29" presetID="9" presetClass="entr" fill="hold" grpId="7" nodeType="afterEffect">
                                  <p:stCondLst>
                                    <p:cond delay="0"/>
                                  </p:stCondLst>
                                  <p:iterate>
                                    <p:tmAbs val="0"/>
                                  </p:iterate>
                                  <p:childTnLst>
                                    <p:set>
                                      <p:cBhvr>
                                        <p:cTn id="30" fill="hold"/>
                                        <p:tgtEl>
                                          <p:spTgt spid="455"/>
                                        </p:tgtEl>
                                        <p:attrNameLst>
                                          <p:attrName>style.visibility</p:attrName>
                                        </p:attrNameLst>
                                      </p:cBhvr>
                                      <p:to>
                                        <p:strVal val="visible"/>
                                      </p:to>
                                    </p:set>
                                    <p:animEffect transition="in" filter="dissolve">
                                      <p:cBhvr>
                                        <p:cTn id="31" dur="800"/>
                                        <p:tgtEl>
                                          <p:spTgt spid="455"/>
                                        </p:tgtEl>
                                      </p:cBhvr>
                                    </p:animEffect>
                                  </p:childTnLst>
                                </p:cTn>
                              </p:par>
                            </p:childTnLst>
                          </p:cTn>
                        </p:par>
                        <p:par>
                          <p:cTn id="32" fill="hold">
                            <p:stCondLst>
                              <p:cond delay="4700"/>
                            </p:stCondLst>
                            <p:childTnLst>
                              <p:par>
                                <p:cTn id="33" presetID="9" presetClass="entr" fill="hold" grpId="8" nodeType="afterEffect">
                                  <p:stCondLst>
                                    <p:cond delay="0"/>
                                  </p:stCondLst>
                                  <p:iterate>
                                    <p:tmAbs val="0"/>
                                  </p:iterate>
                                  <p:childTnLst>
                                    <p:set>
                                      <p:cBhvr>
                                        <p:cTn id="34" fill="hold"/>
                                        <p:tgtEl>
                                          <p:spTgt spid="454"/>
                                        </p:tgtEl>
                                        <p:attrNameLst>
                                          <p:attrName>style.visibility</p:attrName>
                                        </p:attrNameLst>
                                      </p:cBhvr>
                                      <p:to>
                                        <p:strVal val="visible"/>
                                      </p:to>
                                    </p:set>
                                    <p:animEffect transition="in" filter="dissolve">
                                      <p:cBhvr>
                                        <p:cTn id="35" dur="800"/>
                                        <p:tgtEl>
                                          <p:spTgt spid="454"/>
                                        </p:tgtEl>
                                      </p:cBhvr>
                                    </p:animEffect>
                                  </p:childTnLst>
                                </p:cTn>
                              </p:par>
                            </p:childTnLst>
                          </p:cTn>
                        </p:par>
                        <p:par>
                          <p:cTn id="36" fill="hold">
                            <p:stCondLst>
                              <p:cond delay="5500"/>
                            </p:stCondLst>
                            <p:childTnLst>
                              <p:par>
                                <p:cTn id="37" presetID="9" presetClass="entr" fill="hold" grpId="9" nodeType="afterEffect">
                                  <p:stCondLst>
                                    <p:cond delay="0"/>
                                  </p:stCondLst>
                                  <p:iterate>
                                    <p:tmAbs val="0"/>
                                  </p:iterate>
                                  <p:childTnLst>
                                    <p:set>
                                      <p:cBhvr>
                                        <p:cTn id="38" fill="hold"/>
                                        <p:tgtEl>
                                          <p:spTgt spid="462"/>
                                        </p:tgtEl>
                                        <p:attrNameLst>
                                          <p:attrName>style.visibility</p:attrName>
                                        </p:attrNameLst>
                                      </p:cBhvr>
                                      <p:to>
                                        <p:strVal val="visible"/>
                                      </p:to>
                                    </p:set>
                                    <p:animEffect transition="in" filter="dissolve">
                                      <p:cBhvr>
                                        <p:cTn id="39" dur="800"/>
                                        <p:tgtEl>
                                          <p:spTgt spid="462"/>
                                        </p:tgtEl>
                                      </p:cBhvr>
                                    </p:animEffect>
                                  </p:childTnLst>
                                </p:cTn>
                              </p:par>
                            </p:childTnLst>
                          </p:cTn>
                        </p:par>
                        <p:par>
                          <p:cTn id="40" fill="hold">
                            <p:stCondLst>
                              <p:cond delay="6300"/>
                            </p:stCondLst>
                            <p:childTnLst>
                              <p:par>
                                <p:cTn id="41" presetID="9" presetClass="entr" fill="hold" grpId="10" nodeType="afterEffect">
                                  <p:stCondLst>
                                    <p:cond delay="0"/>
                                  </p:stCondLst>
                                  <p:iterate>
                                    <p:tmAbs val="0"/>
                                  </p:iterate>
                                  <p:childTnLst>
                                    <p:set>
                                      <p:cBhvr>
                                        <p:cTn id="42" fill="hold"/>
                                        <p:tgtEl>
                                          <p:spTgt spid="463"/>
                                        </p:tgtEl>
                                        <p:attrNameLst>
                                          <p:attrName>style.visibility</p:attrName>
                                        </p:attrNameLst>
                                      </p:cBhvr>
                                      <p:to>
                                        <p:strVal val="visible"/>
                                      </p:to>
                                    </p:set>
                                    <p:animEffect transition="in" filter="dissolve">
                                      <p:cBhvr>
                                        <p:cTn id="43" dur="800"/>
                                        <p:tgtEl>
                                          <p:spTgt spid="463"/>
                                        </p:tgtEl>
                                      </p:cBhvr>
                                    </p:animEffect>
                                  </p:childTnLst>
                                </p:cTn>
                              </p:par>
                            </p:childTnLst>
                          </p:cTn>
                        </p:par>
                        <p:par>
                          <p:cTn id="44" fill="hold">
                            <p:stCondLst>
                              <p:cond delay="7100"/>
                            </p:stCondLst>
                            <p:childTnLst>
                              <p:par>
                                <p:cTn id="45" presetID="9" presetClass="entr" fill="hold" grpId="11" nodeType="afterEffect">
                                  <p:stCondLst>
                                    <p:cond delay="0"/>
                                  </p:stCondLst>
                                  <p:iterate>
                                    <p:tmAbs val="0"/>
                                  </p:iterate>
                                  <p:childTnLst>
                                    <p:set>
                                      <p:cBhvr>
                                        <p:cTn id="46" fill="hold"/>
                                        <p:tgtEl>
                                          <p:spTgt spid="464"/>
                                        </p:tgtEl>
                                        <p:attrNameLst>
                                          <p:attrName>style.visibility</p:attrName>
                                        </p:attrNameLst>
                                      </p:cBhvr>
                                      <p:to>
                                        <p:strVal val="visible"/>
                                      </p:to>
                                    </p:set>
                                    <p:animEffect transition="in" filter="dissolve">
                                      <p:cBhvr>
                                        <p:cTn id="47" dur="8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8" animBg="1" advAuto="0"/>
      <p:bldP spid="455" grpId="7" animBg="1" advAuto="0"/>
      <p:bldP spid="456" grpId="1" animBg="1" advAuto="0"/>
      <p:bldP spid="457" grpId="3" animBg="1" advAuto="0"/>
      <p:bldP spid="458" grpId="2" animBg="1" advAuto="0"/>
      <p:bldP spid="459" grpId="4" animBg="1" advAuto="0"/>
      <p:bldP spid="460" grpId="5" animBg="1" advAuto="0"/>
      <p:bldP spid="461" grpId="6" animBg="1" advAuto="0"/>
      <p:bldP spid="462" grpId="9" animBg="1" advAuto="0"/>
      <p:bldP spid="463" grpId="10" animBg="1" advAuto="0"/>
      <p:bldP spid="464" grpId="1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 descr="Image"/>
          <p:cNvPicPr>
            <a:picLocks noChangeAspect="1"/>
          </p:cNvPicPr>
          <p:nvPr/>
        </p:nvPicPr>
        <p:blipFill>
          <a:blip r:embed="rId3">
            <a:extLst/>
          </a:blip>
          <a:stretch>
            <a:fillRect/>
          </a:stretch>
        </p:blipFill>
        <p:spPr>
          <a:xfrm>
            <a:off x="56677" y="4250856"/>
            <a:ext cx="632772" cy="1471022"/>
          </a:xfrm>
          <a:prstGeom prst="rect">
            <a:avLst/>
          </a:prstGeom>
          <a:ln w="12700">
            <a:miter lim="400000"/>
          </a:ln>
        </p:spPr>
      </p:pic>
      <p:sp>
        <p:nvSpPr>
          <p:cNvPr id="470" name="Slide Number Placeholder 3"/>
          <p:cNvSpPr txBox="1">
            <a:spLocks noGrp="1"/>
          </p:cNvSpPr>
          <p:nvPr>
            <p:ph type="sldNum" sz="quarter" idx="2"/>
          </p:nvPr>
        </p:nvSpPr>
        <p:spPr>
          <a:xfrm>
            <a:off x="322263" y="4669743"/>
            <a:ext cx="127001" cy="203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eorgia"/>
                <a:ea typeface="Georgia"/>
                <a:cs typeface="Georgia"/>
                <a:sym typeface="Georgia"/>
              </a:defRPr>
            </a:lvl1pPr>
          </a:lstStyle>
          <a:p>
            <a:fld id="{86CB4B4D-7CA3-9044-876B-883B54F8677D}" type="slidenum">
              <a:t>9</a:t>
            </a:fld>
            <a:endParaRPr/>
          </a:p>
        </p:txBody>
      </p:sp>
      <p:sp>
        <p:nvSpPr>
          <p:cNvPr id="471" name="TextBox 67"/>
          <p:cNvSpPr/>
          <p:nvPr/>
        </p:nvSpPr>
        <p:spPr>
          <a:xfrm>
            <a:off x="7080067" y="6071341"/>
            <a:ext cx="914401" cy="695220"/>
          </a:xfrm>
          <a:prstGeom prst="rect">
            <a:avLst/>
          </a:prstGeom>
          <a:solidFill>
            <a:srgbClr val="FFFFFF"/>
          </a:solidFill>
          <a:ln w="12700">
            <a:miter lim="400000"/>
          </a:ln>
        </p:spPr>
        <p:txBody>
          <a:bodyPr lIns="45719" rIns="45719"/>
          <a:lstStyle/>
          <a:p>
            <a:pPr>
              <a:defRPr>
                <a:solidFill>
                  <a:srgbClr val="000000"/>
                </a:solidFill>
                <a:latin typeface="Arial"/>
                <a:ea typeface="Arial"/>
                <a:cs typeface="Arial"/>
                <a:sym typeface="Arial"/>
              </a:defRPr>
            </a:pPr>
            <a:endParaRPr/>
          </a:p>
        </p:txBody>
      </p:sp>
      <p:pic>
        <p:nvPicPr>
          <p:cNvPr id="472" name="Screen Shot 2020-10-08 at 15.35.02.jpg" descr="Screen Shot 2020-10-08 at 15.35.02.jpg"/>
          <p:cNvPicPr>
            <a:picLocks noChangeAspect="1"/>
          </p:cNvPicPr>
          <p:nvPr/>
        </p:nvPicPr>
        <p:blipFill>
          <a:blip r:embed="rId4">
            <a:extLst/>
          </a:blip>
          <a:stretch>
            <a:fillRect/>
          </a:stretch>
        </p:blipFill>
        <p:spPr>
          <a:xfrm>
            <a:off x="1288802" y="0"/>
            <a:ext cx="6566396" cy="5143500"/>
          </a:xfrm>
          <a:prstGeom prst="rect">
            <a:avLst/>
          </a:prstGeom>
          <a:ln w="12700">
            <a:miter lim="400000"/>
          </a:ln>
        </p:spPr>
      </p:pic>
      <p:sp>
        <p:nvSpPr>
          <p:cNvPr id="473" name="Title 1"/>
          <p:cNvSpPr txBox="1">
            <a:spLocks noGrp="1"/>
          </p:cNvSpPr>
          <p:nvPr>
            <p:ph type="title"/>
          </p:nvPr>
        </p:nvSpPr>
        <p:spPr>
          <a:xfrm>
            <a:off x="365366" y="207005"/>
            <a:ext cx="8413268" cy="732794"/>
          </a:xfrm>
          <a:prstGeom prst="rect">
            <a:avLst/>
          </a:prstGeom>
        </p:spPr>
        <p:txBody>
          <a:bodyPr/>
          <a:lstStyle>
            <a:lvl1pPr>
              <a:defRPr sz="2500" b="1">
                <a:solidFill>
                  <a:srgbClr val="F0638C"/>
                </a:solidFill>
                <a:latin typeface="Georgia"/>
                <a:ea typeface="Georgia"/>
                <a:cs typeface="Georgia"/>
                <a:sym typeface="Georgia"/>
              </a:defRPr>
            </a:lvl1pPr>
          </a:lstStyle>
          <a:p>
            <a:r>
              <a:t>Time to decompose</a:t>
            </a:r>
          </a:p>
        </p:txBody>
      </p:sp>
    </p:spTree>
    <p:extLst>
      <p:ext uri="{BB962C8B-B14F-4D97-AF65-F5344CB8AC3E}">
        <p14:creationId xmlns:p14="http://schemas.microsoft.com/office/powerpoint/2010/main" val="2387034988"/>
      </p:ext>
    </p:extLst>
  </p:cSld>
  <p:clrMapOvr>
    <a:masterClrMapping/>
  </p:clrMapOvr>
  <p:transition spd="med"/>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543</TotalTime>
  <Words>2318</Words>
  <Application>Microsoft Office PowerPoint</Application>
  <PresentationFormat>On-screen Show (16:9)</PresentationFormat>
  <Paragraphs>218</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Arial Black</vt:lpstr>
      <vt:lpstr>Calibri</vt:lpstr>
      <vt:lpstr>Druk</vt:lpstr>
      <vt:lpstr>Geller Headline</vt:lpstr>
      <vt:lpstr>Geller Text Bold</vt:lpstr>
      <vt:lpstr>Geller Text Regular</vt:lpstr>
      <vt:lpstr>Georgia</vt:lpstr>
      <vt:lpstr>Helvetica</vt:lpstr>
      <vt:lpstr>Impact</vt:lpstr>
      <vt:lpstr>Trade Gothic</vt:lpstr>
      <vt:lpstr>Trebuchet MS</vt:lpstr>
      <vt:lpstr>Wingdings</vt:lpstr>
      <vt:lpstr>Practical Action</vt:lpstr>
      <vt:lpstr>PLASTICS CHALLENGE</vt:lpstr>
      <vt:lpstr>PowerPoint Presentation</vt:lpstr>
      <vt:lpstr>Rubbish facts… in the UK</vt:lpstr>
      <vt:lpstr>Kathmandu – Nepal  Private companies collect waste from homes but not everyone can afford to pay for the service. Those who don’t have the option of taking their waste to selected areas within the city or leaving it out on the streets.  Informal street collection and waste areas provide opportunities for up to 15,000 people (including children) to make a living from waste.</vt:lpstr>
      <vt:lpstr>PowerPoint Presentation</vt:lpstr>
      <vt:lpstr>PowerPoint Presentation</vt:lpstr>
      <vt:lpstr>Waste timeline                                                                                                                                  You have given been eight picture cards.        Place them in a timeline on your desk, from the fastest to the slowest item                      to decompose.  </vt:lpstr>
      <vt:lpstr>Check your timeline</vt:lpstr>
      <vt:lpstr>Time to decompose</vt:lpstr>
      <vt:lpstr>PowerPoint Presentation</vt:lpstr>
      <vt:lpstr>4Rs</vt:lpstr>
      <vt:lpstr>Recycling plastics: True or false?</vt:lpstr>
      <vt:lpstr>The Sustainable Development Goals  So many people around the world are affected by climate change and living in poverty that the United Nations (UN) called a meeting with leaders from over 30 countries to form an action plan to address these big issues.  The leaders agreed on 17 areas that needed to be sorted. They called them the Sustainable Development Goals (SDGs) or Global Goals for short.</vt:lpstr>
      <vt:lpstr>The Sustainable Development Goals</vt:lpstr>
      <vt:lpstr>Mystery plastics</vt:lpstr>
      <vt:lpstr>Mystery plastics - results</vt:lpstr>
      <vt:lpstr>PowerPoint Presentation</vt:lpstr>
      <vt:lpstr>.</vt:lpstr>
      <vt:lpstr>PowerPoint Presentation</vt:lpstr>
      <vt:lpstr>PowerPoint Presentation</vt:lpstr>
      <vt:lpstr>Present your work</vt:lpstr>
      <vt:lpstr>Product evaluation</vt:lpstr>
      <vt:lpstr>  </vt:lpstr>
      <vt:lpstr>Which Global goals?</vt:lpstr>
      <vt:lpstr>PowerPoint Presentation</vt:lpstr>
      <vt:lpstr>CREST Awards  The Plastics challenge is perfect for a CREST Discovery Award. It can also be used to gain as a context for  Bronze, Silver and Gold Awards.  Big Bang Competition  You can also enter your challenge into the Big Bang Competition. Pupils are chosen every year to attend the national Big Bang Fair in Birmingham. Prizes include industrial/scientific site visits.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 CHALLENGE</dc:title>
  <dc:creator>Bren Hellier</dc:creator>
  <cp:lastModifiedBy>Becky Craven</cp:lastModifiedBy>
  <cp:revision>50</cp:revision>
  <dcterms:modified xsi:type="dcterms:W3CDTF">2020-11-26T10:11:39Z</dcterms:modified>
</cp:coreProperties>
</file>