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" name="Google Shape;13;p2"/>
          <p:cNvSpPr txBox="1"/>
          <p:nvPr/>
        </p:nvSpPr>
        <p:spPr>
          <a:xfrm>
            <a:off x="0" y="4789500"/>
            <a:ext cx="9144000" cy="379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dirty="0">
                <a:solidFill>
                  <a:schemeClr val="dk1"/>
                </a:solidFill>
              </a:rPr>
              <a:t>© STEM Learning								</a:t>
            </a:r>
            <a:endParaRPr sz="11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20350" y="738250"/>
            <a:ext cx="1703300" cy="3666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Kat Young</cp:lastModifiedBy>
  <cp:revision>1</cp:revision>
  <dcterms:modified xsi:type="dcterms:W3CDTF">2021-02-23T08:29:19Z</dcterms:modified>
</cp:coreProperties>
</file>