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5C45-0369-42E2-B999-CDAF3AFC6CF7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BD61A-0A25-4084-B18E-14963DA8C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7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alm-clear-drink-filling-glass-2315559/" TargetMode="External"/><Relationship Id="rId13" Type="http://schemas.openxmlformats.org/officeDocument/2006/relationships/hyperlink" Target="https://pixabay.com/en/bundle-jute-rope-newspaper-1853667/" TargetMode="External"/><Relationship Id="rId18" Type="http://schemas.openxmlformats.org/officeDocument/2006/relationships/hyperlink" Target="https://www.pexels.com/photo/beach-vacation-sand-desert-40737/" TargetMode="External"/><Relationship Id="rId26" Type="http://schemas.openxmlformats.org/officeDocument/2006/relationships/hyperlink" Target="https://www.pexels.com/photo/healthy-yellow-banana-fresh-39566/" TargetMode="External"/><Relationship Id="rId3" Type="http://schemas.openxmlformats.org/officeDocument/2006/relationships/hyperlink" Target="https://pixabay.com/en/cork-champagne-drink-party-toast-678017/" TargetMode="External"/><Relationship Id="rId21" Type="http://schemas.openxmlformats.org/officeDocument/2006/relationships/hyperlink" Target="https://www.pexels.com/photo/balls-bright-equipment-game-226586/" TargetMode="External"/><Relationship Id="rId7" Type="http://schemas.openxmlformats.org/officeDocument/2006/relationships/hyperlink" Target="https://pixabay.com/en/wedding-rings-gold-3d-blender-1246897/" TargetMode="External"/><Relationship Id="rId12" Type="http://schemas.openxmlformats.org/officeDocument/2006/relationships/hyperlink" Target="https://pixabay.com/en/boots-rain-boots-ribbon-shoes-1059555/" TargetMode="External"/><Relationship Id="rId17" Type="http://schemas.openxmlformats.org/officeDocument/2006/relationships/hyperlink" Target="https://www.pexels.com/photo/working-business-money-coins-34204/" TargetMode="External"/><Relationship Id="rId25" Type="http://schemas.openxmlformats.org/officeDocument/2006/relationships/hyperlink" Target="https://www.pexels.com/photo/blue-and-white-toothpaste-on-toothbrush-216729/" TargetMode="External"/><Relationship Id="rId2" Type="http://schemas.openxmlformats.org/officeDocument/2006/relationships/hyperlink" Target="https://pixabay.com/en/aluminum-foil-alu-hell-crumpled-647228/" TargetMode="External"/><Relationship Id="rId16" Type="http://schemas.openxmlformats.org/officeDocument/2006/relationships/hyperlink" Target="https://www.pexels.com/photo/shallow-focus-photography-of-black-button-on-formal-suit-jacket-sleeves-85873/" TargetMode="External"/><Relationship Id="rId20" Type="http://schemas.openxmlformats.org/officeDocument/2006/relationships/hyperlink" Target="http://www.publicdomainpictures.net/view-image.php?image=55527" TargetMode="External"/><Relationship Id="rId29" Type="http://schemas.openxmlformats.org/officeDocument/2006/relationships/hyperlink" Target="https://pixabay.com/en/scissors-tool-old-cutting-incision-178540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pinches-pins-useful-bed-bugs-656719/" TargetMode="External"/><Relationship Id="rId11" Type="http://schemas.openxmlformats.org/officeDocument/2006/relationships/hyperlink" Target="https://pixabay.com/en/sharpener-pencil-office-school-2246670/" TargetMode="External"/><Relationship Id="rId24" Type="http://schemas.openxmlformats.org/officeDocument/2006/relationships/hyperlink" Target="https://pixabay.com/en/safety-pin-needle-sew-hand-labor-949149/" TargetMode="External"/><Relationship Id="rId5" Type="http://schemas.openxmlformats.org/officeDocument/2006/relationships/hyperlink" Target="https://pixabay.com/en/dice-reflection-six-eyes-rolling-672985/" TargetMode="External"/><Relationship Id="rId15" Type="http://schemas.openxmlformats.org/officeDocument/2006/relationships/hyperlink" Target="https://pixabay.com/en/candle-flame-wax-candle-event-197248/" TargetMode="External"/><Relationship Id="rId23" Type="http://schemas.openxmlformats.org/officeDocument/2006/relationships/hyperlink" Target="https://pixabay.com/en/cup-coffee-empty-white-porcelain-549084/" TargetMode="External"/><Relationship Id="rId28" Type="http://schemas.openxmlformats.org/officeDocument/2006/relationships/hyperlink" Target="https://pixabay.com/en/business-cash-coin-concept-credit-18107/" TargetMode="External"/><Relationship Id="rId10" Type="http://schemas.openxmlformats.org/officeDocument/2006/relationships/hyperlink" Target="https://www.pexels.com/photo/lemon-fruit-on-branch-during-day-time-66261/" TargetMode="External"/><Relationship Id="rId19" Type="http://schemas.openxmlformats.org/officeDocument/2006/relationships/hyperlink" Target="https://pixabay.com/en/marker-mark-office-highlighter-2245644/" TargetMode="External"/><Relationship Id="rId31" Type="http://schemas.openxmlformats.org/officeDocument/2006/relationships/hyperlink" Target="https://pixabay.com/en/key-pendant-iron-2310246/" TargetMode="External"/><Relationship Id="rId4" Type="http://schemas.openxmlformats.org/officeDocument/2006/relationships/hyperlink" Target="https://pixabay.com/en/jam-the-jar-macro-color-sweet-2333414/" TargetMode="External"/><Relationship Id="rId9" Type="http://schemas.openxmlformats.org/officeDocument/2006/relationships/hyperlink" Target="https://pixabay.com/en/paper-clip-office-stationery-desk-400821/" TargetMode="External"/><Relationship Id="rId14" Type="http://schemas.openxmlformats.org/officeDocument/2006/relationships/hyperlink" Target="https://pixabay.com/en/brown-desk-clip-paper-clip-wood-179454/" TargetMode="External"/><Relationship Id="rId22" Type="http://schemas.openxmlformats.org/officeDocument/2006/relationships/hyperlink" Target="https://www.pexels.com/photo/pencil-on-white-paper-159752/" TargetMode="External"/><Relationship Id="rId27" Type="http://schemas.openxmlformats.org/officeDocument/2006/relationships/hyperlink" Target="https://pixabay.com/en/crown-seals-crown-caps-stack-pile-298232/" TargetMode="External"/><Relationship Id="rId30" Type="http://schemas.openxmlformats.org/officeDocument/2006/relationships/hyperlink" Target="https://pixabay.com/en/rubber-duck-bath-duck-quietscheente-136128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03224F-AF2B-4501-8C1C-5F4D2914FCAD}"/>
              </a:ext>
            </a:extLst>
          </p:cNvPr>
          <p:cNvSpPr txBox="1"/>
          <p:nvPr/>
        </p:nvSpPr>
        <p:spPr>
          <a:xfrm>
            <a:off x="609600" y="609600"/>
            <a:ext cx="605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 Nexus Resource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DE7C19-2BC6-4632-9749-CF98ADBB6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35160"/>
              </p:ext>
            </p:extLst>
          </p:nvPr>
        </p:nvGraphicFramePr>
        <p:xfrm>
          <a:off x="2663541" y="2057400"/>
          <a:ext cx="6864917" cy="2999021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763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 about magnetism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80670"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 and picture cards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Subject(s):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Stage: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KS2 KS3 KS4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476D0B8-EA44-455C-9A69-9C24602CD16C}"/>
              </a:ext>
            </a:extLst>
          </p:cNvPr>
          <p:cNvSpPr/>
          <p:nvPr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4C4A50-4182-4C13-A35F-BB5D78551C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842" y="6270743"/>
            <a:ext cx="1049691" cy="4635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8D7C2A-ABE7-4E08-88EC-5DEEF6E7BF31}"/>
              </a:ext>
            </a:extLst>
          </p:cNvPr>
          <p:cNvSpPr txBox="1"/>
          <p:nvPr/>
        </p:nvSpPr>
        <p:spPr>
          <a:xfrm>
            <a:off x="8991600" y="6302472"/>
            <a:ext cx="3136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resource was developed by EAL Nexus.</a:t>
            </a:r>
          </a:p>
        </p:txBody>
      </p:sp>
    </p:spTree>
    <p:extLst>
      <p:ext uri="{BB962C8B-B14F-4D97-AF65-F5344CB8AC3E}">
        <p14:creationId xmlns:p14="http://schemas.microsoft.com/office/powerpoint/2010/main" val="388570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lemon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32757"/>
            <a:ext cx="5638800" cy="390688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20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sharpener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1752600"/>
            <a:ext cx="6096000" cy="38862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6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wellingtons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672530"/>
            <a:ext cx="6553200" cy="437192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206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newspaper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1" y="1867777"/>
            <a:ext cx="6019799" cy="401606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206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bulldog clip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05000"/>
            <a:ext cx="5410200" cy="365063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26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candle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752601"/>
            <a:ext cx="6172200" cy="416514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26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button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599" y="1600201"/>
            <a:ext cx="5996803" cy="41910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268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10p coin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828800"/>
            <a:ext cx="5334000" cy="3733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28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flip-flop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905000"/>
            <a:ext cx="5715000" cy="366903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28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felt pen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905001"/>
            <a:ext cx="5922818" cy="374718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28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cooking foil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689735"/>
            <a:ext cx="6477000" cy="446913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39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rolling pin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0666" y="1905000"/>
            <a:ext cx="6355735" cy="3962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19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tennis ball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300" y="1828800"/>
            <a:ext cx="6096000" cy="42672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19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pencil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1" y="1738341"/>
            <a:ext cx="6553199" cy="437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1738341"/>
            <a:ext cx="6553200" cy="437191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9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mug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828800"/>
            <a:ext cx="5791200" cy="41448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400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safety pin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901" y="1828800"/>
            <a:ext cx="6172199" cy="389730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40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toothbrush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8068" y="1981200"/>
            <a:ext cx="5368265" cy="3581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40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banana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1" y="1828801"/>
            <a:ext cx="6282011" cy="419099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699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bottle top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81200"/>
            <a:ext cx="5486400" cy="38100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699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2p coin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905002"/>
            <a:ext cx="63246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1905001"/>
            <a:ext cx="6324600" cy="3962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99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scissors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905000"/>
            <a:ext cx="6248400" cy="415409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20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cork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371601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971800" y="1371601"/>
            <a:ext cx="6477000" cy="472440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28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rubber duck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1" y="1714402"/>
            <a:ext cx="6095999" cy="430203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204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key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0076" y="1981200"/>
            <a:ext cx="6263925" cy="41910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20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1"/>
            <a:ext cx="83058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Image attributions</a:t>
            </a:r>
            <a:endParaRPr lang="en-US" sz="1400" b="1" dirty="0"/>
          </a:p>
          <a:p>
            <a:pPr lvl="0"/>
            <a:endParaRPr lang="en-GB" sz="1100" dirty="0"/>
          </a:p>
          <a:p>
            <a:pPr lvl="0"/>
            <a:r>
              <a:rPr lang="en-GB" sz="1100" dirty="0"/>
              <a:t>Tinfoil - </a:t>
            </a:r>
            <a:r>
              <a:rPr lang="en-GB" sz="1100" u="sng" dirty="0">
                <a:hlinkClick r:id="rId2"/>
              </a:rPr>
              <a:t>https://pixabay.com/en/aluminum-foil-alu-hell-crumpled-647228/</a:t>
            </a:r>
            <a:r>
              <a:rPr lang="en-GB" sz="1100" dirty="0"/>
              <a:t> CC0 Public Domain</a:t>
            </a:r>
            <a:endParaRPr lang="en-US" sz="1100" dirty="0"/>
          </a:p>
          <a:p>
            <a:pPr lvl="0"/>
            <a:r>
              <a:rPr lang="en-GB" sz="1100" dirty="0"/>
              <a:t>Cork - </a:t>
            </a:r>
            <a:r>
              <a:rPr lang="en-GB" sz="1100" u="sng" dirty="0">
                <a:hlinkClick r:id="rId3"/>
              </a:rPr>
              <a:t>https://pixabay.com/en/cork-champagne-drink-party-toast-678017/</a:t>
            </a:r>
            <a:r>
              <a:rPr lang="en-GB" sz="1100" dirty="0"/>
              <a:t> CC0 Public Domain</a:t>
            </a:r>
            <a:endParaRPr lang="en-US" sz="1100" dirty="0"/>
          </a:p>
          <a:p>
            <a:pPr lvl="0"/>
            <a:r>
              <a:rPr lang="en-US" sz="1100" dirty="0"/>
              <a:t>Jar - </a:t>
            </a:r>
            <a:r>
              <a:rPr lang="en-US" sz="1100" u="sng" dirty="0">
                <a:hlinkClick r:id="rId4"/>
              </a:rPr>
              <a:t>https://pixabay.com/en/jam-the-jar-macro-color-sweet-2333414/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Dice - </a:t>
            </a:r>
            <a:r>
              <a:rPr lang="en-US" sz="1100" u="sng" dirty="0">
                <a:hlinkClick r:id="rId5"/>
              </a:rPr>
              <a:t>https://pixabay.com/en/dice-reflection-six-eyes-rolling-672985/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Pins - </a:t>
            </a:r>
            <a:r>
              <a:rPr lang="en-US" sz="1100" u="sng" dirty="0">
                <a:hlinkClick r:id="rId6"/>
              </a:rPr>
              <a:t>https://pixabay.com/en/pinches-pins-useful-bed-bugs-656719/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Rings - </a:t>
            </a:r>
            <a:r>
              <a:rPr lang="en-US" sz="1100" u="sng" dirty="0">
                <a:hlinkClick r:id="rId7"/>
              </a:rPr>
              <a:t>https://pixabay.com/en/wedding-rings-gold-3d-blender-1246897/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Water - </a:t>
            </a:r>
            <a:r>
              <a:rPr lang="en-US" sz="1100" u="sng" dirty="0">
                <a:hlinkClick r:id="rId8"/>
              </a:rPr>
              <a:t>https://pixabay.com/en/calm-clear-drink-filling-glass-2315559/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Clips - </a:t>
            </a:r>
            <a:r>
              <a:rPr lang="en-US" sz="1100" u="sng" dirty="0">
                <a:hlinkClick r:id="rId9"/>
              </a:rPr>
              <a:t>https://pixabay.com/en/paper-clip-office-stationery-desk-400821/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Lemon - </a:t>
            </a:r>
            <a:r>
              <a:rPr lang="en-US" sz="1100" u="sng" dirty="0">
                <a:hlinkClick r:id="rId10"/>
              </a:rPr>
              <a:t>https://www.pexels.com/photo/lemon-fruit-on-branch-during-day-time-66261/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Sharpener - </a:t>
            </a:r>
            <a:r>
              <a:rPr lang="en-US" sz="1100" u="sng" dirty="0">
                <a:hlinkClick r:id="rId11"/>
              </a:rPr>
              <a:t>https://pixabay.com/en/sharpener-pencil-office-school-2246670/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Wellies - </a:t>
            </a:r>
            <a:r>
              <a:rPr lang="en-US" sz="1100" u="sng" dirty="0">
                <a:hlinkClick r:id="rId12"/>
              </a:rPr>
              <a:t>https://pixabay.com/en/boots-rain-boots-ribbon-shoes-1059555/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News - </a:t>
            </a:r>
            <a:r>
              <a:rPr lang="en-US" sz="1100" u="sng" dirty="0">
                <a:hlinkClick r:id="rId13"/>
              </a:rPr>
              <a:t>https://pixabay.com/en/bundle-jute-rope-newspaper-1853667/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Art clip - </a:t>
            </a:r>
            <a:r>
              <a:rPr lang="en-US" sz="1100" u="sng" dirty="0">
                <a:hlinkClick r:id="rId14"/>
              </a:rPr>
              <a:t>https://pixabay.com/en/brown-desk-clip-paper-clip-wood-179454/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Candle - </a:t>
            </a:r>
            <a:r>
              <a:rPr lang="en-US" sz="1100" u="sng" dirty="0">
                <a:hlinkClick r:id="rId15"/>
              </a:rPr>
              <a:t>https://pixabay.com/en/candle-flame-wax-candle-event-197248/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Buttons - </a:t>
            </a:r>
            <a:r>
              <a:rPr lang="en-US" sz="1100" u="sng" dirty="0">
                <a:hlinkClick r:id="rId16"/>
              </a:rPr>
              <a:t>https://www.pexels.com/photo/shallow-focus-photography-of-black-button-on-formal-suit-jacket-sleeves-85873/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Coins - </a:t>
            </a:r>
            <a:r>
              <a:rPr lang="en-US" sz="1100" u="sng" dirty="0">
                <a:hlinkClick r:id="rId17"/>
              </a:rPr>
              <a:t>https://www.pexels.com/photo/working-business-money-coins-34204/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Slippers - </a:t>
            </a:r>
            <a:r>
              <a:rPr lang="en-US" sz="1100" u="sng" dirty="0">
                <a:hlinkClick r:id="rId18"/>
              </a:rPr>
              <a:t>https://www.pexels.com/photo/beach-vacation-sand-desert-40737/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Highlighter - </a:t>
            </a:r>
            <a:r>
              <a:rPr lang="en-US" sz="1100" u="sng" dirty="0">
                <a:hlinkClick r:id="rId19"/>
              </a:rPr>
              <a:t>https://pixabay.com/en/marker-mark-office-highlighter-2245644/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Roller - </a:t>
            </a:r>
            <a:r>
              <a:rPr lang="en-US" sz="1100" u="sng" dirty="0">
                <a:hlinkClick r:id="rId20"/>
              </a:rPr>
              <a:t>http://www.publicdomainpictures.net/view-image.php?image=55527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Tennis - </a:t>
            </a:r>
            <a:r>
              <a:rPr lang="en-US" sz="1100" u="sng" dirty="0">
                <a:hlinkClick r:id="rId21"/>
              </a:rPr>
              <a:t>https://www.pexels.com/photo/balls-bright-equipment-game-226586/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Pencil - </a:t>
            </a:r>
            <a:r>
              <a:rPr lang="en-US" sz="1100" u="sng" dirty="0">
                <a:hlinkClick r:id="rId22"/>
              </a:rPr>
              <a:t>https://www.pexels.com/photo/pencil-on-white-paper-159752/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Cup - </a:t>
            </a:r>
            <a:r>
              <a:rPr lang="en-US" sz="1100" u="sng" dirty="0">
                <a:hlinkClick r:id="rId23"/>
              </a:rPr>
              <a:t>https://pixabay.com/en/cup-coffee-empty-white-porcelain-549084/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Safety-pin - </a:t>
            </a:r>
            <a:r>
              <a:rPr lang="en-US" sz="1100" u="sng" dirty="0">
                <a:hlinkClick r:id="rId24"/>
              </a:rPr>
              <a:t>https://pixabay.com/en/safety-pin-needle-sew-hand-labor-949149/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Toothbrush - </a:t>
            </a:r>
            <a:r>
              <a:rPr lang="en-US" sz="1100" u="sng" dirty="0">
                <a:hlinkClick r:id="rId25"/>
              </a:rPr>
              <a:t>https://www.pexels.com/photo/blue-and-white-toothpaste-on-toothbrush-216729/</a:t>
            </a:r>
            <a:r>
              <a:rPr lang="en-US" sz="1100" dirty="0"/>
              <a:t> CC0 Public Domain</a:t>
            </a:r>
          </a:p>
          <a:p>
            <a:pPr lvl="0"/>
            <a:r>
              <a:rPr lang="pl-PL" sz="1100" dirty="0"/>
              <a:t>Banana - </a:t>
            </a:r>
            <a:r>
              <a:rPr lang="pl-PL" sz="1100" u="sng" dirty="0">
                <a:hlinkClick r:id="rId26"/>
              </a:rPr>
              <a:t>https://www.pexels.com/photo/healthy-yellow-banana-fresh-39566/</a:t>
            </a:r>
            <a:r>
              <a:rPr lang="pl-PL" sz="1100" dirty="0"/>
              <a:t> CC0 Public Domain</a:t>
            </a:r>
            <a:endParaRPr lang="en-US" sz="1100" dirty="0"/>
          </a:p>
          <a:p>
            <a:pPr lvl="0"/>
            <a:r>
              <a:rPr lang="en-US" sz="1100" dirty="0"/>
              <a:t>Bottle cap - </a:t>
            </a:r>
            <a:r>
              <a:rPr lang="en-US" sz="1100" u="sng" dirty="0">
                <a:hlinkClick r:id="rId27"/>
              </a:rPr>
              <a:t>https://pixabay.com/en/crown-seals-crown-caps-stack-pile-298232/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Coin - </a:t>
            </a:r>
            <a:r>
              <a:rPr lang="en-US" sz="1100" u="sng" dirty="0">
                <a:hlinkClick r:id="rId28"/>
              </a:rPr>
              <a:t>https://pixabay.com/en/business-cash-coin-concept-credit-18107/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Scissors - </a:t>
            </a:r>
            <a:r>
              <a:rPr lang="en-US" sz="1100" u="sng" dirty="0">
                <a:hlinkClick r:id="rId29"/>
              </a:rPr>
              <a:t>https://pixabay.com/en/scissors-tool-old-cutting-incision-1785401/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Rubber duck - </a:t>
            </a:r>
            <a:r>
              <a:rPr lang="en-US" sz="1100" u="sng" dirty="0">
                <a:hlinkClick r:id="rId30"/>
              </a:rPr>
              <a:t>https://pixabay.com/en/rubber-duck-bath-duck-quietscheente-1361280/</a:t>
            </a:r>
            <a:r>
              <a:rPr lang="en-US" sz="1100" dirty="0"/>
              <a:t> CC0 Public Domain</a:t>
            </a:r>
          </a:p>
          <a:p>
            <a:pPr lvl="0"/>
            <a:r>
              <a:rPr lang="en-US" sz="1100" dirty="0"/>
              <a:t>Key - </a:t>
            </a:r>
            <a:r>
              <a:rPr lang="en-US" sz="1100" u="sng" dirty="0">
                <a:hlinkClick r:id="rId31"/>
              </a:rPr>
              <a:t>https://pixabay.com/en/key-pendant-iron-2310246/</a:t>
            </a:r>
            <a:r>
              <a:rPr lang="en-US" sz="1100" dirty="0"/>
              <a:t> CC0 Public Domain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732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jar of jam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752600"/>
            <a:ext cx="5334000" cy="3962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2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dice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417639"/>
            <a:ext cx="6477000" cy="41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1800" y="1417639"/>
            <a:ext cx="6477000" cy="414528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7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drawing pin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828800"/>
            <a:ext cx="5562600" cy="3657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07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wedding ring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752601"/>
            <a:ext cx="5410200" cy="391885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07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glass of water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752601"/>
            <a:ext cx="5562600" cy="380205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20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paper clip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828801"/>
            <a:ext cx="5486400" cy="383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1828801"/>
            <a:ext cx="5486400" cy="383568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0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560</Words>
  <Application>Microsoft Office PowerPoint</Application>
  <PresentationFormat>Widescreen</PresentationFormat>
  <Paragraphs>73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Office Theme</vt:lpstr>
      <vt:lpstr>PowerPoint Presentation</vt:lpstr>
      <vt:lpstr>cooking foil</vt:lpstr>
      <vt:lpstr>cork</vt:lpstr>
      <vt:lpstr>jar of jam</vt:lpstr>
      <vt:lpstr>dice</vt:lpstr>
      <vt:lpstr>drawing pin</vt:lpstr>
      <vt:lpstr>wedding ring</vt:lpstr>
      <vt:lpstr>glass of water</vt:lpstr>
      <vt:lpstr>paper clip</vt:lpstr>
      <vt:lpstr>lemon</vt:lpstr>
      <vt:lpstr>sharpener</vt:lpstr>
      <vt:lpstr>wellingtons</vt:lpstr>
      <vt:lpstr>newspaper</vt:lpstr>
      <vt:lpstr>bulldog clip</vt:lpstr>
      <vt:lpstr>candle</vt:lpstr>
      <vt:lpstr>button</vt:lpstr>
      <vt:lpstr>10p coin</vt:lpstr>
      <vt:lpstr>flip-flop</vt:lpstr>
      <vt:lpstr>felt pen</vt:lpstr>
      <vt:lpstr>rolling pin</vt:lpstr>
      <vt:lpstr>tennis ball</vt:lpstr>
      <vt:lpstr>pencil</vt:lpstr>
      <vt:lpstr>mug</vt:lpstr>
      <vt:lpstr>safety pin</vt:lpstr>
      <vt:lpstr>toothbrush</vt:lpstr>
      <vt:lpstr>banana</vt:lpstr>
      <vt:lpstr>bottle top</vt:lpstr>
      <vt:lpstr>2p coin</vt:lpstr>
      <vt:lpstr>scissors</vt:lpstr>
      <vt:lpstr>rubber duck</vt:lpstr>
      <vt:lpstr>key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foil</dc:title>
  <dc:creator>Wilson, Ruth (EAL Nexus Co-ordinator (Website and Resources))</dc:creator>
  <cp:lastModifiedBy>Elizabeth Hooper</cp:lastModifiedBy>
  <cp:revision>16</cp:revision>
  <dcterms:created xsi:type="dcterms:W3CDTF">2006-08-16T00:00:00Z</dcterms:created>
  <dcterms:modified xsi:type="dcterms:W3CDTF">2021-09-03T15:28:03Z</dcterms:modified>
</cp:coreProperties>
</file>