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8" r:id="rId2"/>
    <p:sldId id="306" r:id="rId3"/>
    <p:sldId id="307" r:id="rId4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4" autoAdjust="0"/>
    <p:restoredTop sz="73712" autoAdjust="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8CA7FA5-EA35-4934-99AD-E5DDF22589B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59C12FA-CF7A-4E9E-A643-B4766393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717B8C8-C4C2-43CD-BDA2-16BD3CB42BD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449C258-CE90-441A-88F4-E3F0C795C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0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4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8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4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019076-96F8-4BE9-947F-60308BA89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771696"/>
              </p:ext>
            </p:extLst>
          </p:nvPr>
        </p:nvGraphicFramePr>
        <p:xfrm>
          <a:off x="2596833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Specialised cells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Graphic organiser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Cells, organs and life processes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E5827A-3701-42D3-8AF1-0CAF1CDCEE48}"/>
              </a:ext>
            </a:extLst>
          </p:cNvPr>
          <p:cNvSpPr txBox="1"/>
          <p:nvPr/>
        </p:nvSpPr>
        <p:spPr>
          <a:xfrm>
            <a:off x="609600" y="4572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F6FA4A-4CAF-4254-B99B-0F1971B59FA3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Image 8">
            <a:extLst>
              <a:ext uri="{FF2B5EF4-FFF2-40B4-BE49-F238E27FC236}">
                <a16:creationId xmlns:a16="http://schemas.microsoft.com/office/drawing/2014/main" id="{14739D21-7ED0-43A5-A884-EF94B40117E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5DE83E5-5262-4E29-8A23-2E635830AF9D}"/>
              </a:ext>
            </a:extLst>
          </p:cNvPr>
          <p:cNvSpPr txBox="1"/>
          <p:nvPr/>
        </p:nvSpPr>
        <p:spPr>
          <a:xfrm>
            <a:off x="6781800" y="6302472"/>
            <a:ext cx="53466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Z. Davies and has been adapted by EAL Nexus.</a:t>
            </a:r>
          </a:p>
        </p:txBody>
      </p:sp>
    </p:spTree>
    <p:extLst>
      <p:ext uri="{BB962C8B-B14F-4D97-AF65-F5344CB8AC3E}">
        <p14:creationId xmlns:p14="http://schemas.microsoft.com/office/powerpoint/2010/main" val="283012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08968"/>
              </p:ext>
            </p:extLst>
          </p:nvPr>
        </p:nvGraphicFramePr>
        <p:xfrm>
          <a:off x="1991544" y="332655"/>
          <a:ext cx="8352928" cy="6048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58071126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436665916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8802491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20131221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Type of cell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Appearance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Special feature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Function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87099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contain haemoglobin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07181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GB" sz="20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carry messages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6293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Egg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842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GB" sz="20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can swim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028348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Leaf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04833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endParaRPr lang="en-GB" sz="20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long section like a finger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56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81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904122"/>
              </p:ext>
            </p:extLst>
          </p:nvPr>
        </p:nvGraphicFramePr>
        <p:xfrm>
          <a:off x="1703512" y="229824"/>
          <a:ext cx="8640960" cy="6473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158071126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436665916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08802491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01312219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Type of cell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Appearance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Special feature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Function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87099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Red blood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no nucleus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large surface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contain haemoglobin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carry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oxygen around body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071810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Nerve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long shape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connections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at all ends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carry electric signals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carry messages around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26293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Egg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large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contain a lot of cytoplasm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join with sperm cell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84206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Sperm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long tail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pointed head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can swim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reach egg cell and fertilise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it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028348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Leaf cells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 large surface 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contain lots of chloroplasts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absorb sunlight for photosynthesis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04833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Root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hair cells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long section like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a finger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large surface area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to absorb water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absorb water and minerals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568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742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164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Zdravie</dc:creator>
  <cp:lastModifiedBy>Elizabeth Hooper</cp:lastModifiedBy>
  <cp:revision>39</cp:revision>
  <cp:lastPrinted>2016-10-17T12:27:06Z</cp:lastPrinted>
  <dcterms:created xsi:type="dcterms:W3CDTF">2015-01-17T16:18:42Z</dcterms:created>
  <dcterms:modified xsi:type="dcterms:W3CDTF">2021-09-03T14:35:00Z</dcterms:modified>
</cp:coreProperties>
</file>