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51" autoAdjust="0"/>
  </p:normalViewPr>
  <p:slideViewPr>
    <p:cSldViewPr snapToGrid="0">
      <p:cViewPr>
        <p:scale>
          <a:sx n="125" d="100"/>
          <a:sy n="125" d="100"/>
        </p:scale>
        <p:origin x="8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Magnetic poles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noProof="0" dirty="0" smtClean="0"/>
              <a:t>Every magnet has two poles.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noProof="0" dirty="0" smtClean="0"/>
              <a:t>A bar magnet has a</a:t>
            </a:r>
            <a:r>
              <a:rPr kumimoji="0" lang="en-US" sz="1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north-seeking-pole at one end. </a:t>
            </a:r>
          </a:p>
          <a:p>
            <a:pPr lvl="0">
              <a:defRPr/>
            </a:pPr>
            <a:r>
              <a:rPr lang="en-US" dirty="0"/>
              <a:t>A</a:t>
            </a:r>
            <a:r>
              <a:rPr kumimoji="0" lang="en-US" sz="1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the other end </a:t>
            </a: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has a </a:t>
            </a:r>
            <a:r>
              <a:rPr lang="en-US" dirty="0" smtClean="0"/>
              <a:t>south-seeking-pole</a:t>
            </a:r>
            <a:r>
              <a:rPr kumimoji="0" lang="en-US" sz="1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9274" y="2702529"/>
            <a:ext cx="4229690" cy="209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Magnetic poles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5"/>
            <a:ext cx="8492463" cy="186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These statements are about the magnetic poles.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you think about each statement?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887" y="35094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1692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8291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54889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359721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359488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 attracts magnetic metals and</a:t>
            </a:r>
          </a:p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 attracts magnetic metals.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062" y="425462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8" y="425229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 attracts the S of another magnet and </a:t>
            </a:r>
          </a:p>
          <a:p>
            <a:pPr>
              <a:lnSpc>
                <a:spcPct val="110000"/>
              </a:lnSpc>
            </a:pP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 repels the N of another magnet.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5062" y="491444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4238" y="491211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 has a positive electric charge and </a:t>
            </a:r>
          </a:p>
          <a:p>
            <a:pPr>
              <a:lnSpc>
                <a:spcPct val="110000"/>
              </a:lnSpc>
            </a:pP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 has a negative electric charge.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5062" y="5574264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64238" y="5571935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 has extra electric charge and </a:t>
            </a:r>
          </a:p>
          <a:p>
            <a:pPr>
              <a:lnSpc>
                <a:spcPct val="110000"/>
              </a:lnSpc>
            </a:pP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 is short of electric charge.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350947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16929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82911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5486530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255417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866" y="472635"/>
            <a:ext cx="7981950" cy="332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0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70</TotalTime>
  <Words>125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5</cp:revision>
  <dcterms:created xsi:type="dcterms:W3CDTF">2019-11-22T12:36:19Z</dcterms:created>
  <dcterms:modified xsi:type="dcterms:W3CDTF">2019-11-22T13:47:07Z</dcterms:modified>
</cp:coreProperties>
</file>