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600"/>
    <a:srgbClr val="3737FF"/>
    <a:srgbClr val="5B5BFF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51" autoAdjust="0"/>
  </p:normalViewPr>
  <p:slideViewPr>
    <p:cSldViewPr snapToGrid="0">
      <p:cViewPr varScale="1">
        <p:scale>
          <a:sx n="98" d="100"/>
          <a:sy n="98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Rules for magnetism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148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things are magnetic.</a:t>
            </a:r>
            <a:endParaRPr lang="en-GB" dirty="0"/>
          </a:p>
          <a:p>
            <a:r>
              <a:rPr lang="en-US" dirty="0"/>
              <a:t>A magnet attracts a magnetic object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sorts of materials are magnetic?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9740" y="2389687"/>
            <a:ext cx="7971407" cy="2412635"/>
            <a:chOff x="589740" y="2389687"/>
            <a:chExt cx="7971407" cy="2412635"/>
          </a:xfrm>
        </p:grpSpPr>
        <p:grpSp>
          <p:nvGrpSpPr>
            <p:cNvPr id="2" name="Group 1"/>
            <p:cNvGrpSpPr/>
            <p:nvPr/>
          </p:nvGrpSpPr>
          <p:grpSpPr>
            <a:xfrm>
              <a:off x="589740" y="2389687"/>
              <a:ext cx="7971407" cy="1620000"/>
              <a:chOff x="457201" y="2389687"/>
              <a:chExt cx="7971407" cy="1620000"/>
            </a:xfrm>
          </p:grpSpPr>
          <p:pic>
            <p:nvPicPr>
              <p:cNvPr id="1026" name="Picture 2" descr="Coins, Money, Currency, Euro, Specie, Loose Chan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2389687"/>
                <a:ext cx="2437617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Duck Meet, Ducks, Rubber Ducks, Plastic Duck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592" y="2389687"/>
                <a:ext cx="2433803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arnival, Color, Desktop Background, People, Pap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168" y="2389687"/>
                <a:ext cx="251244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589740" y="4155991"/>
              <a:ext cx="243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Metals?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7734" y="4155991"/>
              <a:ext cx="243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Non-metals?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3947" y="4155991"/>
              <a:ext cx="243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Non-metals with a </a:t>
              </a:r>
            </a:p>
            <a:p>
              <a:r>
                <a:rPr lang="en-GB" dirty="0" smtClean="0"/>
                <a:t>static electric charge?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00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Rules for magnetism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92463" cy="186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about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these rules for magnetism?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350947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16929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482911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07887" y="5488930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359721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238" y="359488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metals are magnetic.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062" y="425462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8" y="4252299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non-metals are </a:t>
            </a:r>
            <a:r>
              <a:rPr lang="en-GB" b="1" i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 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magnetic.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062" y="491444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8" y="4912117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Lots of metals are </a:t>
            </a:r>
            <a:r>
              <a:rPr lang="en-GB" b="1" i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magnetic.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5062" y="5574264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4238" y="5571935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Non-metals are magnetic if they have an electric charge.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070289" y="350947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16929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482911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070289" y="5486530"/>
            <a:ext cx="2730061" cy="544860"/>
            <a:chOff x="5846013" y="4891312"/>
            <a:chExt cx="2954337" cy="544860"/>
          </a:xfrm>
        </p:grpSpPr>
        <p:sp>
          <p:nvSpPr>
            <p:cNvPr id="53" name="Rectangle 52"/>
            <p:cNvSpPr/>
            <p:nvPr/>
          </p:nvSpPr>
          <p:spPr>
            <a:xfrm>
              <a:off x="5846013" y="4893712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320305" y="4891312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81398" y="4896030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58566" y="4893541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255417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  <a:endParaRPr lang="en-GB" sz="1200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56237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  <a:endParaRPr lang="en-GB" sz="1200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35318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  <a:endParaRPr lang="en-GB" sz="1200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18580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  <a:endParaRPr lang="en-GB" sz="1200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87" y="1563879"/>
            <a:ext cx="5470522" cy="17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BEST_PPt_First slide ready.pptx" id="{381E4D17-69CB-42C3-85C1-2E8F8736608A}" vid="{03D53ADA-BC75-4EEB-AF83-964927EF2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.BEST_PPt_First slide ready</Template>
  <TotalTime>65</TotalTime>
  <Words>101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7</cp:revision>
  <dcterms:created xsi:type="dcterms:W3CDTF">2019-11-22T10:57:33Z</dcterms:created>
  <dcterms:modified xsi:type="dcterms:W3CDTF">2019-11-22T12:03:24Z</dcterms:modified>
</cp:coreProperties>
</file>