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Lst>
  <p:sldSz cx="9144000" cy="5708650"/>
  <p:notesSz cx="9144000" cy="57086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7920" autoAdjust="0"/>
  </p:normalViewPr>
  <p:slideViewPr>
    <p:cSldViewPr>
      <p:cViewPr varScale="1">
        <p:scale>
          <a:sx n="92" d="100"/>
          <a:sy n="92" d="100"/>
        </p:scale>
        <p:origin x="218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2857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285750"/>
          </a:xfrm>
          <a:prstGeom prst="rect">
            <a:avLst/>
          </a:prstGeom>
        </p:spPr>
        <p:txBody>
          <a:bodyPr vert="horz" lIns="91440" tIns="45720" rIns="91440" bIns="45720" rtlCol="0"/>
          <a:lstStyle>
            <a:lvl1pPr algn="r">
              <a:defRPr sz="1200"/>
            </a:lvl1pPr>
          </a:lstStyle>
          <a:p>
            <a:fld id="{00D06E15-809D-48E2-8526-AF3E4973E9D9}" type="datetimeFigureOut">
              <a:rPr lang="en-GB" smtClean="0"/>
              <a:t>23/09/2022</a:t>
            </a:fld>
            <a:endParaRPr lang="en-GB"/>
          </a:p>
        </p:txBody>
      </p:sp>
      <p:sp>
        <p:nvSpPr>
          <p:cNvPr id="4" name="Slide Image Placeholder 3"/>
          <p:cNvSpPr>
            <a:spLocks noGrp="1" noRot="1" noChangeAspect="1"/>
          </p:cNvSpPr>
          <p:nvPr>
            <p:ph type="sldImg" idx="2"/>
          </p:nvPr>
        </p:nvSpPr>
        <p:spPr>
          <a:xfrm>
            <a:off x="3030538" y="714375"/>
            <a:ext cx="3082925" cy="1925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2747963"/>
            <a:ext cx="7315200" cy="22479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422900"/>
            <a:ext cx="3962400" cy="2857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5422900"/>
            <a:ext cx="3962400" cy="285750"/>
          </a:xfrm>
          <a:prstGeom prst="rect">
            <a:avLst/>
          </a:prstGeom>
        </p:spPr>
        <p:txBody>
          <a:bodyPr vert="horz" lIns="91440" tIns="45720" rIns="91440" bIns="45720" rtlCol="0" anchor="b"/>
          <a:lstStyle>
            <a:lvl1pPr algn="r">
              <a:defRPr sz="1200"/>
            </a:lvl1pPr>
          </a:lstStyle>
          <a:p>
            <a:fld id="{C142BA35-D956-4284-AC8F-681C520FE21D}" type="slidenum">
              <a:rPr lang="en-GB" smtClean="0"/>
              <a:t>‹#›</a:t>
            </a:fld>
            <a:endParaRPr lang="en-GB"/>
          </a:p>
        </p:txBody>
      </p:sp>
    </p:spTree>
    <p:extLst>
      <p:ext uri="{BB962C8B-B14F-4D97-AF65-F5344CB8AC3E}">
        <p14:creationId xmlns:p14="http://schemas.microsoft.com/office/powerpoint/2010/main" val="2949879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solidFill>
                  <a:srgbClr val="646463"/>
                </a:solidFill>
                <a:latin typeface="ArialMT"/>
              </a:rPr>
              <a:t>Explain to pupils that in this session they are going to work together in teams to protect the residents of houses and  in the town of </a:t>
            </a:r>
            <a:r>
              <a:rPr lang="en-GB" sz="1200" b="0" i="0" u="none" strike="noStrike" baseline="0" dirty="0" err="1">
                <a:solidFill>
                  <a:srgbClr val="646463"/>
                </a:solidFill>
                <a:latin typeface="ArialMT"/>
              </a:rPr>
              <a:t>Stemville</a:t>
            </a:r>
            <a:r>
              <a:rPr lang="en-GB" sz="1200" b="0" i="0" u="none" strike="noStrike" baseline="0" dirty="0">
                <a:solidFill>
                  <a:srgbClr val="646463"/>
                </a:solidFill>
                <a:latin typeface="ArialMT"/>
              </a:rPr>
              <a:t> from flooding. </a:t>
            </a:r>
          </a:p>
          <a:p>
            <a:pPr algn="l"/>
            <a:r>
              <a:rPr lang="en-GB" sz="1200" b="0" i="0" u="none" strike="noStrike" baseline="0" dirty="0">
                <a:solidFill>
                  <a:srgbClr val="646463"/>
                </a:solidFill>
                <a:latin typeface="ArialMT"/>
              </a:rPr>
              <a:t>Initially they will learn more about the causes and consequences of flooding and how climate change is causing more flooding. </a:t>
            </a:r>
          </a:p>
          <a:p>
            <a:pPr algn="l"/>
            <a:r>
              <a:rPr lang="en-GB" sz="1200" b="0" i="0" u="none" strike="noStrike" baseline="0" dirty="0">
                <a:solidFill>
                  <a:srgbClr val="646463"/>
                </a:solidFill>
                <a:latin typeface="ArialMT"/>
              </a:rPr>
              <a:t>They will then split into teams and find out about various types of flood management system and evaluate them.</a:t>
            </a:r>
          </a:p>
          <a:p>
            <a:pPr algn="l"/>
            <a:r>
              <a:rPr lang="en-GB" sz="1200" b="0" i="0" u="none" strike="noStrike" baseline="0" dirty="0">
                <a:solidFill>
                  <a:srgbClr val="646463"/>
                </a:solidFill>
                <a:latin typeface="ArialMT"/>
              </a:rPr>
              <a:t>From this information they will have to devise a plan to protect </a:t>
            </a:r>
            <a:r>
              <a:rPr lang="en-GB" sz="1200" b="0" i="0" u="none" strike="noStrike" baseline="0" dirty="0" err="1">
                <a:solidFill>
                  <a:srgbClr val="646463"/>
                </a:solidFill>
                <a:latin typeface="ArialMT"/>
              </a:rPr>
              <a:t>Stemville</a:t>
            </a:r>
            <a:r>
              <a:rPr lang="en-GB" sz="1200" b="0" i="0" u="none" strike="noStrike" baseline="0" dirty="0">
                <a:solidFill>
                  <a:srgbClr val="646463"/>
                </a:solidFill>
                <a:latin typeface="ArialMT"/>
              </a:rPr>
              <a:t> from flooding within a certain budget.</a:t>
            </a:r>
          </a:p>
          <a:p>
            <a:pPr algn="l"/>
            <a:r>
              <a:rPr lang="en-GB" sz="1200" b="0" i="0" u="none" strike="noStrike" baseline="0" dirty="0">
                <a:solidFill>
                  <a:srgbClr val="646463"/>
                </a:solidFill>
                <a:latin typeface="ArialMT"/>
              </a:rPr>
              <a:t>Once they have come up with a plan they have to prepare a presentation to explain their ideas to the rest of the class and the judges (the teacher and an Environment Agency STEM Ambassador if one is present) and a winning team chosen. (Fellow pupils could also be the judges)</a:t>
            </a:r>
            <a:endParaRPr lang="en-GB" dirty="0"/>
          </a:p>
          <a:p>
            <a:pPr algn="l"/>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1</a:t>
            </a:fld>
            <a:endParaRPr lang="en-GB"/>
          </a:p>
        </p:txBody>
      </p:sp>
    </p:spTree>
    <p:extLst>
      <p:ext uri="{BB962C8B-B14F-4D97-AF65-F5344CB8AC3E}">
        <p14:creationId xmlns:p14="http://schemas.microsoft.com/office/powerpoint/2010/main" val="154106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slides help to explain the geography of </a:t>
            </a:r>
            <a:r>
              <a:rPr lang="en-GB" dirty="0" err="1"/>
              <a:t>Stemville</a:t>
            </a:r>
            <a:r>
              <a:rPr lang="en-GB" dirty="0"/>
              <a:t>.</a:t>
            </a:r>
          </a:p>
        </p:txBody>
      </p:sp>
      <p:sp>
        <p:nvSpPr>
          <p:cNvPr id="4" name="Slide Number Placeholder 3"/>
          <p:cNvSpPr>
            <a:spLocks noGrp="1"/>
          </p:cNvSpPr>
          <p:nvPr>
            <p:ph type="sldNum" sz="quarter" idx="5"/>
          </p:nvPr>
        </p:nvSpPr>
        <p:spPr/>
        <p:txBody>
          <a:bodyPr/>
          <a:lstStyle/>
          <a:p>
            <a:fld id="{C142BA35-D956-4284-AC8F-681C520FE21D}" type="slidenum">
              <a:rPr lang="en-GB" smtClean="0"/>
              <a:t>10</a:t>
            </a:fld>
            <a:endParaRPr lang="en-GB"/>
          </a:p>
        </p:txBody>
      </p:sp>
    </p:spTree>
    <p:extLst>
      <p:ext uri="{BB962C8B-B14F-4D97-AF65-F5344CB8AC3E}">
        <p14:creationId xmlns:p14="http://schemas.microsoft.com/office/powerpoint/2010/main" val="90019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from the previous slide this highlights the flooding problems that </a:t>
            </a:r>
            <a:r>
              <a:rPr lang="en-GB" dirty="0" err="1"/>
              <a:t>Stemville</a:t>
            </a:r>
            <a:r>
              <a:rPr lang="en-GB" dirty="0"/>
              <a:t> has experienced in the past, but how it is now getting worse and the town council need to take action as homes and businesses are being damaged which has a negative impact on the economy and people’s well being.</a:t>
            </a:r>
          </a:p>
        </p:txBody>
      </p:sp>
      <p:sp>
        <p:nvSpPr>
          <p:cNvPr id="4" name="Slide Number Placeholder 3"/>
          <p:cNvSpPr>
            <a:spLocks noGrp="1"/>
          </p:cNvSpPr>
          <p:nvPr>
            <p:ph type="sldNum" sz="quarter" idx="5"/>
          </p:nvPr>
        </p:nvSpPr>
        <p:spPr/>
        <p:txBody>
          <a:bodyPr/>
          <a:lstStyle/>
          <a:p>
            <a:fld id="{C142BA35-D956-4284-AC8F-681C520FE21D}" type="slidenum">
              <a:rPr lang="en-GB" smtClean="0"/>
              <a:t>11</a:t>
            </a:fld>
            <a:endParaRPr lang="en-GB"/>
          </a:p>
        </p:txBody>
      </p:sp>
    </p:spTree>
    <p:extLst>
      <p:ext uri="{BB962C8B-B14F-4D97-AF65-F5344CB8AC3E}">
        <p14:creationId xmlns:p14="http://schemas.microsoft.com/office/powerpoint/2010/main" val="1204834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800" b="0" i="0" u="none" strike="noStrike" baseline="0" dirty="0">
                <a:solidFill>
                  <a:srgbClr val="3D3C3B"/>
                </a:solidFill>
                <a:latin typeface="ArialMT"/>
              </a:rPr>
              <a:t>Introduce the task. Tell pupils they will be provided with a list of flood management system information cards and they need to work as a team of specialists to evaluate the systems and come up with a plan for protecting the town.  They can collate the information on a student flood evaluation sheet for each version of the activity.</a:t>
            </a:r>
          </a:p>
          <a:p>
            <a:pPr algn="l"/>
            <a:endParaRPr lang="en-GB" sz="1800" b="0" i="0" u="none" strike="noStrike" baseline="0" dirty="0">
              <a:solidFill>
                <a:srgbClr val="3D3C3B"/>
              </a:solidFill>
              <a:latin typeface="ArialMT"/>
            </a:endParaRPr>
          </a:p>
          <a:p>
            <a:pPr algn="l"/>
            <a:r>
              <a:rPr lang="en-GB" sz="1800" b="0" i="0" u="none" strike="noStrike" baseline="0" dirty="0">
                <a:solidFill>
                  <a:srgbClr val="3D3C3B"/>
                </a:solidFill>
                <a:latin typeface="ArialMT"/>
              </a:rPr>
              <a:t>They then need to select the appropriate flood management systems for their plan that are within the budget and they can summarise their choices and its cost on the flood management system budgeting sheet.</a:t>
            </a:r>
          </a:p>
          <a:p>
            <a:pPr algn="l"/>
            <a:endParaRPr lang="en-GB" sz="1800" b="0" i="0" u="none" strike="noStrike" baseline="0" dirty="0">
              <a:solidFill>
                <a:srgbClr val="3D3C3B"/>
              </a:solidFill>
              <a:latin typeface="ArialMT"/>
            </a:endParaRPr>
          </a:p>
          <a:p>
            <a:pPr algn="l"/>
            <a:r>
              <a:rPr lang="en-GB" sz="1800" b="0" i="0" u="none" strike="noStrike" baseline="0" dirty="0">
                <a:solidFill>
                  <a:srgbClr val="3D3C3B"/>
                </a:solidFill>
                <a:latin typeface="ArialMT"/>
              </a:rPr>
              <a:t>Get them to mark on their plan where they would put their flood management systems.</a:t>
            </a:r>
          </a:p>
          <a:p>
            <a:pPr algn="l"/>
            <a:endParaRPr lang="en-GB" sz="1800" b="0" i="0" u="none" strike="noStrike" baseline="0" dirty="0">
              <a:solidFill>
                <a:srgbClr val="3D3C3B"/>
              </a:solidFill>
              <a:latin typeface="ArialMT"/>
            </a:endParaRPr>
          </a:p>
          <a:p>
            <a:pPr algn="l"/>
            <a:r>
              <a:rPr lang="en-GB" sz="1800" b="0" i="0" u="none" strike="noStrike" baseline="0" dirty="0">
                <a:solidFill>
                  <a:srgbClr val="3D3C3B"/>
                </a:solidFill>
                <a:latin typeface="ArialMT"/>
              </a:rPr>
              <a:t>Keep this slide up as pupils evaluate the flood management systems so they are clear about what they have to do .</a:t>
            </a:r>
          </a:p>
          <a:p>
            <a:pPr algn="l"/>
            <a:endParaRPr lang="en-GB" sz="1800" b="0" i="0" u="none" strike="noStrike" baseline="0" dirty="0">
              <a:solidFill>
                <a:srgbClr val="3D3C3B"/>
              </a:solidFill>
              <a:latin typeface="ArialMT"/>
            </a:endParaRPr>
          </a:p>
          <a:p>
            <a:pPr algn="l"/>
            <a:r>
              <a:rPr lang="en-GB" sz="1800" b="0" i="0" u="none" strike="noStrike" baseline="0" dirty="0">
                <a:solidFill>
                  <a:srgbClr val="3D3C3B"/>
                </a:solidFill>
                <a:latin typeface="ArialMT"/>
              </a:rPr>
              <a:t>Remind them that once they have made their choices about the flood defence management systems they will have to prepare a presentation for the judges.</a:t>
            </a:r>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12</a:t>
            </a:fld>
            <a:endParaRPr lang="en-GB"/>
          </a:p>
        </p:txBody>
      </p:sp>
    </p:spTree>
    <p:extLst>
      <p:ext uri="{BB962C8B-B14F-4D97-AF65-F5344CB8AC3E}">
        <p14:creationId xmlns:p14="http://schemas.microsoft.com/office/powerpoint/2010/main" val="2170455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 through this slide to tell students what the councillors are looking for in a good pitch. Keep this slide up as the students work on their pitch.</a:t>
            </a:r>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13</a:t>
            </a:fld>
            <a:endParaRPr lang="en-GB"/>
          </a:p>
        </p:txBody>
      </p:sp>
    </p:spTree>
    <p:extLst>
      <p:ext uri="{BB962C8B-B14F-4D97-AF65-F5344CB8AC3E}">
        <p14:creationId xmlns:p14="http://schemas.microsoft.com/office/powerpoint/2010/main" val="3394325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slide as the pupils are doing their pitch. In order to keep students engaged it might be worth giving them pitch grading sheets so they can comment on each of the pitches and perhaps have a vote for the best.</a:t>
            </a:r>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14</a:t>
            </a:fld>
            <a:endParaRPr lang="en-GB"/>
          </a:p>
        </p:txBody>
      </p:sp>
    </p:spTree>
    <p:extLst>
      <p:ext uri="{BB962C8B-B14F-4D97-AF65-F5344CB8AC3E}">
        <p14:creationId xmlns:p14="http://schemas.microsoft.com/office/powerpoint/2010/main" val="3128373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Insert this slide in between slides 11 and 12 if it is to be used. </a:t>
            </a:r>
            <a:r>
              <a:rPr lang="en-GB" dirty="0"/>
              <a:t>This slide along with the carbon footprint on the flood management systems cards can be used as an extension for more able pupils or if there is more time.  This helps students to understand that the carbon footprint of a flood management system is a very important factor in selecting an appropriate flood management system.</a:t>
            </a:r>
            <a:endParaRPr lang="en-GB" i="1" dirty="0"/>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15</a:t>
            </a:fld>
            <a:endParaRPr lang="en-GB"/>
          </a:p>
        </p:txBody>
      </p:sp>
    </p:spTree>
    <p:extLst>
      <p:ext uri="{BB962C8B-B14F-4D97-AF65-F5344CB8AC3E}">
        <p14:creationId xmlns:p14="http://schemas.microsoft.com/office/powerpoint/2010/main" val="337408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16</a:t>
            </a:fld>
            <a:endParaRPr lang="en-GB"/>
          </a:p>
        </p:txBody>
      </p:sp>
    </p:spTree>
    <p:extLst>
      <p:ext uri="{BB962C8B-B14F-4D97-AF65-F5344CB8AC3E}">
        <p14:creationId xmlns:p14="http://schemas.microsoft.com/office/powerpoint/2010/main" val="15510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solidFill>
                  <a:srgbClr val="646463"/>
                </a:solidFill>
                <a:latin typeface="ArialMT"/>
              </a:rPr>
              <a:t>Get pupils to think for 1 min about the question ‘What are floods and why do they happen? ‘ in silence on their own.</a:t>
            </a:r>
          </a:p>
          <a:p>
            <a:pPr algn="l"/>
            <a:r>
              <a:rPr lang="en-GB" sz="1200" b="0" i="0" u="none" strike="noStrike" baseline="0" dirty="0">
                <a:solidFill>
                  <a:srgbClr val="646463"/>
                </a:solidFill>
                <a:latin typeface="ArialMT"/>
              </a:rPr>
              <a:t>Then allow 1 minute for the pupils to discuss it with a partner.</a:t>
            </a:r>
          </a:p>
          <a:p>
            <a:pPr algn="l"/>
            <a:r>
              <a:rPr lang="en-GB" sz="1200" b="0" i="0" u="none" strike="noStrike" baseline="0" dirty="0">
                <a:solidFill>
                  <a:srgbClr val="646463"/>
                </a:solidFill>
                <a:latin typeface="ArialMT"/>
              </a:rPr>
              <a:t>Pupils can then share their thoughts with the class.</a:t>
            </a:r>
          </a:p>
          <a:p>
            <a:pPr algn="l"/>
            <a:endParaRPr lang="en-GB" sz="1200" b="0" i="0" u="none" strike="noStrike" baseline="0" dirty="0">
              <a:solidFill>
                <a:srgbClr val="646463"/>
              </a:solidFill>
              <a:latin typeface="ArialMT"/>
            </a:endParaRPr>
          </a:p>
          <a:p>
            <a:pPr algn="l"/>
            <a:r>
              <a:rPr lang="en-GB" sz="1200" b="0" i="0" u="none" strike="noStrike" baseline="0" dirty="0">
                <a:solidFill>
                  <a:srgbClr val="646463"/>
                </a:solidFill>
                <a:latin typeface="ArialMT"/>
              </a:rPr>
              <a:t>The idea behind this exercise is to see how much the pupils already know and understand.  Their responses can then guide you as to how much you need to cover the different types of floods mentioned in slide 3</a:t>
            </a:r>
            <a:endParaRPr lang="en-GB" dirty="0"/>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2</a:t>
            </a:fld>
            <a:endParaRPr lang="en-GB"/>
          </a:p>
        </p:txBody>
      </p:sp>
    </p:spTree>
    <p:extLst>
      <p:ext uri="{BB962C8B-B14F-4D97-AF65-F5344CB8AC3E}">
        <p14:creationId xmlns:p14="http://schemas.microsoft.com/office/powerpoint/2010/main" val="267745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dirty="0"/>
              <a:t>Once the think-pair-share-activity is completed the Environment Agency STEM Ambassador can introduce themselves (if one is available) and the title of the session.  The aims of the session can also be introduced which are initially to understand what floods are, explain why they happen, why they are a problem and the impact of climate change on flooding.  This leads to the main part of the activity which is a team challenge to help the fictitious town of </a:t>
            </a:r>
            <a:r>
              <a:rPr lang="en-GB" dirty="0" err="1"/>
              <a:t>Stemville</a:t>
            </a:r>
            <a:r>
              <a:rPr lang="en-GB" dirty="0"/>
              <a:t> install flood management systems to protect itself from flooding. The challenge introduces pupils to the role of the Environment Agency, the problems they have to deal with and the skills that are needed by Environment Agency employees. </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i="1" dirty="0"/>
              <a:t>The Environment Agency STEM ambassador may insert an image in this slide of them at their workplace with any equipment they might use and in their work clothing.</a:t>
            </a:r>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GB" i="1"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GB" i="1" dirty="0"/>
              <a:t>If no Environment Agency STEM ambassador is available then a teacher can leave the title on the slide as the title of the activity and delete the other content.</a:t>
            </a:r>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3</a:t>
            </a:fld>
            <a:endParaRPr lang="en-GB"/>
          </a:p>
        </p:txBody>
      </p:sp>
    </p:spTree>
    <p:extLst>
      <p:ext uri="{BB962C8B-B14F-4D97-AF65-F5344CB8AC3E}">
        <p14:creationId xmlns:p14="http://schemas.microsoft.com/office/powerpoint/2010/main" val="122479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 comments from the pupils in the think-pair-share activity in slide 1 to highlight the different types of flooding. Most will probably think about rainwater in rivers, but maybe not flooding from the sea. You can also introduce the terms groundwater and surface water. </a:t>
            </a:r>
            <a:r>
              <a:rPr lang="en-GB" sz="1200" spc="-20" dirty="0">
                <a:solidFill>
                  <a:srgbClr val="004461"/>
                </a:solidFill>
                <a:latin typeface="Bliss"/>
                <a:cs typeface="Bliss"/>
              </a:rPr>
              <a:t>Flash flooding might be used by some pupils which is caused by large volumes of surface water appearing very quickly.  River flooding </a:t>
            </a:r>
            <a:r>
              <a:rPr lang="en-GB" sz="1200" dirty="0">
                <a:solidFill>
                  <a:srgbClr val="004461"/>
                </a:solidFill>
                <a:latin typeface="Bliss"/>
                <a:cs typeface="Bliss"/>
              </a:rPr>
              <a:t>can happen when a lot of rain falls on saturated ground or when a river is blocked so water cannot flow away.  Highlight that coastal and river flooding can be predicted, but surface water flooding is much harder to predict.</a:t>
            </a:r>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4</a:t>
            </a:fld>
            <a:endParaRPr lang="en-GB"/>
          </a:p>
        </p:txBody>
      </p:sp>
    </p:spTree>
    <p:extLst>
      <p:ext uri="{BB962C8B-B14F-4D97-AF65-F5344CB8AC3E}">
        <p14:creationId xmlns:p14="http://schemas.microsoft.com/office/powerpoint/2010/main" val="336760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baseline="0" dirty="0">
                <a:solidFill>
                  <a:srgbClr val="646463"/>
                </a:solidFill>
                <a:latin typeface="ArialMT"/>
              </a:rPr>
              <a:t>Get pupils to think for 1 min about the question ‘Why are floods a problem? ‘ in silence on their own.</a:t>
            </a:r>
          </a:p>
          <a:p>
            <a:pPr algn="l"/>
            <a:r>
              <a:rPr lang="en-GB" sz="1200" b="0" i="0" u="none" strike="noStrike" baseline="0" dirty="0">
                <a:solidFill>
                  <a:srgbClr val="646463"/>
                </a:solidFill>
                <a:latin typeface="ArialMT"/>
              </a:rPr>
              <a:t>Then allow 1 minute for the pupils to discuss it with a partner.</a:t>
            </a:r>
          </a:p>
          <a:p>
            <a:pPr algn="l"/>
            <a:r>
              <a:rPr lang="en-GB" sz="1200" b="0" i="0" u="none" strike="noStrike" baseline="0" dirty="0">
                <a:solidFill>
                  <a:srgbClr val="646463"/>
                </a:solidFill>
                <a:latin typeface="ArialMT"/>
              </a:rPr>
              <a:t>Pupils can then share their thoughts with the class.</a:t>
            </a:r>
          </a:p>
          <a:p>
            <a:pPr algn="l"/>
            <a:endParaRPr lang="en-GB" sz="1200" b="0" i="0" u="none" strike="noStrike" baseline="0" dirty="0">
              <a:solidFill>
                <a:srgbClr val="646463"/>
              </a:solidFill>
              <a:latin typeface="ArialMT"/>
            </a:endParaRPr>
          </a:p>
          <a:p>
            <a:pPr algn="l"/>
            <a:r>
              <a:rPr lang="en-GB" sz="1200" b="0" i="0" u="none" strike="noStrike" baseline="0" dirty="0">
                <a:solidFill>
                  <a:srgbClr val="646463"/>
                </a:solidFill>
                <a:latin typeface="ArialMT"/>
              </a:rPr>
              <a:t>The idea behind this exercise is to see how much the pupils already know and understand about the problems of flooding.  Some pupils may have experienced flooding or be aware from the news or media. Their responses can then guide you as to how much more you need to cover in slides 5 and 6.</a:t>
            </a:r>
            <a:endParaRPr lang="en-GB" dirty="0"/>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5</a:t>
            </a:fld>
            <a:endParaRPr lang="en-GB"/>
          </a:p>
        </p:txBody>
      </p:sp>
    </p:spTree>
    <p:extLst>
      <p:ext uri="{BB962C8B-B14F-4D97-AF65-F5344CB8AC3E}">
        <p14:creationId xmlns:p14="http://schemas.microsoft.com/office/powerpoint/2010/main" val="695984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comments from the pupils in the think-pair-share activity in slide 4 to highlight the economic damage of floods. It may be that pupils will have come up with these answers themselves. </a:t>
            </a:r>
            <a:r>
              <a:rPr lang="en-GB" sz="1200" dirty="0">
                <a:effectLst/>
                <a:latin typeface="Segoe UI" panose="020B0502040204020203" pitchFamily="34" charset="0"/>
              </a:rPr>
              <a:t>Don’t forget to check the pupils’ understanding of some of the higher tier words like ‘economic’ and ‘infrastructure’.</a:t>
            </a:r>
            <a:endParaRPr lang="en-GB" dirty="0"/>
          </a:p>
          <a:p>
            <a:endParaRPr lang="en-GB" dirty="0"/>
          </a:p>
          <a:p>
            <a:r>
              <a:rPr lang="en-GB" dirty="0"/>
              <a:t>If you are an Environment Agency STEM Ambassador you might have some good real life examples.</a:t>
            </a:r>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6</a:t>
            </a:fld>
            <a:endParaRPr lang="en-GB"/>
          </a:p>
        </p:txBody>
      </p:sp>
    </p:spTree>
    <p:extLst>
      <p:ext uri="{BB962C8B-B14F-4D97-AF65-F5344CB8AC3E}">
        <p14:creationId xmlns:p14="http://schemas.microsoft.com/office/powerpoint/2010/main" val="382712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comments from the pupils in the think-pair-share activity in slide 4 to highlight the impact of floods on humans and the environment.</a:t>
            </a:r>
          </a:p>
          <a:p>
            <a:endParaRPr lang="en-GB" dirty="0"/>
          </a:p>
          <a:p>
            <a:r>
              <a:rPr lang="en-GB" dirty="0"/>
              <a:t>If you are an Environment Agency STEM Ambassador you might have some good real life examples.</a:t>
            </a:r>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7</a:t>
            </a:fld>
            <a:endParaRPr lang="en-GB"/>
          </a:p>
        </p:txBody>
      </p:sp>
    </p:spTree>
    <p:extLst>
      <p:ext uri="{BB962C8B-B14F-4D97-AF65-F5344CB8AC3E}">
        <p14:creationId xmlns:p14="http://schemas.microsoft.com/office/powerpoint/2010/main" val="368241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video clip (3 mins 20 sec) ‘Holding back the flood’ highlights that flooding is getting worse due to climate change both from the point of view of increased rainfall but also rising sea levels which are caused by the ice caps melting and the volume of the sea expanding as the temperature rises. The second part shows what the Environment Agency is doing to help mitigate the affects of flooding to protect people and businesses.</a:t>
            </a:r>
          </a:p>
          <a:p>
            <a:endParaRPr lang="en-GB" dirty="0"/>
          </a:p>
          <a:p>
            <a:r>
              <a:rPr lang="en-GB" i="1" dirty="0"/>
              <a:t>Click on the link to play the video.</a:t>
            </a:r>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8</a:t>
            </a:fld>
            <a:endParaRPr lang="en-GB"/>
          </a:p>
        </p:txBody>
      </p:sp>
    </p:spTree>
    <p:extLst>
      <p:ext uri="{BB962C8B-B14F-4D97-AF65-F5344CB8AC3E}">
        <p14:creationId xmlns:p14="http://schemas.microsoft.com/office/powerpoint/2010/main" val="150078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Before introducing the challenge organise the students into groups of 3 to 5 students.</a:t>
            </a:r>
            <a:r>
              <a:rPr lang="en-GB" baseline="0" dirty="0"/>
              <a:t> Then explain that before finding our about the challenge pupils need to understand more about the setting and geography of </a:t>
            </a:r>
            <a:r>
              <a:rPr lang="en-GB" baseline="0" dirty="0" err="1"/>
              <a:t>Stemville</a:t>
            </a:r>
            <a:r>
              <a:rPr lang="en-GB" baseline="0" dirty="0"/>
              <a:t>. </a:t>
            </a:r>
            <a:r>
              <a:rPr lang="en-GB" dirty="0"/>
              <a:t>Give students an A3 copy of the plan so they can see what </a:t>
            </a:r>
            <a:r>
              <a:rPr lang="en-GB" dirty="0" err="1"/>
              <a:t>Stemville</a:t>
            </a:r>
            <a:r>
              <a:rPr lang="en-GB" dirty="0"/>
              <a:t> looks like. Go through some of the details on this slide and the next to indicate where the hills, rivers, properties are located and where the flooding occurs on the plan. The image on the left show that </a:t>
            </a:r>
            <a:r>
              <a:rPr lang="en-GB" dirty="0" err="1"/>
              <a:t>Stemville</a:t>
            </a:r>
            <a:r>
              <a:rPr lang="en-GB" dirty="0"/>
              <a:t> is at the bottom of a steep hill on the west side and higher level farmland to the east so water will flow down the hill and accumulate (gather) in the valley where the town is located.</a:t>
            </a:r>
          </a:p>
          <a:p>
            <a:endParaRPr lang="en-GB" dirty="0"/>
          </a:p>
        </p:txBody>
      </p:sp>
      <p:sp>
        <p:nvSpPr>
          <p:cNvPr id="4" name="Slide Number Placeholder 3"/>
          <p:cNvSpPr>
            <a:spLocks noGrp="1"/>
          </p:cNvSpPr>
          <p:nvPr>
            <p:ph type="sldNum" sz="quarter" idx="5"/>
          </p:nvPr>
        </p:nvSpPr>
        <p:spPr/>
        <p:txBody>
          <a:bodyPr/>
          <a:lstStyle/>
          <a:p>
            <a:fld id="{C142BA35-D956-4284-AC8F-681C520FE21D}" type="slidenum">
              <a:rPr lang="en-GB" smtClean="0"/>
              <a:t>9</a:t>
            </a:fld>
            <a:endParaRPr lang="en-GB"/>
          </a:p>
        </p:txBody>
      </p:sp>
    </p:spTree>
    <p:extLst>
      <p:ext uri="{BB962C8B-B14F-4D97-AF65-F5344CB8AC3E}">
        <p14:creationId xmlns:p14="http://schemas.microsoft.com/office/powerpoint/2010/main" val="261848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737926" y="1487976"/>
            <a:ext cx="3668146" cy="391160"/>
          </a:xfrm>
          <a:prstGeom prst="rect">
            <a:avLst/>
          </a:prstGeom>
        </p:spPr>
        <p:txBody>
          <a:bodyPr wrap="square" lIns="0" tIns="0" rIns="0" bIns="0">
            <a:spAutoFit/>
          </a:bodyPr>
          <a:lstStyle>
            <a:lvl1pPr>
              <a:defRPr sz="2400" b="1" i="0">
                <a:solidFill>
                  <a:srgbClr val="004461"/>
                </a:solidFill>
                <a:latin typeface="Arial"/>
                <a:cs typeface="Arial"/>
              </a:defRPr>
            </a:lvl1pPr>
          </a:lstStyle>
          <a:p>
            <a:endParaRPr/>
          </a:p>
        </p:txBody>
      </p:sp>
      <p:sp>
        <p:nvSpPr>
          <p:cNvPr id="3" name="Holder 3"/>
          <p:cNvSpPr>
            <a:spLocks noGrp="1"/>
          </p:cNvSpPr>
          <p:nvPr>
            <p:ph type="subTitle" idx="4"/>
          </p:nvPr>
        </p:nvSpPr>
        <p:spPr>
          <a:xfrm>
            <a:off x="1371600" y="3196844"/>
            <a:ext cx="6400800" cy="14271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46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1" i="0">
                <a:solidFill>
                  <a:srgbClr val="00446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461"/>
                </a:solidFill>
                <a:latin typeface="Arial"/>
                <a:cs typeface="Arial"/>
              </a:defRPr>
            </a:lvl1pPr>
          </a:lstStyle>
          <a:p>
            <a:endParaRPr/>
          </a:p>
        </p:txBody>
      </p:sp>
      <p:sp>
        <p:nvSpPr>
          <p:cNvPr id="3" name="Holder 3"/>
          <p:cNvSpPr>
            <a:spLocks noGrp="1"/>
          </p:cNvSpPr>
          <p:nvPr>
            <p:ph sz="half" idx="2"/>
          </p:nvPr>
        </p:nvSpPr>
        <p:spPr>
          <a:xfrm>
            <a:off x="457200" y="1312989"/>
            <a:ext cx="3977640" cy="376770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312989"/>
            <a:ext cx="3977640" cy="376770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00446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706110"/>
          </a:xfrm>
          <a:custGeom>
            <a:avLst/>
            <a:gdLst/>
            <a:ahLst/>
            <a:cxnLst/>
            <a:rect l="l" t="t" r="r" b="b"/>
            <a:pathLst>
              <a:path w="9144000" h="5706110">
                <a:moveTo>
                  <a:pt x="9144000" y="0"/>
                </a:moveTo>
                <a:lnTo>
                  <a:pt x="0" y="0"/>
                </a:lnTo>
                <a:lnTo>
                  <a:pt x="0" y="5705995"/>
                </a:lnTo>
                <a:lnTo>
                  <a:pt x="9144000" y="5705995"/>
                </a:lnTo>
                <a:lnTo>
                  <a:pt x="9144000" y="0"/>
                </a:lnTo>
                <a:close/>
              </a:path>
            </a:pathLst>
          </a:custGeom>
          <a:solidFill>
            <a:srgbClr val="E2F3FA">
              <a:alpha val="89999"/>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136751"/>
            <a:ext cx="9144000" cy="4569460"/>
          </a:xfrm>
          <a:custGeom>
            <a:avLst/>
            <a:gdLst/>
            <a:ahLst/>
            <a:cxnLst/>
            <a:rect l="l" t="t" r="r" b="b"/>
            <a:pathLst>
              <a:path w="9144000" h="4569460">
                <a:moveTo>
                  <a:pt x="0" y="4569244"/>
                </a:moveTo>
                <a:lnTo>
                  <a:pt x="9144000" y="4569244"/>
                </a:lnTo>
                <a:lnTo>
                  <a:pt x="9144000" y="0"/>
                </a:lnTo>
                <a:lnTo>
                  <a:pt x="0" y="0"/>
                </a:lnTo>
                <a:lnTo>
                  <a:pt x="0" y="4569244"/>
                </a:lnTo>
                <a:close/>
              </a:path>
            </a:pathLst>
          </a:custGeom>
          <a:solidFill>
            <a:srgbClr val="E2F3FA">
              <a:alpha val="89999"/>
            </a:srgbClr>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0" y="4635613"/>
            <a:ext cx="9144000" cy="1068578"/>
          </a:xfrm>
          <a:prstGeom prst="rect">
            <a:avLst/>
          </a:prstGeom>
        </p:spPr>
      </p:pic>
      <p:sp>
        <p:nvSpPr>
          <p:cNvPr id="18" name="bg object 18"/>
          <p:cNvSpPr/>
          <p:nvPr/>
        </p:nvSpPr>
        <p:spPr>
          <a:xfrm>
            <a:off x="0" y="0"/>
            <a:ext cx="9142730" cy="1137285"/>
          </a:xfrm>
          <a:custGeom>
            <a:avLst/>
            <a:gdLst/>
            <a:ahLst/>
            <a:cxnLst/>
            <a:rect l="l" t="t" r="r" b="b"/>
            <a:pathLst>
              <a:path w="9142730" h="1137285">
                <a:moveTo>
                  <a:pt x="0" y="1136751"/>
                </a:moveTo>
                <a:lnTo>
                  <a:pt x="9142399" y="1136751"/>
                </a:lnTo>
                <a:lnTo>
                  <a:pt x="9142399" y="0"/>
                </a:lnTo>
                <a:lnTo>
                  <a:pt x="0" y="0"/>
                </a:lnTo>
                <a:lnTo>
                  <a:pt x="0" y="1136751"/>
                </a:lnTo>
                <a:close/>
              </a:path>
            </a:pathLst>
          </a:custGeom>
          <a:solidFill>
            <a:srgbClr val="B6DFEF">
              <a:alpha val="79998"/>
            </a:srgbClr>
          </a:solidFill>
        </p:spPr>
        <p:txBody>
          <a:bodyPr wrap="square" lIns="0" tIns="0" rIns="0" bIns="0" rtlCol="0"/>
          <a:lstStyle/>
          <a:p>
            <a:endParaRPr/>
          </a:p>
        </p:txBody>
      </p:sp>
      <p:pic>
        <p:nvPicPr>
          <p:cNvPr id="19" name="bg object 19"/>
          <p:cNvPicPr/>
          <p:nvPr/>
        </p:nvPicPr>
        <p:blipFill>
          <a:blip r:embed="rId8" cstate="print"/>
          <a:stretch>
            <a:fillRect/>
          </a:stretch>
        </p:blipFill>
        <p:spPr>
          <a:xfrm>
            <a:off x="6883400" y="306336"/>
            <a:ext cx="1938997" cy="583806"/>
          </a:xfrm>
          <a:prstGeom prst="rect">
            <a:avLst/>
          </a:prstGeom>
        </p:spPr>
      </p:pic>
      <p:pic>
        <p:nvPicPr>
          <p:cNvPr id="20" name="bg object 20"/>
          <p:cNvPicPr/>
          <p:nvPr/>
        </p:nvPicPr>
        <p:blipFill>
          <a:blip r:embed="rId9" cstate="print"/>
          <a:stretch>
            <a:fillRect/>
          </a:stretch>
        </p:blipFill>
        <p:spPr>
          <a:xfrm>
            <a:off x="359999" y="287485"/>
            <a:ext cx="1447041" cy="618592"/>
          </a:xfrm>
          <a:prstGeom prst="rect">
            <a:avLst/>
          </a:prstGeom>
        </p:spPr>
      </p:pic>
      <p:sp>
        <p:nvSpPr>
          <p:cNvPr id="2" name="Holder 2"/>
          <p:cNvSpPr>
            <a:spLocks noGrp="1"/>
          </p:cNvSpPr>
          <p:nvPr>
            <p:ph type="title"/>
          </p:nvPr>
        </p:nvSpPr>
        <p:spPr>
          <a:xfrm>
            <a:off x="1500882" y="1350700"/>
            <a:ext cx="6142235" cy="391160"/>
          </a:xfrm>
          <a:prstGeom prst="rect">
            <a:avLst/>
          </a:prstGeom>
        </p:spPr>
        <p:txBody>
          <a:bodyPr wrap="square" lIns="0" tIns="0" rIns="0" bIns="0">
            <a:spAutoFit/>
          </a:bodyPr>
          <a:lstStyle>
            <a:lvl1pPr>
              <a:defRPr sz="2400" b="1" i="0">
                <a:solidFill>
                  <a:srgbClr val="004461"/>
                </a:solidFill>
                <a:latin typeface="Arial"/>
                <a:cs typeface="Arial"/>
              </a:defRPr>
            </a:lvl1pPr>
          </a:lstStyle>
          <a:p>
            <a:endParaRPr/>
          </a:p>
        </p:txBody>
      </p:sp>
      <p:sp>
        <p:nvSpPr>
          <p:cNvPr id="3" name="Holder 3"/>
          <p:cNvSpPr>
            <a:spLocks noGrp="1"/>
          </p:cNvSpPr>
          <p:nvPr>
            <p:ph type="body" idx="1"/>
          </p:nvPr>
        </p:nvSpPr>
        <p:spPr>
          <a:xfrm>
            <a:off x="4733465" y="2839009"/>
            <a:ext cx="4012565" cy="1560829"/>
          </a:xfrm>
          <a:prstGeom prst="rect">
            <a:avLst/>
          </a:prstGeom>
        </p:spPr>
        <p:txBody>
          <a:bodyPr wrap="square" lIns="0" tIns="0" rIns="0" bIns="0">
            <a:spAutoFit/>
          </a:bodyPr>
          <a:lstStyle>
            <a:lvl1pPr>
              <a:defRPr sz="1200" b="1" i="0">
                <a:solidFill>
                  <a:srgbClr val="004461"/>
                </a:solidFill>
                <a:latin typeface="Arial"/>
                <a:cs typeface="Arial"/>
              </a:defRPr>
            </a:lvl1pPr>
          </a:lstStyle>
          <a:p>
            <a:endParaRPr/>
          </a:p>
        </p:txBody>
      </p:sp>
      <p:sp>
        <p:nvSpPr>
          <p:cNvPr id="4" name="Holder 4"/>
          <p:cNvSpPr>
            <a:spLocks noGrp="1"/>
          </p:cNvSpPr>
          <p:nvPr>
            <p:ph type="ftr" sz="quarter" idx="5"/>
          </p:nvPr>
        </p:nvSpPr>
        <p:spPr>
          <a:xfrm>
            <a:off x="3108960" y="5309044"/>
            <a:ext cx="2926080" cy="28543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5309044"/>
            <a:ext cx="2103120" cy="28543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9/23/2022</a:t>
            </a:fld>
            <a:endParaRPr lang="en-US"/>
          </a:p>
        </p:txBody>
      </p:sp>
      <p:sp>
        <p:nvSpPr>
          <p:cNvPr id="6" name="Holder 6"/>
          <p:cNvSpPr>
            <a:spLocks noGrp="1"/>
          </p:cNvSpPr>
          <p:nvPr>
            <p:ph type="sldNum" sz="quarter" idx="7"/>
          </p:nvPr>
        </p:nvSpPr>
        <p:spPr>
          <a:xfrm>
            <a:off x="6583680" y="5309044"/>
            <a:ext cx="2103120" cy="28543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nationalarchives.gov.uk/doc/open-government-licence/version/3/"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temlearning.wistia.com/medias/lkhtuvbp5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883400" y="306336"/>
            <a:ext cx="1938997" cy="583806"/>
          </a:xfrm>
          <a:prstGeom prst="rect">
            <a:avLst/>
          </a:prstGeom>
        </p:spPr>
      </p:pic>
      <p:pic>
        <p:nvPicPr>
          <p:cNvPr id="3" name="object 3"/>
          <p:cNvPicPr/>
          <p:nvPr/>
        </p:nvPicPr>
        <p:blipFill>
          <a:blip r:embed="rId4" cstate="print"/>
          <a:stretch>
            <a:fillRect/>
          </a:stretch>
        </p:blipFill>
        <p:spPr>
          <a:xfrm>
            <a:off x="4849698" y="1191120"/>
            <a:ext cx="2935630" cy="2935643"/>
          </a:xfrm>
          <a:prstGeom prst="rect">
            <a:avLst/>
          </a:prstGeom>
        </p:spPr>
      </p:pic>
      <p:pic>
        <p:nvPicPr>
          <p:cNvPr id="4" name="object 4"/>
          <p:cNvPicPr/>
          <p:nvPr/>
        </p:nvPicPr>
        <p:blipFill>
          <a:blip r:embed="rId5" cstate="print"/>
          <a:stretch>
            <a:fillRect/>
          </a:stretch>
        </p:blipFill>
        <p:spPr>
          <a:xfrm>
            <a:off x="1358671" y="1191120"/>
            <a:ext cx="2935630" cy="2935643"/>
          </a:xfrm>
          <a:prstGeom prst="rect">
            <a:avLst/>
          </a:prstGeom>
        </p:spPr>
      </p:pic>
      <p:sp>
        <p:nvSpPr>
          <p:cNvPr id="5" name="object 5"/>
          <p:cNvSpPr/>
          <p:nvPr/>
        </p:nvSpPr>
        <p:spPr>
          <a:xfrm>
            <a:off x="1893595" y="4568345"/>
            <a:ext cx="5356860" cy="657860"/>
          </a:xfrm>
          <a:custGeom>
            <a:avLst/>
            <a:gdLst/>
            <a:ahLst/>
            <a:cxnLst/>
            <a:rect l="l" t="t" r="r" b="b"/>
            <a:pathLst>
              <a:path w="5356859" h="657860">
                <a:moveTo>
                  <a:pt x="5266804" y="0"/>
                </a:moveTo>
                <a:lnTo>
                  <a:pt x="90004" y="0"/>
                </a:lnTo>
                <a:lnTo>
                  <a:pt x="54971" y="7073"/>
                </a:lnTo>
                <a:lnTo>
                  <a:pt x="26362" y="26362"/>
                </a:lnTo>
                <a:lnTo>
                  <a:pt x="7073" y="54971"/>
                </a:lnTo>
                <a:lnTo>
                  <a:pt x="0" y="90004"/>
                </a:lnTo>
                <a:lnTo>
                  <a:pt x="0" y="567245"/>
                </a:lnTo>
                <a:lnTo>
                  <a:pt x="7073" y="602279"/>
                </a:lnTo>
                <a:lnTo>
                  <a:pt x="26362" y="630888"/>
                </a:lnTo>
                <a:lnTo>
                  <a:pt x="54971" y="650177"/>
                </a:lnTo>
                <a:lnTo>
                  <a:pt x="90004" y="657250"/>
                </a:lnTo>
                <a:lnTo>
                  <a:pt x="5266804" y="657250"/>
                </a:lnTo>
                <a:lnTo>
                  <a:pt x="5301838" y="650177"/>
                </a:lnTo>
                <a:lnTo>
                  <a:pt x="5330447" y="630888"/>
                </a:lnTo>
                <a:lnTo>
                  <a:pt x="5349736" y="602279"/>
                </a:lnTo>
                <a:lnTo>
                  <a:pt x="5356809" y="567245"/>
                </a:lnTo>
                <a:lnTo>
                  <a:pt x="5356809" y="90004"/>
                </a:lnTo>
                <a:lnTo>
                  <a:pt x="5349736" y="54971"/>
                </a:lnTo>
                <a:lnTo>
                  <a:pt x="5330447" y="26362"/>
                </a:lnTo>
                <a:lnTo>
                  <a:pt x="5301838" y="7073"/>
                </a:lnTo>
                <a:lnTo>
                  <a:pt x="5266804" y="0"/>
                </a:lnTo>
                <a:close/>
              </a:path>
            </a:pathLst>
          </a:custGeom>
          <a:solidFill>
            <a:srgbClr val="004461">
              <a:alpha val="19999"/>
            </a:srgbClr>
          </a:solidFill>
        </p:spPr>
        <p:txBody>
          <a:bodyPr wrap="square" lIns="0" tIns="0" rIns="0" bIns="0" rtlCol="0"/>
          <a:lstStyle/>
          <a:p>
            <a:endParaRPr/>
          </a:p>
        </p:txBody>
      </p:sp>
      <p:sp>
        <p:nvSpPr>
          <p:cNvPr id="6" name="object 6"/>
          <p:cNvSpPr txBox="1"/>
          <p:nvPr/>
        </p:nvSpPr>
        <p:spPr>
          <a:xfrm>
            <a:off x="2283067" y="4626995"/>
            <a:ext cx="4577715"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004461"/>
                </a:solidFill>
                <a:latin typeface="Arial"/>
                <a:cs typeface="Arial"/>
              </a:rPr>
              <a:t>Who</a:t>
            </a:r>
            <a:r>
              <a:rPr sz="3000" b="1" spc="-20" dirty="0">
                <a:solidFill>
                  <a:srgbClr val="004461"/>
                </a:solidFill>
                <a:latin typeface="Arial"/>
                <a:cs typeface="Arial"/>
              </a:rPr>
              <a:t> </a:t>
            </a:r>
            <a:r>
              <a:rPr sz="3000" b="1" dirty="0">
                <a:solidFill>
                  <a:srgbClr val="004461"/>
                </a:solidFill>
                <a:latin typeface="Arial"/>
                <a:cs typeface="Arial"/>
              </a:rPr>
              <a:t>can</a:t>
            </a:r>
            <a:r>
              <a:rPr sz="3000" b="1" spc="-15" dirty="0">
                <a:solidFill>
                  <a:srgbClr val="004461"/>
                </a:solidFill>
                <a:latin typeface="Arial"/>
                <a:cs typeface="Arial"/>
              </a:rPr>
              <a:t> </a:t>
            </a:r>
            <a:r>
              <a:rPr sz="3000" b="1" dirty="0">
                <a:solidFill>
                  <a:srgbClr val="004461"/>
                </a:solidFill>
                <a:latin typeface="Arial"/>
                <a:cs typeface="Arial"/>
              </a:rPr>
              <a:t>save</a:t>
            </a:r>
            <a:r>
              <a:rPr sz="3000" b="1" spc="-10" dirty="0">
                <a:solidFill>
                  <a:srgbClr val="004461"/>
                </a:solidFill>
                <a:latin typeface="Arial"/>
                <a:cs typeface="Arial"/>
              </a:rPr>
              <a:t> Stemville?</a:t>
            </a:r>
            <a:endParaRPr sz="3000">
              <a:latin typeface="Arial"/>
              <a:cs typeface="Arial"/>
            </a:endParaRPr>
          </a:p>
        </p:txBody>
      </p:sp>
      <p:pic>
        <p:nvPicPr>
          <p:cNvPr id="7" name="object 7"/>
          <p:cNvPicPr/>
          <p:nvPr/>
        </p:nvPicPr>
        <p:blipFill>
          <a:blip r:embed="rId6" cstate="print"/>
          <a:stretch>
            <a:fillRect/>
          </a:stretch>
        </p:blipFill>
        <p:spPr>
          <a:xfrm>
            <a:off x="359999" y="287485"/>
            <a:ext cx="1447041" cy="6185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60003" y="171157"/>
            <a:ext cx="8423097" cy="5369267"/>
          </a:xfrm>
          <a:prstGeom prst="rect">
            <a:avLst/>
          </a:prstGeom>
        </p:spPr>
      </p:pic>
      <p:sp>
        <p:nvSpPr>
          <p:cNvPr id="3" name="object 3"/>
          <p:cNvSpPr txBox="1"/>
          <p:nvPr/>
        </p:nvSpPr>
        <p:spPr>
          <a:xfrm>
            <a:off x="5001704" y="3757359"/>
            <a:ext cx="688340" cy="200025"/>
          </a:xfrm>
          <a:prstGeom prst="rect">
            <a:avLst/>
          </a:prstGeom>
        </p:spPr>
        <p:txBody>
          <a:bodyPr vert="horz" wrap="square" lIns="0" tIns="11430" rIns="0" bIns="0" rtlCol="0">
            <a:spAutoFit/>
          </a:bodyPr>
          <a:lstStyle/>
          <a:p>
            <a:pPr marL="12700">
              <a:lnSpc>
                <a:spcPct val="100000"/>
              </a:lnSpc>
              <a:spcBef>
                <a:spcPts val="90"/>
              </a:spcBef>
            </a:pPr>
            <a:r>
              <a:rPr sz="1150" b="1" spc="-10" dirty="0">
                <a:latin typeface="Bliss"/>
                <a:cs typeface="Bliss"/>
              </a:rPr>
              <a:t>STEMVILLE</a:t>
            </a:r>
            <a:endParaRPr sz="1150">
              <a:latin typeface="Bliss"/>
              <a:cs typeface="Bliss"/>
            </a:endParaRPr>
          </a:p>
        </p:txBody>
      </p:sp>
      <p:sp>
        <p:nvSpPr>
          <p:cNvPr id="4" name="object 4"/>
          <p:cNvSpPr txBox="1"/>
          <p:nvPr/>
        </p:nvSpPr>
        <p:spPr>
          <a:xfrm>
            <a:off x="2849679" y="1664148"/>
            <a:ext cx="630555" cy="200025"/>
          </a:xfrm>
          <a:prstGeom prst="rect">
            <a:avLst/>
          </a:prstGeom>
        </p:spPr>
        <p:txBody>
          <a:bodyPr vert="horz" wrap="square" lIns="0" tIns="11430" rIns="0" bIns="0" rtlCol="0">
            <a:spAutoFit/>
          </a:bodyPr>
          <a:lstStyle/>
          <a:p>
            <a:pPr marL="12700">
              <a:lnSpc>
                <a:spcPct val="100000"/>
              </a:lnSpc>
              <a:spcBef>
                <a:spcPts val="90"/>
              </a:spcBef>
            </a:pPr>
            <a:r>
              <a:rPr sz="1150" dirty="0">
                <a:latin typeface="Bliss"/>
                <a:cs typeface="Bliss"/>
              </a:rPr>
              <a:t>Steep</a:t>
            </a:r>
            <a:r>
              <a:rPr sz="1150" spc="-35" dirty="0">
                <a:latin typeface="Bliss"/>
                <a:cs typeface="Bliss"/>
              </a:rPr>
              <a:t> </a:t>
            </a:r>
            <a:r>
              <a:rPr sz="1150" spc="-10" dirty="0">
                <a:latin typeface="Bliss"/>
                <a:cs typeface="Bliss"/>
              </a:rPr>
              <a:t>hills</a:t>
            </a:r>
            <a:endParaRPr sz="1150">
              <a:latin typeface="Bliss"/>
              <a:cs typeface="Bliss"/>
            </a:endParaRPr>
          </a:p>
        </p:txBody>
      </p:sp>
      <p:sp>
        <p:nvSpPr>
          <p:cNvPr id="5" name="object 5"/>
          <p:cNvSpPr txBox="1"/>
          <p:nvPr/>
        </p:nvSpPr>
        <p:spPr>
          <a:xfrm>
            <a:off x="6370409" y="1183032"/>
            <a:ext cx="573405" cy="200025"/>
          </a:xfrm>
          <a:prstGeom prst="rect">
            <a:avLst/>
          </a:prstGeom>
        </p:spPr>
        <p:txBody>
          <a:bodyPr vert="horz" wrap="square" lIns="0" tIns="11430" rIns="0" bIns="0" rtlCol="0">
            <a:spAutoFit/>
          </a:bodyPr>
          <a:lstStyle/>
          <a:p>
            <a:pPr marL="12700">
              <a:lnSpc>
                <a:spcPct val="100000"/>
              </a:lnSpc>
              <a:spcBef>
                <a:spcPts val="90"/>
              </a:spcBef>
            </a:pPr>
            <a:r>
              <a:rPr sz="1150" spc="-10" dirty="0">
                <a:latin typeface="Bliss"/>
                <a:cs typeface="Bliss"/>
              </a:rPr>
              <a:t>Farmland</a:t>
            </a:r>
            <a:endParaRPr sz="1150">
              <a:latin typeface="Bliss"/>
              <a:cs typeface="Bliss"/>
            </a:endParaRPr>
          </a:p>
        </p:txBody>
      </p:sp>
      <p:sp>
        <p:nvSpPr>
          <p:cNvPr id="6" name="object 6"/>
          <p:cNvSpPr txBox="1"/>
          <p:nvPr/>
        </p:nvSpPr>
        <p:spPr>
          <a:xfrm>
            <a:off x="2536060" y="522984"/>
            <a:ext cx="538480" cy="1397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3C3C3B"/>
                </a:solidFill>
                <a:latin typeface="Arial"/>
                <a:cs typeface="Arial"/>
              </a:rPr>
              <a:t>Scale</a:t>
            </a:r>
            <a:r>
              <a:rPr sz="750" spc="35" dirty="0">
                <a:solidFill>
                  <a:srgbClr val="3C3C3B"/>
                </a:solidFill>
                <a:latin typeface="Arial"/>
                <a:cs typeface="Arial"/>
              </a:rPr>
              <a:t> </a:t>
            </a:r>
            <a:r>
              <a:rPr sz="750" spc="-20" dirty="0">
                <a:solidFill>
                  <a:srgbClr val="3C3C3B"/>
                </a:solidFill>
                <a:latin typeface="Arial"/>
                <a:cs typeface="Arial"/>
              </a:rPr>
              <a:t>500m</a:t>
            </a:r>
            <a:endParaRPr sz="750">
              <a:latin typeface="Arial"/>
              <a:cs typeface="Arial"/>
            </a:endParaRPr>
          </a:p>
        </p:txBody>
      </p:sp>
      <p:sp>
        <p:nvSpPr>
          <p:cNvPr id="7" name="object 7"/>
          <p:cNvSpPr txBox="1"/>
          <p:nvPr/>
        </p:nvSpPr>
        <p:spPr>
          <a:xfrm>
            <a:off x="3698721" y="1168958"/>
            <a:ext cx="67945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C3C3B"/>
                </a:solidFill>
                <a:latin typeface="Arial"/>
                <a:cs typeface="Arial"/>
              </a:rPr>
              <a:t>River</a:t>
            </a:r>
            <a:r>
              <a:rPr sz="900" b="1" spc="25" dirty="0">
                <a:solidFill>
                  <a:srgbClr val="3C3C3B"/>
                </a:solidFill>
                <a:latin typeface="Arial"/>
                <a:cs typeface="Arial"/>
              </a:rPr>
              <a:t> </a:t>
            </a:r>
            <a:r>
              <a:rPr sz="900" b="1" spc="-10" dirty="0">
                <a:solidFill>
                  <a:srgbClr val="3C3C3B"/>
                </a:solidFill>
                <a:latin typeface="Arial"/>
                <a:cs typeface="Arial"/>
              </a:rPr>
              <a:t>Crane</a:t>
            </a:r>
            <a:endParaRPr sz="900">
              <a:latin typeface="Arial"/>
              <a:cs typeface="Arial"/>
            </a:endParaRPr>
          </a:p>
        </p:txBody>
      </p:sp>
      <p:sp>
        <p:nvSpPr>
          <p:cNvPr id="8" name="object 8"/>
          <p:cNvSpPr txBox="1"/>
          <p:nvPr/>
        </p:nvSpPr>
        <p:spPr>
          <a:xfrm>
            <a:off x="5317323" y="4918798"/>
            <a:ext cx="63373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C3C3B"/>
                </a:solidFill>
                <a:latin typeface="Arial"/>
                <a:cs typeface="Arial"/>
              </a:rPr>
              <a:t>River</a:t>
            </a:r>
            <a:r>
              <a:rPr sz="900" b="1" spc="35" dirty="0">
                <a:solidFill>
                  <a:srgbClr val="3C3C3B"/>
                </a:solidFill>
                <a:latin typeface="Arial"/>
                <a:cs typeface="Arial"/>
              </a:rPr>
              <a:t> </a:t>
            </a:r>
            <a:r>
              <a:rPr sz="900" b="1" spc="-20" dirty="0">
                <a:solidFill>
                  <a:srgbClr val="3C3C3B"/>
                </a:solidFill>
                <a:latin typeface="Arial"/>
                <a:cs typeface="Arial"/>
              </a:rPr>
              <a:t>Moor</a:t>
            </a:r>
            <a:endParaRPr sz="900">
              <a:latin typeface="Arial"/>
              <a:cs typeface="Arial"/>
            </a:endParaRPr>
          </a:p>
        </p:txBody>
      </p:sp>
      <p:sp>
        <p:nvSpPr>
          <p:cNvPr id="9" name="object 9"/>
          <p:cNvSpPr txBox="1"/>
          <p:nvPr/>
        </p:nvSpPr>
        <p:spPr>
          <a:xfrm>
            <a:off x="4625122" y="1252168"/>
            <a:ext cx="7708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3C3C3B"/>
                </a:solidFill>
                <a:latin typeface="Arial"/>
                <a:cs typeface="Arial"/>
              </a:rPr>
              <a:t>River</a:t>
            </a:r>
            <a:r>
              <a:rPr sz="900" b="1" spc="25" dirty="0">
                <a:solidFill>
                  <a:srgbClr val="3C3C3B"/>
                </a:solidFill>
                <a:latin typeface="Arial"/>
                <a:cs typeface="Arial"/>
              </a:rPr>
              <a:t> </a:t>
            </a:r>
            <a:r>
              <a:rPr sz="900" b="1" spc="-10" dirty="0">
                <a:solidFill>
                  <a:srgbClr val="3C3C3B"/>
                </a:solidFill>
                <a:latin typeface="Arial"/>
                <a:cs typeface="Arial"/>
              </a:rPr>
              <a:t>Leawell</a:t>
            </a:r>
            <a:endParaRPr sz="900">
              <a:latin typeface="Arial"/>
              <a:cs typeface="Arial"/>
            </a:endParaRPr>
          </a:p>
        </p:txBody>
      </p:sp>
      <p:sp>
        <p:nvSpPr>
          <p:cNvPr id="10" name="object 10"/>
          <p:cNvSpPr txBox="1"/>
          <p:nvPr/>
        </p:nvSpPr>
        <p:spPr>
          <a:xfrm>
            <a:off x="6326821" y="367715"/>
            <a:ext cx="21399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C3C3B"/>
                </a:solidFill>
                <a:latin typeface="Arial"/>
                <a:cs typeface="Arial"/>
              </a:rPr>
              <a:t>Key</a:t>
            </a:r>
            <a:endParaRPr sz="900">
              <a:latin typeface="Arial"/>
              <a:cs typeface="Arial"/>
            </a:endParaRPr>
          </a:p>
        </p:txBody>
      </p:sp>
      <p:sp>
        <p:nvSpPr>
          <p:cNvPr id="11" name="object 11"/>
          <p:cNvSpPr txBox="1"/>
          <p:nvPr/>
        </p:nvSpPr>
        <p:spPr>
          <a:xfrm>
            <a:off x="6561990" y="495542"/>
            <a:ext cx="257175" cy="362585"/>
          </a:xfrm>
          <a:prstGeom prst="rect">
            <a:avLst/>
          </a:prstGeom>
        </p:spPr>
        <p:txBody>
          <a:bodyPr vert="horz" wrap="square" lIns="0" tIns="12700" rIns="0" bIns="0" rtlCol="0">
            <a:spAutoFit/>
          </a:bodyPr>
          <a:lstStyle/>
          <a:p>
            <a:pPr marL="12700" marR="5080">
              <a:lnSpc>
                <a:spcPct val="147300"/>
              </a:lnSpc>
              <a:spcBef>
                <a:spcPts val="100"/>
              </a:spcBef>
            </a:pPr>
            <a:r>
              <a:rPr sz="750" spc="-10" dirty="0">
                <a:solidFill>
                  <a:srgbClr val="3C3C3B"/>
                </a:solidFill>
                <a:latin typeface="Arial"/>
                <a:cs typeface="Arial"/>
              </a:rPr>
              <a:t>River</a:t>
            </a:r>
            <a:r>
              <a:rPr sz="750" spc="500" dirty="0">
                <a:solidFill>
                  <a:srgbClr val="3C3C3B"/>
                </a:solidFill>
                <a:latin typeface="Arial"/>
                <a:cs typeface="Arial"/>
              </a:rPr>
              <a:t> </a:t>
            </a:r>
            <a:r>
              <a:rPr sz="750" spc="-20" dirty="0">
                <a:solidFill>
                  <a:srgbClr val="3C3C3B"/>
                </a:solidFill>
                <a:latin typeface="Arial"/>
                <a:cs typeface="Arial"/>
              </a:rPr>
              <a:t>Road</a:t>
            </a:r>
            <a:endParaRPr sz="750">
              <a:latin typeface="Arial"/>
              <a:cs typeface="Arial"/>
            </a:endParaRPr>
          </a:p>
        </p:txBody>
      </p:sp>
      <p:sp>
        <p:nvSpPr>
          <p:cNvPr id="12" name="object 12"/>
          <p:cNvSpPr txBox="1"/>
          <p:nvPr/>
        </p:nvSpPr>
        <p:spPr>
          <a:xfrm>
            <a:off x="6561990" y="927691"/>
            <a:ext cx="390525" cy="139700"/>
          </a:xfrm>
          <a:prstGeom prst="rect">
            <a:avLst/>
          </a:prstGeom>
        </p:spPr>
        <p:txBody>
          <a:bodyPr vert="horz" wrap="square" lIns="0" tIns="12700" rIns="0" bIns="0" rtlCol="0">
            <a:spAutoFit/>
          </a:bodyPr>
          <a:lstStyle/>
          <a:p>
            <a:pPr marL="12700">
              <a:lnSpc>
                <a:spcPct val="100000"/>
              </a:lnSpc>
              <a:spcBef>
                <a:spcPts val="100"/>
              </a:spcBef>
            </a:pPr>
            <a:r>
              <a:rPr sz="750" spc="-20" dirty="0">
                <a:solidFill>
                  <a:srgbClr val="3C3C3B"/>
                </a:solidFill>
                <a:latin typeface="Arial"/>
                <a:cs typeface="Arial"/>
              </a:rPr>
              <a:t>Buildings</a:t>
            </a:r>
            <a:endParaRPr sz="750">
              <a:latin typeface="Arial"/>
              <a:cs typeface="Arial"/>
            </a:endParaRPr>
          </a:p>
        </p:txBody>
      </p:sp>
      <p:sp>
        <p:nvSpPr>
          <p:cNvPr id="13" name="object 13"/>
          <p:cNvSpPr txBox="1"/>
          <p:nvPr/>
        </p:nvSpPr>
        <p:spPr>
          <a:xfrm>
            <a:off x="6736496" y="4980158"/>
            <a:ext cx="94615" cy="139700"/>
          </a:xfrm>
          <a:prstGeom prst="rect">
            <a:avLst/>
          </a:prstGeom>
        </p:spPr>
        <p:txBody>
          <a:bodyPr vert="horz" wrap="square" lIns="0" tIns="12700" rIns="0" bIns="0" rtlCol="0">
            <a:spAutoFit/>
          </a:bodyPr>
          <a:lstStyle/>
          <a:p>
            <a:pPr marL="12700">
              <a:lnSpc>
                <a:spcPct val="100000"/>
              </a:lnSpc>
              <a:spcBef>
                <a:spcPts val="100"/>
              </a:spcBef>
            </a:pPr>
            <a:r>
              <a:rPr sz="750" b="1" dirty="0">
                <a:solidFill>
                  <a:srgbClr val="3C3C3B"/>
                </a:solidFill>
                <a:latin typeface="Arial"/>
                <a:cs typeface="Arial"/>
              </a:rPr>
              <a:t>N</a:t>
            </a:r>
            <a:endParaRPr sz="750">
              <a:latin typeface="Arial"/>
              <a:cs typeface="Arial"/>
            </a:endParaRPr>
          </a:p>
        </p:txBody>
      </p:sp>
      <p:sp>
        <p:nvSpPr>
          <p:cNvPr id="14" name="object 14"/>
          <p:cNvSpPr txBox="1"/>
          <p:nvPr/>
        </p:nvSpPr>
        <p:spPr>
          <a:xfrm>
            <a:off x="6597146" y="5110365"/>
            <a:ext cx="354965" cy="139700"/>
          </a:xfrm>
          <a:prstGeom prst="rect">
            <a:avLst/>
          </a:prstGeom>
        </p:spPr>
        <p:txBody>
          <a:bodyPr vert="horz" wrap="square" lIns="0" tIns="12700" rIns="0" bIns="0" rtlCol="0">
            <a:spAutoFit/>
          </a:bodyPr>
          <a:lstStyle/>
          <a:p>
            <a:pPr marL="12700">
              <a:lnSpc>
                <a:spcPct val="100000"/>
              </a:lnSpc>
              <a:spcBef>
                <a:spcPts val="100"/>
              </a:spcBef>
              <a:tabLst>
                <a:tab pos="278130" algn="l"/>
              </a:tabLst>
            </a:pPr>
            <a:r>
              <a:rPr sz="750" b="1" spc="-50" dirty="0">
                <a:solidFill>
                  <a:srgbClr val="3C3C3B"/>
                </a:solidFill>
                <a:latin typeface="Arial"/>
                <a:cs typeface="Arial"/>
              </a:rPr>
              <a:t>W</a:t>
            </a:r>
            <a:r>
              <a:rPr sz="750" b="1" dirty="0">
                <a:solidFill>
                  <a:srgbClr val="3C3C3B"/>
                </a:solidFill>
                <a:latin typeface="Arial"/>
                <a:cs typeface="Arial"/>
              </a:rPr>
              <a:t>	</a:t>
            </a:r>
            <a:r>
              <a:rPr sz="750" b="1" spc="-50" dirty="0">
                <a:solidFill>
                  <a:srgbClr val="3C3C3B"/>
                </a:solidFill>
                <a:latin typeface="Arial"/>
                <a:cs typeface="Arial"/>
              </a:rPr>
              <a:t>E</a:t>
            </a:r>
            <a:endParaRPr sz="750">
              <a:latin typeface="Arial"/>
              <a:cs typeface="Arial"/>
            </a:endParaRPr>
          </a:p>
        </p:txBody>
      </p:sp>
      <p:sp>
        <p:nvSpPr>
          <p:cNvPr id="15" name="object 15"/>
          <p:cNvSpPr txBox="1"/>
          <p:nvPr/>
        </p:nvSpPr>
        <p:spPr>
          <a:xfrm>
            <a:off x="6739163" y="5250287"/>
            <a:ext cx="89535" cy="139700"/>
          </a:xfrm>
          <a:prstGeom prst="rect">
            <a:avLst/>
          </a:prstGeom>
        </p:spPr>
        <p:txBody>
          <a:bodyPr vert="horz" wrap="square" lIns="0" tIns="12700" rIns="0" bIns="0" rtlCol="0">
            <a:spAutoFit/>
          </a:bodyPr>
          <a:lstStyle/>
          <a:p>
            <a:pPr marL="12700">
              <a:lnSpc>
                <a:spcPct val="100000"/>
              </a:lnSpc>
              <a:spcBef>
                <a:spcPts val="100"/>
              </a:spcBef>
            </a:pPr>
            <a:r>
              <a:rPr sz="750" b="1" dirty="0">
                <a:solidFill>
                  <a:srgbClr val="3C3C3B"/>
                </a:solidFill>
                <a:latin typeface="Arial"/>
                <a:cs typeface="Arial"/>
              </a:rPr>
              <a:t>S</a:t>
            </a:r>
            <a:endParaRPr sz="750">
              <a:latin typeface="Arial"/>
              <a:cs typeface="Arial"/>
            </a:endParaRPr>
          </a:p>
        </p:txBody>
      </p:sp>
      <p:sp>
        <p:nvSpPr>
          <p:cNvPr id="16" name="object 16"/>
          <p:cNvSpPr txBox="1"/>
          <p:nvPr/>
        </p:nvSpPr>
        <p:spPr>
          <a:xfrm>
            <a:off x="6761707" y="1601794"/>
            <a:ext cx="1915160" cy="665480"/>
          </a:xfrm>
          <a:prstGeom prst="rect">
            <a:avLst/>
          </a:prstGeom>
        </p:spPr>
        <p:txBody>
          <a:bodyPr vert="horz" wrap="square" lIns="0" tIns="12700" rIns="0" bIns="0" rtlCol="0">
            <a:spAutoFit/>
          </a:bodyPr>
          <a:lstStyle/>
          <a:p>
            <a:pPr marL="12700" marR="5080" indent="-635" algn="ctr">
              <a:lnSpc>
                <a:spcPct val="100000"/>
              </a:lnSpc>
              <a:spcBef>
                <a:spcPts val="100"/>
              </a:spcBef>
            </a:pPr>
            <a:r>
              <a:rPr sz="1400" dirty="0">
                <a:solidFill>
                  <a:srgbClr val="3C3C3B"/>
                </a:solidFill>
                <a:latin typeface="Arial"/>
                <a:cs typeface="Arial"/>
              </a:rPr>
              <a:t>The</a:t>
            </a:r>
            <a:r>
              <a:rPr sz="1400" spc="50" dirty="0">
                <a:solidFill>
                  <a:srgbClr val="3C3C3B"/>
                </a:solidFill>
                <a:latin typeface="Arial"/>
                <a:cs typeface="Arial"/>
              </a:rPr>
              <a:t> </a:t>
            </a:r>
            <a:r>
              <a:rPr sz="1400" dirty="0">
                <a:solidFill>
                  <a:srgbClr val="3C3C3B"/>
                </a:solidFill>
                <a:latin typeface="Arial"/>
                <a:cs typeface="Arial"/>
              </a:rPr>
              <a:t>area</a:t>
            </a:r>
            <a:r>
              <a:rPr sz="1400" spc="50" dirty="0">
                <a:solidFill>
                  <a:srgbClr val="3C3C3B"/>
                </a:solidFill>
                <a:latin typeface="Arial"/>
                <a:cs typeface="Arial"/>
              </a:rPr>
              <a:t> </a:t>
            </a:r>
            <a:r>
              <a:rPr sz="1400" spc="-10" dirty="0">
                <a:solidFill>
                  <a:srgbClr val="3C3C3B"/>
                </a:solidFill>
                <a:latin typeface="Arial"/>
                <a:cs typeface="Arial"/>
              </a:rPr>
              <a:t>surrounding </a:t>
            </a:r>
            <a:r>
              <a:rPr sz="1400" dirty="0">
                <a:solidFill>
                  <a:srgbClr val="3C3C3B"/>
                </a:solidFill>
                <a:latin typeface="Arial"/>
                <a:cs typeface="Arial"/>
              </a:rPr>
              <a:t>the</a:t>
            </a:r>
            <a:r>
              <a:rPr sz="1400" spc="50" dirty="0">
                <a:solidFill>
                  <a:srgbClr val="3C3C3B"/>
                </a:solidFill>
                <a:latin typeface="Arial"/>
                <a:cs typeface="Arial"/>
              </a:rPr>
              <a:t> </a:t>
            </a:r>
            <a:r>
              <a:rPr sz="1400" dirty="0">
                <a:solidFill>
                  <a:srgbClr val="3C3C3B"/>
                </a:solidFill>
                <a:latin typeface="Arial"/>
                <a:cs typeface="Arial"/>
              </a:rPr>
              <a:t>town</a:t>
            </a:r>
            <a:r>
              <a:rPr sz="1400" spc="55" dirty="0">
                <a:solidFill>
                  <a:srgbClr val="3C3C3B"/>
                </a:solidFill>
                <a:latin typeface="Arial"/>
                <a:cs typeface="Arial"/>
              </a:rPr>
              <a:t> </a:t>
            </a:r>
            <a:r>
              <a:rPr sz="1400" dirty="0">
                <a:solidFill>
                  <a:srgbClr val="3C3C3B"/>
                </a:solidFill>
                <a:latin typeface="Arial"/>
                <a:cs typeface="Arial"/>
              </a:rPr>
              <a:t>is</a:t>
            </a:r>
            <a:r>
              <a:rPr sz="1400" spc="50" dirty="0">
                <a:solidFill>
                  <a:srgbClr val="3C3C3B"/>
                </a:solidFill>
                <a:latin typeface="Arial"/>
                <a:cs typeface="Arial"/>
              </a:rPr>
              <a:t> </a:t>
            </a:r>
            <a:r>
              <a:rPr sz="1400" dirty="0">
                <a:solidFill>
                  <a:srgbClr val="3C3C3B"/>
                </a:solidFill>
                <a:latin typeface="Arial"/>
                <a:cs typeface="Arial"/>
              </a:rPr>
              <a:t>mostly</a:t>
            </a:r>
            <a:r>
              <a:rPr sz="1400" spc="55" dirty="0">
                <a:solidFill>
                  <a:srgbClr val="3C3C3B"/>
                </a:solidFill>
                <a:latin typeface="Arial"/>
                <a:cs typeface="Arial"/>
              </a:rPr>
              <a:t> </a:t>
            </a:r>
            <a:r>
              <a:rPr sz="1400" spc="-20" dirty="0">
                <a:solidFill>
                  <a:srgbClr val="3C3C3B"/>
                </a:solidFill>
                <a:latin typeface="Arial"/>
                <a:cs typeface="Arial"/>
              </a:rPr>
              <a:t>used </a:t>
            </a:r>
            <a:r>
              <a:rPr sz="1400" dirty="0">
                <a:solidFill>
                  <a:srgbClr val="3C3C3B"/>
                </a:solidFill>
                <a:latin typeface="Arial"/>
                <a:cs typeface="Arial"/>
              </a:rPr>
              <a:t>for</a:t>
            </a:r>
            <a:r>
              <a:rPr sz="1400" spc="55" dirty="0">
                <a:solidFill>
                  <a:srgbClr val="3C3C3B"/>
                </a:solidFill>
                <a:latin typeface="Arial"/>
                <a:cs typeface="Arial"/>
              </a:rPr>
              <a:t> </a:t>
            </a:r>
            <a:r>
              <a:rPr sz="1400" dirty="0">
                <a:solidFill>
                  <a:srgbClr val="3C3C3B"/>
                </a:solidFill>
                <a:latin typeface="Arial"/>
                <a:cs typeface="Arial"/>
              </a:rPr>
              <a:t>farming</a:t>
            </a:r>
            <a:r>
              <a:rPr sz="1400" spc="65" dirty="0">
                <a:solidFill>
                  <a:srgbClr val="3C3C3B"/>
                </a:solidFill>
                <a:latin typeface="Arial"/>
                <a:cs typeface="Arial"/>
              </a:rPr>
              <a:t> </a:t>
            </a:r>
            <a:r>
              <a:rPr sz="1400" spc="-10" dirty="0">
                <a:solidFill>
                  <a:srgbClr val="3C3C3B"/>
                </a:solidFill>
                <a:latin typeface="Arial"/>
                <a:cs typeface="Arial"/>
              </a:rPr>
              <a:t>animals.</a:t>
            </a:r>
            <a:endParaRPr sz="1400">
              <a:latin typeface="Arial"/>
              <a:cs typeface="Arial"/>
            </a:endParaRPr>
          </a:p>
        </p:txBody>
      </p:sp>
      <p:sp>
        <p:nvSpPr>
          <p:cNvPr id="17" name="object 17"/>
          <p:cNvSpPr txBox="1"/>
          <p:nvPr/>
        </p:nvSpPr>
        <p:spPr>
          <a:xfrm>
            <a:off x="6755484" y="2827903"/>
            <a:ext cx="1926589" cy="1384935"/>
          </a:xfrm>
          <a:prstGeom prst="rect">
            <a:avLst/>
          </a:prstGeom>
        </p:spPr>
        <p:txBody>
          <a:bodyPr vert="horz" wrap="square" lIns="0" tIns="12700" rIns="0" bIns="0" rtlCol="0">
            <a:spAutoFit/>
          </a:bodyPr>
          <a:lstStyle/>
          <a:p>
            <a:pPr marL="12065" marR="5080" indent="-1270" algn="ctr">
              <a:lnSpc>
                <a:spcPct val="100000"/>
              </a:lnSpc>
              <a:spcBef>
                <a:spcPts val="100"/>
              </a:spcBef>
            </a:pPr>
            <a:r>
              <a:rPr sz="1400" dirty="0">
                <a:solidFill>
                  <a:srgbClr val="3C3C3B"/>
                </a:solidFill>
                <a:latin typeface="Arial"/>
                <a:cs typeface="Arial"/>
              </a:rPr>
              <a:t>The</a:t>
            </a:r>
            <a:r>
              <a:rPr sz="1400" spc="40" dirty="0">
                <a:solidFill>
                  <a:srgbClr val="3C3C3B"/>
                </a:solidFill>
                <a:latin typeface="Arial"/>
                <a:cs typeface="Arial"/>
              </a:rPr>
              <a:t> </a:t>
            </a:r>
            <a:r>
              <a:rPr sz="1400" dirty="0">
                <a:solidFill>
                  <a:srgbClr val="3C3C3B"/>
                </a:solidFill>
                <a:latin typeface="Arial"/>
                <a:cs typeface="Arial"/>
              </a:rPr>
              <a:t>town</a:t>
            </a:r>
            <a:r>
              <a:rPr sz="1400" spc="40" dirty="0">
                <a:solidFill>
                  <a:srgbClr val="3C3C3B"/>
                </a:solidFill>
                <a:latin typeface="Arial"/>
                <a:cs typeface="Arial"/>
              </a:rPr>
              <a:t> </a:t>
            </a:r>
            <a:r>
              <a:rPr sz="1400" dirty="0">
                <a:solidFill>
                  <a:srgbClr val="3C3C3B"/>
                </a:solidFill>
                <a:latin typeface="Arial"/>
                <a:cs typeface="Arial"/>
              </a:rPr>
              <a:t>sits</a:t>
            </a:r>
            <a:r>
              <a:rPr sz="1400" spc="45" dirty="0">
                <a:solidFill>
                  <a:srgbClr val="3C3C3B"/>
                </a:solidFill>
                <a:latin typeface="Arial"/>
                <a:cs typeface="Arial"/>
              </a:rPr>
              <a:t> </a:t>
            </a:r>
            <a:r>
              <a:rPr sz="1400" spc="-10" dirty="0">
                <a:solidFill>
                  <a:srgbClr val="3C3C3B"/>
                </a:solidFill>
                <a:latin typeface="Arial"/>
                <a:cs typeface="Arial"/>
              </a:rPr>
              <a:t>on</a:t>
            </a:r>
            <a:r>
              <a:rPr sz="1400" spc="-55" dirty="0">
                <a:solidFill>
                  <a:srgbClr val="3C3C3B"/>
                </a:solidFill>
                <a:latin typeface="Arial"/>
                <a:cs typeface="Arial"/>
              </a:rPr>
              <a:t> </a:t>
            </a:r>
            <a:r>
              <a:rPr sz="1400" spc="-10" dirty="0">
                <a:solidFill>
                  <a:srgbClr val="3C3C3B"/>
                </a:solidFill>
                <a:latin typeface="Arial"/>
                <a:cs typeface="Arial"/>
              </a:rPr>
              <a:t>three </a:t>
            </a:r>
            <a:r>
              <a:rPr sz="1400" spc="-35" dirty="0">
                <a:solidFill>
                  <a:srgbClr val="3C3C3B"/>
                </a:solidFill>
                <a:latin typeface="Arial"/>
                <a:cs typeface="Arial"/>
              </a:rPr>
              <a:t>rivers:</a:t>
            </a:r>
            <a:r>
              <a:rPr sz="1400" spc="-70" dirty="0">
                <a:solidFill>
                  <a:srgbClr val="3C3C3B"/>
                </a:solidFill>
                <a:latin typeface="Arial"/>
                <a:cs typeface="Arial"/>
              </a:rPr>
              <a:t> </a:t>
            </a:r>
            <a:r>
              <a:rPr sz="1400" dirty="0">
                <a:solidFill>
                  <a:srgbClr val="3C3C3B"/>
                </a:solidFill>
                <a:latin typeface="Arial"/>
                <a:cs typeface="Arial"/>
              </a:rPr>
              <a:t>River</a:t>
            </a:r>
            <a:r>
              <a:rPr sz="1400" spc="40" dirty="0">
                <a:solidFill>
                  <a:srgbClr val="3C3C3B"/>
                </a:solidFill>
                <a:latin typeface="Arial"/>
                <a:cs typeface="Arial"/>
              </a:rPr>
              <a:t> </a:t>
            </a:r>
            <a:r>
              <a:rPr sz="1400" dirty="0">
                <a:solidFill>
                  <a:srgbClr val="3C3C3B"/>
                </a:solidFill>
                <a:latin typeface="Arial"/>
                <a:cs typeface="Arial"/>
              </a:rPr>
              <a:t>Moor,</a:t>
            </a:r>
            <a:r>
              <a:rPr sz="1400" spc="40" dirty="0">
                <a:solidFill>
                  <a:srgbClr val="3C3C3B"/>
                </a:solidFill>
                <a:latin typeface="Arial"/>
                <a:cs typeface="Arial"/>
              </a:rPr>
              <a:t> </a:t>
            </a:r>
            <a:r>
              <a:rPr sz="1400" spc="-10" dirty="0">
                <a:solidFill>
                  <a:srgbClr val="3C3C3B"/>
                </a:solidFill>
                <a:latin typeface="Arial"/>
                <a:cs typeface="Arial"/>
              </a:rPr>
              <a:t>River </a:t>
            </a:r>
            <a:r>
              <a:rPr sz="1400" dirty="0">
                <a:solidFill>
                  <a:srgbClr val="3C3C3B"/>
                </a:solidFill>
                <a:latin typeface="Arial"/>
                <a:cs typeface="Arial"/>
              </a:rPr>
              <a:t>Crane,</a:t>
            </a:r>
            <a:r>
              <a:rPr sz="1400" spc="70" dirty="0">
                <a:solidFill>
                  <a:srgbClr val="3C3C3B"/>
                </a:solidFill>
                <a:latin typeface="Arial"/>
                <a:cs typeface="Arial"/>
              </a:rPr>
              <a:t> </a:t>
            </a:r>
            <a:r>
              <a:rPr sz="1400" dirty="0">
                <a:solidFill>
                  <a:srgbClr val="3C3C3B"/>
                </a:solidFill>
                <a:latin typeface="Arial"/>
                <a:cs typeface="Arial"/>
              </a:rPr>
              <a:t>River</a:t>
            </a:r>
            <a:r>
              <a:rPr sz="1400" spc="70" dirty="0">
                <a:solidFill>
                  <a:srgbClr val="3C3C3B"/>
                </a:solidFill>
                <a:latin typeface="Arial"/>
                <a:cs typeface="Arial"/>
              </a:rPr>
              <a:t> </a:t>
            </a:r>
            <a:r>
              <a:rPr sz="1400" spc="-10" dirty="0">
                <a:solidFill>
                  <a:srgbClr val="3C3C3B"/>
                </a:solidFill>
                <a:latin typeface="Arial"/>
                <a:cs typeface="Arial"/>
              </a:rPr>
              <a:t>Leawell</a:t>
            </a:r>
            <a:endParaRPr sz="1400">
              <a:latin typeface="Arial"/>
              <a:cs typeface="Arial"/>
            </a:endParaRPr>
          </a:p>
          <a:p>
            <a:pPr marL="29209" marR="23495" indent="1270" algn="ctr">
              <a:lnSpc>
                <a:spcPct val="100000"/>
              </a:lnSpc>
              <a:spcBef>
                <a:spcPts val="620"/>
              </a:spcBef>
            </a:pPr>
            <a:r>
              <a:rPr sz="1400" dirty="0">
                <a:solidFill>
                  <a:srgbClr val="3C3C3B"/>
                </a:solidFill>
                <a:latin typeface="Arial"/>
                <a:cs typeface="Arial"/>
              </a:rPr>
              <a:t>These</a:t>
            </a:r>
            <a:r>
              <a:rPr sz="1400" spc="55" dirty="0">
                <a:solidFill>
                  <a:srgbClr val="3C3C3B"/>
                </a:solidFill>
                <a:latin typeface="Arial"/>
                <a:cs typeface="Arial"/>
              </a:rPr>
              <a:t> </a:t>
            </a:r>
            <a:r>
              <a:rPr sz="1400" dirty="0">
                <a:solidFill>
                  <a:srgbClr val="3C3C3B"/>
                </a:solidFill>
                <a:latin typeface="Arial"/>
                <a:cs typeface="Arial"/>
              </a:rPr>
              <a:t>areas</a:t>
            </a:r>
            <a:r>
              <a:rPr sz="1400" spc="60" dirty="0">
                <a:solidFill>
                  <a:srgbClr val="3C3C3B"/>
                </a:solidFill>
                <a:latin typeface="Arial"/>
                <a:cs typeface="Arial"/>
              </a:rPr>
              <a:t> </a:t>
            </a:r>
            <a:r>
              <a:rPr sz="1400" dirty="0">
                <a:solidFill>
                  <a:srgbClr val="3C3C3B"/>
                </a:solidFill>
                <a:latin typeface="Arial"/>
                <a:cs typeface="Arial"/>
              </a:rPr>
              <a:t>are</a:t>
            </a:r>
            <a:r>
              <a:rPr sz="1400" spc="60" dirty="0">
                <a:solidFill>
                  <a:srgbClr val="3C3C3B"/>
                </a:solidFill>
                <a:latin typeface="Arial"/>
                <a:cs typeface="Arial"/>
              </a:rPr>
              <a:t> </a:t>
            </a:r>
            <a:r>
              <a:rPr sz="1400" spc="-10" dirty="0">
                <a:solidFill>
                  <a:srgbClr val="3C3C3B"/>
                </a:solidFill>
                <a:latin typeface="Arial"/>
                <a:cs typeface="Arial"/>
              </a:rPr>
              <a:t>prone </a:t>
            </a:r>
            <a:r>
              <a:rPr sz="1400" dirty="0">
                <a:solidFill>
                  <a:srgbClr val="3C3C3B"/>
                </a:solidFill>
                <a:latin typeface="Arial"/>
                <a:cs typeface="Arial"/>
              </a:rPr>
              <a:t>to</a:t>
            </a:r>
            <a:r>
              <a:rPr sz="1400" spc="50" dirty="0">
                <a:solidFill>
                  <a:srgbClr val="3C3C3B"/>
                </a:solidFill>
                <a:latin typeface="Arial"/>
                <a:cs typeface="Arial"/>
              </a:rPr>
              <a:t> </a:t>
            </a:r>
            <a:r>
              <a:rPr sz="1400" dirty="0">
                <a:solidFill>
                  <a:srgbClr val="3C3C3B"/>
                </a:solidFill>
                <a:latin typeface="Arial"/>
                <a:cs typeface="Arial"/>
              </a:rPr>
              <a:t>flooding</a:t>
            </a:r>
            <a:r>
              <a:rPr sz="1400" spc="50" dirty="0">
                <a:solidFill>
                  <a:srgbClr val="3C3C3B"/>
                </a:solidFill>
                <a:latin typeface="Arial"/>
                <a:cs typeface="Arial"/>
              </a:rPr>
              <a:t> </a:t>
            </a:r>
            <a:r>
              <a:rPr sz="1400" dirty="0">
                <a:solidFill>
                  <a:srgbClr val="3C3C3B"/>
                </a:solidFill>
                <a:latin typeface="Arial"/>
                <a:cs typeface="Arial"/>
              </a:rPr>
              <a:t>when</a:t>
            </a:r>
            <a:r>
              <a:rPr sz="1400" spc="50" dirty="0">
                <a:solidFill>
                  <a:srgbClr val="3C3C3B"/>
                </a:solidFill>
                <a:latin typeface="Arial"/>
                <a:cs typeface="Arial"/>
              </a:rPr>
              <a:t> </a:t>
            </a:r>
            <a:r>
              <a:rPr sz="1400" spc="-10" dirty="0">
                <a:solidFill>
                  <a:srgbClr val="3C3C3B"/>
                </a:solidFill>
                <a:latin typeface="Arial"/>
                <a:cs typeface="Arial"/>
              </a:rPr>
              <a:t>it</a:t>
            </a:r>
            <a:r>
              <a:rPr sz="1400" spc="-50" dirty="0">
                <a:solidFill>
                  <a:srgbClr val="3C3C3B"/>
                </a:solidFill>
                <a:latin typeface="Arial"/>
                <a:cs typeface="Arial"/>
              </a:rPr>
              <a:t> </a:t>
            </a:r>
            <a:r>
              <a:rPr sz="1400" spc="-35" dirty="0">
                <a:solidFill>
                  <a:srgbClr val="3C3C3B"/>
                </a:solidFill>
                <a:latin typeface="Arial"/>
                <a:cs typeface="Arial"/>
              </a:rPr>
              <a:t>rains </a:t>
            </a:r>
            <a:r>
              <a:rPr sz="1400" spc="-10" dirty="0">
                <a:solidFill>
                  <a:srgbClr val="3C3C3B"/>
                </a:solidFill>
                <a:latin typeface="Arial"/>
                <a:cs typeface="Arial"/>
              </a:rPr>
              <a:t>heavily.</a:t>
            </a:r>
            <a:endParaRPr sz="1400">
              <a:latin typeface="Arial"/>
              <a:cs typeface="Arial"/>
            </a:endParaRPr>
          </a:p>
        </p:txBody>
      </p:sp>
      <p:sp>
        <p:nvSpPr>
          <p:cNvPr id="18" name="object 18"/>
          <p:cNvSpPr txBox="1"/>
          <p:nvPr/>
        </p:nvSpPr>
        <p:spPr>
          <a:xfrm>
            <a:off x="520216" y="1339362"/>
            <a:ext cx="1420495" cy="1518920"/>
          </a:xfrm>
          <a:prstGeom prst="rect">
            <a:avLst/>
          </a:prstGeom>
        </p:spPr>
        <p:txBody>
          <a:bodyPr vert="horz" wrap="square" lIns="0" tIns="12700" rIns="0" bIns="0" rtlCol="0">
            <a:spAutoFit/>
          </a:bodyPr>
          <a:lstStyle/>
          <a:p>
            <a:pPr marL="12700" marR="5080" indent="-635" algn="ctr">
              <a:lnSpc>
                <a:spcPct val="100000"/>
              </a:lnSpc>
              <a:spcBef>
                <a:spcPts val="100"/>
              </a:spcBef>
            </a:pPr>
            <a:r>
              <a:rPr sz="1400" spc="-30" dirty="0">
                <a:solidFill>
                  <a:srgbClr val="3C3C3B"/>
                </a:solidFill>
                <a:latin typeface="Arial"/>
                <a:cs typeface="Arial"/>
              </a:rPr>
              <a:t>To</a:t>
            </a:r>
            <a:r>
              <a:rPr sz="1400" spc="5" dirty="0">
                <a:solidFill>
                  <a:srgbClr val="3C3C3B"/>
                </a:solidFill>
                <a:latin typeface="Arial"/>
                <a:cs typeface="Arial"/>
              </a:rPr>
              <a:t> </a:t>
            </a:r>
            <a:r>
              <a:rPr sz="1400" dirty="0">
                <a:solidFill>
                  <a:srgbClr val="3C3C3B"/>
                </a:solidFill>
                <a:latin typeface="Arial"/>
                <a:cs typeface="Arial"/>
              </a:rPr>
              <a:t>the</a:t>
            </a:r>
            <a:r>
              <a:rPr sz="1400" spc="5" dirty="0">
                <a:solidFill>
                  <a:srgbClr val="3C3C3B"/>
                </a:solidFill>
                <a:latin typeface="Arial"/>
                <a:cs typeface="Arial"/>
              </a:rPr>
              <a:t> </a:t>
            </a:r>
            <a:r>
              <a:rPr sz="1400" dirty="0">
                <a:solidFill>
                  <a:srgbClr val="3C3C3B"/>
                </a:solidFill>
                <a:latin typeface="Arial"/>
                <a:cs typeface="Arial"/>
              </a:rPr>
              <a:t>West</a:t>
            </a:r>
            <a:r>
              <a:rPr sz="1400" spc="5" dirty="0">
                <a:solidFill>
                  <a:srgbClr val="3C3C3B"/>
                </a:solidFill>
                <a:latin typeface="Arial"/>
                <a:cs typeface="Arial"/>
              </a:rPr>
              <a:t> </a:t>
            </a:r>
            <a:r>
              <a:rPr sz="1400" spc="-25" dirty="0">
                <a:solidFill>
                  <a:srgbClr val="3C3C3B"/>
                </a:solidFill>
                <a:latin typeface="Arial"/>
                <a:cs typeface="Arial"/>
              </a:rPr>
              <a:t>of </a:t>
            </a:r>
            <a:r>
              <a:rPr sz="1400" dirty="0">
                <a:solidFill>
                  <a:srgbClr val="3C3C3B"/>
                </a:solidFill>
                <a:latin typeface="Arial"/>
                <a:cs typeface="Arial"/>
              </a:rPr>
              <a:t>the</a:t>
            </a:r>
            <a:r>
              <a:rPr sz="1400" spc="50" dirty="0">
                <a:solidFill>
                  <a:srgbClr val="3C3C3B"/>
                </a:solidFill>
                <a:latin typeface="Arial"/>
                <a:cs typeface="Arial"/>
              </a:rPr>
              <a:t> </a:t>
            </a:r>
            <a:r>
              <a:rPr sz="1400" spc="-35" dirty="0">
                <a:solidFill>
                  <a:srgbClr val="3C3C3B"/>
                </a:solidFill>
                <a:latin typeface="Arial"/>
                <a:cs typeface="Arial"/>
              </a:rPr>
              <a:t>town</a:t>
            </a:r>
            <a:r>
              <a:rPr sz="1400" spc="-50" dirty="0">
                <a:solidFill>
                  <a:srgbClr val="3C3C3B"/>
                </a:solidFill>
                <a:latin typeface="Arial"/>
                <a:cs typeface="Arial"/>
              </a:rPr>
              <a:t> </a:t>
            </a:r>
            <a:r>
              <a:rPr sz="1400" spc="-30" dirty="0">
                <a:solidFill>
                  <a:srgbClr val="3C3C3B"/>
                </a:solidFill>
                <a:latin typeface="Arial"/>
                <a:cs typeface="Arial"/>
              </a:rPr>
              <a:t>there</a:t>
            </a:r>
            <a:r>
              <a:rPr sz="1400" spc="-50" dirty="0">
                <a:solidFill>
                  <a:srgbClr val="3C3C3B"/>
                </a:solidFill>
                <a:latin typeface="Arial"/>
                <a:cs typeface="Arial"/>
              </a:rPr>
              <a:t> </a:t>
            </a:r>
            <a:r>
              <a:rPr sz="1400" spc="-25" dirty="0">
                <a:solidFill>
                  <a:srgbClr val="3C3C3B"/>
                </a:solidFill>
                <a:latin typeface="Arial"/>
                <a:cs typeface="Arial"/>
              </a:rPr>
              <a:t>are </a:t>
            </a:r>
            <a:r>
              <a:rPr sz="1400" spc="-30" dirty="0">
                <a:solidFill>
                  <a:srgbClr val="3C3C3B"/>
                </a:solidFill>
                <a:latin typeface="Arial"/>
                <a:cs typeface="Arial"/>
              </a:rPr>
              <a:t>steep</a:t>
            </a:r>
            <a:r>
              <a:rPr sz="1400" spc="-55" dirty="0">
                <a:solidFill>
                  <a:srgbClr val="3C3C3B"/>
                </a:solidFill>
                <a:latin typeface="Arial"/>
                <a:cs typeface="Arial"/>
              </a:rPr>
              <a:t> </a:t>
            </a:r>
            <a:r>
              <a:rPr sz="1400" dirty="0">
                <a:solidFill>
                  <a:srgbClr val="3C3C3B"/>
                </a:solidFill>
                <a:latin typeface="Arial"/>
                <a:cs typeface="Arial"/>
              </a:rPr>
              <a:t>hills</a:t>
            </a:r>
            <a:r>
              <a:rPr sz="1400" spc="55" dirty="0">
                <a:solidFill>
                  <a:srgbClr val="3C3C3B"/>
                </a:solidFill>
                <a:latin typeface="Arial"/>
                <a:cs typeface="Arial"/>
              </a:rPr>
              <a:t> </a:t>
            </a:r>
            <a:r>
              <a:rPr sz="1400" spc="-20" dirty="0">
                <a:solidFill>
                  <a:srgbClr val="3C3C3B"/>
                </a:solidFill>
                <a:latin typeface="Arial"/>
                <a:cs typeface="Arial"/>
              </a:rPr>
              <a:t>which </a:t>
            </a:r>
            <a:r>
              <a:rPr sz="1400" dirty="0">
                <a:solidFill>
                  <a:srgbClr val="3C3C3B"/>
                </a:solidFill>
                <a:latin typeface="Arial"/>
                <a:cs typeface="Arial"/>
              </a:rPr>
              <a:t>were</a:t>
            </a:r>
            <a:r>
              <a:rPr sz="1400" spc="55" dirty="0">
                <a:solidFill>
                  <a:srgbClr val="3C3C3B"/>
                </a:solidFill>
                <a:latin typeface="Arial"/>
                <a:cs typeface="Arial"/>
              </a:rPr>
              <a:t> </a:t>
            </a:r>
            <a:r>
              <a:rPr sz="1400" spc="-10" dirty="0">
                <a:solidFill>
                  <a:srgbClr val="3C3C3B"/>
                </a:solidFill>
                <a:latin typeface="Arial"/>
                <a:cs typeface="Arial"/>
              </a:rPr>
              <a:t>recently </a:t>
            </a:r>
            <a:r>
              <a:rPr sz="1400" dirty="0">
                <a:solidFill>
                  <a:srgbClr val="3C3C3B"/>
                </a:solidFill>
                <a:latin typeface="Arial"/>
                <a:cs typeface="Arial"/>
              </a:rPr>
              <a:t>cleared</a:t>
            </a:r>
            <a:r>
              <a:rPr sz="1400" spc="60" dirty="0">
                <a:solidFill>
                  <a:srgbClr val="3C3C3B"/>
                </a:solidFill>
                <a:latin typeface="Arial"/>
                <a:cs typeface="Arial"/>
              </a:rPr>
              <a:t> </a:t>
            </a:r>
            <a:r>
              <a:rPr sz="1400" dirty="0">
                <a:solidFill>
                  <a:srgbClr val="3C3C3B"/>
                </a:solidFill>
                <a:latin typeface="Arial"/>
                <a:cs typeface="Arial"/>
              </a:rPr>
              <a:t>of</a:t>
            </a:r>
            <a:r>
              <a:rPr sz="1400" spc="60" dirty="0">
                <a:solidFill>
                  <a:srgbClr val="3C3C3B"/>
                </a:solidFill>
                <a:latin typeface="Arial"/>
                <a:cs typeface="Arial"/>
              </a:rPr>
              <a:t> </a:t>
            </a:r>
            <a:r>
              <a:rPr sz="1400" spc="-10" dirty="0">
                <a:solidFill>
                  <a:srgbClr val="3C3C3B"/>
                </a:solidFill>
                <a:latin typeface="Arial"/>
                <a:cs typeface="Arial"/>
              </a:rPr>
              <a:t>their </a:t>
            </a:r>
            <a:r>
              <a:rPr sz="1400" dirty="0">
                <a:solidFill>
                  <a:srgbClr val="3C3C3B"/>
                </a:solidFill>
                <a:latin typeface="Arial"/>
                <a:cs typeface="Arial"/>
              </a:rPr>
              <a:t>trees</a:t>
            </a:r>
            <a:r>
              <a:rPr sz="1400" spc="50" dirty="0">
                <a:solidFill>
                  <a:srgbClr val="3C3C3B"/>
                </a:solidFill>
                <a:latin typeface="Arial"/>
                <a:cs typeface="Arial"/>
              </a:rPr>
              <a:t> </a:t>
            </a:r>
            <a:r>
              <a:rPr sz="1400" dirty="0">
                <a:solidFill>
                  <a:srgbClr val="3C3C3B"/>
                </a:solidFill>
                <a:latin typeface="Arial"/>
                <a:cs typeface="Arial"/>
              </a:rPr>
              <a:t>as</a:t>
            </a:r>
            <a:r>
              <a:rPr sz="1400" spc="50" dirty="0">
                <a:solidFill>
                  <a:srgbClr val="3C3C3B"/>
                </a:solidFill>
                <a:latin typeface="Arial"/>
                <a:cs typeface="Arial"/>
              </a:rPr>
              <a:t> </a:t>
            </a:r>
            <a:r>
              <a:rPr sz="1400" dirty="0">
                <a:solidFill>
                  <a:srgbClr val="3C3C3B"/>
                </a:solidFill>
                <a:latin typeface="Arial"/>
                <a:cs typeface="Arial"/>
              </a:rPr>
              <a:t>they</a:t>
            </a:r>
            <a:r>
              <a:rPr sz="1400" spc="55" dirty="0">
                <a:solidFill>
                  <a:srgbClr val="3C3C3B"/>
                </a:solidFill>
                <a:latin typeface="Arial"/>
                <a:cs typeface="Arial"/>
              </a:rPr>
              <a:t> </a:t>
            </a:r>
            <a:r>
              <a:rPr sz="1400" spc="-25" dirty="0">
                <a:solidFill>
                  <a:srgbClr val="3C3C3B"/>
                </a:solidFill>
                <a:latin typeface="Arial"/>
                <a:cs typeface="Arial"/>
              </a:rPr>
              <a:t>had </a:t>
            </a:r>
            <a:r>
              <a:rPr sz="1400" dirty="0">
                <a:solidFill>
                  <a:srgbClr val="3C3C3B"/>
                </a:solidFill>
                <a:latin typeface="Arial"/>
                <a:cs typeface="Arial"/>
              </a:rPr>
              <a:t>a</a:t>
            </a:r>
            <a:r>
              <a:rPr sz="1400" spc="25" dirty="0">
                <a:solidFill>
                  <a:srgbClr val="3C3C3B"/>
                </a:solidFill>
                <a:latin typeface="Arial"/>
                <a:cs typeface="Arial"/>
              </a:rPr>
              <a:t> </a:t>
            </a:r>
            <a:r>
              <a:rPr sz="1400" spc="-10" dirty="0">
                <a:solidFill>
                  <a:srgbClr val="3C3C3B"/>
                </a:solidFill>
                <a:latin typeface="Arial"/>
                <a:cs typeface="Arial"/>
              </a:rPr>
              <a:t>disease.</a:t>
            </a:r>
            <a:endParaRPr sz="1400">
              <a:latin typeface="Arial"/>
              <a:cs typeface="Arial"/>
            </a:endParaRPr>
          </a:p>
        </p:txBody>
      </p:sp>
      <p:sp>
        <p:nvSpPr>
          <p:cNvPr id="19" name="object 19"/>
          <p:cNvSpPr txBox="1"/>
          <p:nvPr/>
        </p:nvSpPr>
        <p:spPr>
          <a:xfrm>
            <a:off x="2332121" y="5219793"/>
            <a:ext cx="1303655" cy="1397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3C3C3B"/>
                </a:solidFill>
                <a:latin typeface="Arial"/>
                <a:cs typeface="Arial"/>
              </a:rPr>
              <a:t>Direction</a:t>
            </a:r>
            <a:r>
              <a:rPr sz="750" spc="25" dirty="0">
                <a:solidFill>
                  <a:srgbClr val="3C3C3B"/>
                </a:solidFill>
                <a:latin typeface="Arial"/>
                <a:cs typeface="Arial"/>
              </a:rPr>
              <a:t> </a:t>
            </a:r>
            <a:r>
              <a:rPr sz="750" dirty="0">
                <a:solidFill>
                  <a:srgbClr val="3C3C3B"/>
                </a:solidFill>
                <a:latin typeface="Arial"/>
                <a:cs typeface="Arial"/>
              </a:rPr>
              <a:t>of</a:t>
            </a:r>
            <a:r>
              <a:rPr sz="750" spc="25" dirty="0">
                <a:solidFill>
                  <a:srgbClr val="3C3C3B"/>
                </a:solidFill>
                <a:latin typeface="Arial"/>
                <a:cs typeface="Arial"/>
              </a:rPr>
              <a:t> </a:t>
            </a:r>
            <a:r>
              <a:rPr sz="750" dirty="0">
                <a:solidFill>
                  <a:srgbClr val="3C3C3B"/>
                </a:solidFill>
                <a:latin typeface="Arial"/>
                <a:cs typeface="Arial"/>
              </a:rPr>
              <a:t>water</a:t>
            </a:r>
            <a:r>
              <a:rPr sz="750" spc="30" dirty="0">
                <a:solidFill>
                  <a:srgbClr val="3C3C3B"/>
                </a:solidFill>
                <a:latin typeface="Arial"/>
                <a:cs typeface="Arial"/>
              </a:rPr>
              <a:t> </a:t>
            </a:r>
            <a:r>
              <a:rPr sz="750" dirty="0">
                <a:solidFill>
                  <a:srgbClr val="3C3C3B"/>
                </a:solidFill>
                <a:latin typeface="Arial"/>
                <a:cs typeface="Arial"/>
              </a:rPr>
              <a:t>flow</a:t>
            </a:r>
            <a:r>
              <a:rPr sz="750" spc="30" dirty="0">
                <a:solidFill>
                  <a:srgbClr val="3C3C3B"/>
                </a:solidFill>
                <a:latin typeface="Arial"/>
                <a:cs typeface="Arial"/>
              </a:rPr>
              <a:t> </a:t>
            </a:r>
            <a:r>
              <a:rPr sz="750" dirty="0">
                <a:solidFill>
                  <a:srgbClr val="3C3C3B"/>
                </a:solidFill>
                <a:latin typeface="Arial"/>
                <a:cs typeface="Arial"/>
              </a:rPr>
              <a:t>in</a:t>
            </a:r>
            <a:r>
              <a:rPr sz="750" spc="30" dirty="0">
                <a:solidFill>
                  <a:srgbClr val="3C3C3B"/>
                </a:solidFill>
                <a:latin typeface="Arial"/>
                <a:cs typeface="Arial"/>
              </a:rPr>
              <a:t> </a:t>
            </a:r>
            <a:r>
              <a:rPr sz="750" spc="-10" dirty="0">
                <a:solidFill>
                  <a:srgbClr val="3C3C3B"/>
                </a:solidFill>
                <a:latin typeface="Arial"/>
                <a:cs typeface="Arial"/>
              </a:rPr>
              <a:t>river</a:t>
            </a:r>
            <a:endParaRPr sz="750">
              <a:latin typeface="Arial"/>
              <a:cs typeface="Arial"/>
            </a:endParaRPr>
          </a:p>
        </p:txBody>
      </p:sp>
      <p:sp>
        <p:nvSpPr>
          <p:cNvPr id="20" name="object 20"/>
          <p:cNvSpPr txBox="1"/>
          <p:nvPr/>
        </p:nvSpPr>
        <p:spPr>
          <a:xfrm>
            <a:off x="4043573" y="5219793"/>
            <a:ext cx="1031240" cy="139700"/>
          </a:xfrm>
          <a:prstGeom prst="rect">
            <a:avLst/>
          </a:prstGeom>
        </p:spPr>
        <p:txBody>
          <a:bodyPr vert="horz" wrap="square" lIns="0" tIns="12700" rIns="0" bIns="0" rtlCol="0">
            <a:spAutoFit/>
          </a:bodyPr>
          <a:lstStyle/>
          <a:p>
            <a:pPr marL="12700">
              <a:lnSpc>
                <a:spcPct val="100000"/>
              </a:lnSpc>
              <a:spcBef>
                <a:spcPts val="100"/>
              </a:spcBef>
            </a:pPr>
            <a:r>
              <a:rPr sz="750" dirty="0">
                <a:solidFill>
                  <a:srgbClr val="3C3C3B"/>
                </a:solidFill>
                <a:latin typeface="Arial"/>
                <a:cs typeface="Arial"/>
              </a:rPr>
              <a:t>Areas</a:t>
            </a:r>
            <a:r>
              <a:rPr sz="750" spc="20" dirty="0">
                <a:solidFill>
                  <a:srgbClr val="3C3C3B"/>
                </a:solidFill>
                <a:latin typeface="Arial"/>
                <a:cs typeface="Arial"/>
              </a:rPr>
              <a:t> </a:t>
            </a:r>
            <a:r>
              <a:rPr sz="750" dirty="0">
                <a:solidFill>
                  <a:srgbClr val="3C3C3B"/>
                </a:solidFill>
                <a:latin typeface="Arial"/>
                <a:cs typeface="Arial"/>
              </a:rPr>
              <a:t>prone</a:t>
            </a:r>
            <a:r>
              <a:rPr sz="750" spc="20" dirty="0">
                <a:solidFill>
                  <a:srgbClr val="3C3C3B"/>
                </a:solidFill>
                <a:latin typeface="Arial"/>
                <a:cs typeface="Arial"/>
              </a:rPr>
              <a:t> </a:t>
            </a:r>
            <a:r>
              <a:rPr sz="750" dirty="0">
                <a:solidFill>
                  <a:srgbClr val="3C3C3B"/>
                </a:solidFill>
                <a:latin typeface="Arial"/>
                <a:cs typeface="Arial"/>
              </a:rPr>
              <a:t>to</a:t>
            </a:r>
            <a:r>
              <a:rPr sz="750" spc="35" dirty="0">
                <a:solidFill>
                  <a:srgbClr val="3C3C3B"/>
                </a:solidFill>
                <a:latin typeface="Arial"/>
                <a:cs typeface="Arial"/>
              </a:rPr>
              <a:t> </a:t>
            </a:r>
            <a:r>
              <a:rPr sz="750" spc="-10" dirty="0">
                <a:solidFill>
                  <a:srgbClr val="3C3C3B"/>
                </a:solidFill>
                <a:latin typeface="Arial"/>
                <a:cs typeface="Arial"/>
              </a:rPr>
              <a:t>flooding</a:t>
            </a:r>
            <a:endParaRPr sz="75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546225">
              <a:lnSpc>
                <a:spcPct val="100000"/>
              </a:lnSpc>
              <a:spcBef>
                <a:spcPts val="100"/>
              </a:spcBef>
            </a:pPr>
            <a:r>
              <a:rPr dirty="0"/>
              <a:t>The Stemville </a:t>
            </a:r>
            <a:r>
              <a:rPr spc="-10" dirty="0"/>
              <a:t>Floods</a:t>
            </a:r>
          </a:p>
        </p:txBody>
      </p:sp>
      <p:sp>
        <p:nvSpPr>
          <p:cNvPr id="3" name="object 3"/>
          <p:cNvSpPr txBox="1"/>
          <p:nvPr/>
        </p:nvSpPr>
        <p:spPr>
          <a:xfrm>
            <a:off x="3205699" y="1792971"/>
            <a:ext cx="5492115" cy="1950720"/>
          </a:xfrm>
          <a:prstGeom prst="rect">
            <a:avLst/>
          </a:prstGeom>
        </p:spPr>
        <p:txBody>
          <a:bodyPr vert="horz" wrap="square" lIns="0" tIns="120650" rIns="0" bIns="0" rtlCol="0">
            <a:spAutoFit/>
          </a:bodyPr>
          <a:lstStyle/>
          <a:p>
            <a:pPr marL="241300" indent="-229235">
              <a:lnSpc>
                <a:spcPct val="100000"/>
              </a:lnSpc>
              <a:spcBef>
                <a:spcPts val="950"/>
              </a:spcBef>
              <a:buChar char="•"/>
              <a:tabLst>
                <a:tab pos="240665" algn="l"/>
                <a:tab pos="241935" algn="l"/>
              </a:tabLst>
            </a:pPr>
            <a:r>
              <a:rPr sz="1400" dirty="0">
                <a:solidFill>
                  <a:srgbClr val="004461"/>
                </a:solidFill>
                <a:latin typeface="Arial"/>
                <a:cs typeface="Arial"/>
              </a:rPr>
              <a:t>According</a:t>
            </a:r>
            <a:r>
              <a:rPr sz="1400" spc="-10" dirty="0">
                <a:solidFill>
                  <a:srgbClr val="004461"/>
                </a:solidFill>
                <a:latin typeface="Arial"/>
                <a:cs typeface="Arial"/>
              </a:rPr>
              <a:t> </a:t>
            </a:r>
            <a:r>
              <a:rPr sz="1400" dirty="0">
                <a:solidFill>
                  <a:srgbClr val="004461"/>
                </a:solidFill>
                <a:latin typeface="Arial"/>
                <a:cs typeface="Arial"/>
              </a:rPr>
              <a:t>to</a:t>
            </a:r>
            <a:r>
              <a:rPr sz="1400" spc="-5" dirty="0">
                <a:solidFill>
                  <a:srgbClr val="004461"/>
                </a:solidFill>
                <a:latin typeface="Arial"/>
                <a:cs typeface="Arial"/>
              </a:rPr>
              <a:t> </a:t>
            </a:r>
            <a:r>
              <a:rPr sz="1400" dirty="0">
                <a:solidFill>
                  <a:srgbClr val="004461"/>
                </a:solidFill>
                <a:latin typeface="Arial"/>
                <a:cs typeface="Arial"/>
              </a:rPr>
              <a:t>records</a:t>
            </a:r>
            <a:r>
              <a:rPr sz="1400" spc="-10" dirty="0">
                <a:solidFill>
                  <a:srgbClr val="004461"/>
                </a:solidFill>
                <a:latin typeface="Arial"/>
                <a:cs typeface="Arial"/>
              </a:rPr>
              <a:t> </a:t>
            </a:r>
            <a:r>
              <a:rPr sz="1400" dirty="0">
                <a:solidFill>
                  <a:srgbClr val="004461"/>
                </a:solidFill>
                <a:latin typeface="Arial"/>
                <a:cs typeface="Arial"/>
              </a:rPr>
              <a:t>Stemville</a:t>
            </a:r>
            <a:r>
              <a:rPr sz="1400" spc="-10" dirty="0">
                <a:solidFill>
                  <a:srgbClr val="004461"/>
                </a:solidFill>
                <a:latin typeface="Arial"/>
                <a:cs typeface="Arial"/>
              </a:rPr>
              <a:t> </a:t>
            </a:r>
            <a:r>
              <a:rPr sz="1400" dirty="0">
                <a:solidFill>
                  <a:srgbClr val="004461"/>
                </a:solidFill>
                <a:latin typeface="Arial"/>
                <a:cs typeface="Arial"/>
              </a:rPr>
              <a:t>has</a:t>
            </a:r>
            <a:r>
              <a:rPr sz="1400" spc="-10" dirty="0">
                <a:solidFill>
                  <a:srgbClr val="004461"/>
                </a:solidFill>
                <a:latin typeface="Arial"/>
                <a:cs typeface="Arial"/>
              </a:rPr>
              <a:t> </a:t>
            </a:r>
            <a:r>
              <a:rPr sz="1400" dirty="0">
                <a:solidFill>
                  <a:srgbClr val="004461"/>
                </a:solidFill>
                <a:latin typeface="Arial"/>
                <a:cs typeface="Arial"/>
              </a:rPr>
              <a:t>experienced</a:t>
            </a:r>
            <a:r>
              <a:rPr sz="1400" spc="-10" dirty="0">
                <a:solidFill>
                  <a:srgbClr val="004461"/>
                </a:solidFill>
                <a:latin typeface="Arial"/>
                <a:cs typeface="Arial"/>
              </a:rPr>
              <a:t> </a:t>
            </a:r>
            <a:r>
              <a:rPr sz="1400" dirty="0">
                <a:solidFill>
                  <a:srgbClr val="004461"/>
                </a:solidFill>
                <a:latin typeface="Arial"/>
                <a:cs typeface="Arial"/>
              </a:rPr>
              <a:t>floods</a:t>
            </a:r>
            <a:r>
              <a:rPr sz="1400" spc="-10" dirty="0">
                <a:solidFill>
                  <a:srgbClr val="004461"/>
                </a:solidFill>
                <a:latin typeface="Arial"/>
                <a:cs typeface="Arial"/>
              </a:rPr>
              <a:t> </a:t>
            </a:r>
            <a:r>
              <a:rPr sz="1400" dirty="0">
                <a:solidFill>
                  <a:srgbClr val="004461"/>
                </a:solidFill>
                <a:latin typeface="Arial"/>
                <a:cs typeface="Arial"/>
              </a:rPr>
              <a:t>since</a:t>
            </a:r>
            <a:r>
              <a:rPr sz="1400" spc="-5" dirty="0">
                <a:solidFill>
                  <a:srgbClr val="004461"/>
                </a:solidFill>
                <a:latin typeface="Arial"/>
                <a:cs typeface="Arial"/>
              </a:rPr>
              <a:t> </a:t>
            </a:r>
            <a:r>
              <a:rPr sz="1400" spc="-10" dirty="0">
                <a:solidFill>
                  <a:srgbClr val="004461"/>
                </a:solidFill>
                <a:latin typeface="Arial"/>
                <a:cs typeface="Arial"/>
              </a:rPr>
              <a:t>1615.</a:t>
            </a:r>
            <a:endParaRPr sz="1400">
              <a:latin typeface="Arial"/>
              <a:cs typeface="Arial"/>
            </a:endParaRPr>
          </a:p>
          <a:p>
            <a:pPr marL="241300" marR="113030" indent="-229235" algn="just">
              <a:lnSpc>
                <a:spcPct val="100000"/>
              </a:lnSpc>
              <a:spcBef>
                <a:spcPts val="850"/>
              </a:spcBef>
              <a:buChar char="•"/>
              <a:tabLst>
                <a:tab pos="241935" algn="l"/>
              </a:tabLst>
            </a:pPr>
            <a:r>
              <a:rPr sz="1400" dirty="0">
                <a:solidFill>
                  <a:srgbClr val="004461"/>
                </a:solidFill>
                <a:latin typeface="Arial"/>
                <a:cs typeface="Arial"/>
              </a:rPr>
              <a:t>The</a:t>
            </a:r>
            <a:r>
              <a:rPr sz="1400" spc="-10" dirty="0">
                <a:solidFill>
                  <a:srgbClr val="004461"/>
                </a:solidFill>
                <a:latin typeface="Arial"/>
                <a:cs typeface="Arial"/>
              </a:rPr>
              <a:t> </a:t>
            </a:r>
            <a:r>
              <a:rPr sz="1400" dirty="0">
                <a:solidFill>
                  <a:srgbClr val="004461"/>
                </a:solidFill>
                <a:latin typeface="Arial"/>
                <a:cs typeface="Arial"/>
              </a:rPr>
              <a:t>floods</a:t>
            </a:r>
            <a:r>
              <a:rPr sz="1400" spc="-5" dirty="0">
                <a:solidFill>
                  <a:srgbClr val="004461"/>
                </a:solidFill>
                <a:latin typeface="Arial"/>
                <a:cs typeface="Arial"/>
              </a:rPr>
              <a:t> </a:t>
            </a:r>
            <a:r>
              <a:rPr sz="1400" dirty="0">
                <a:solidFill>
                  <a:srgbClr val="004461"/>
                </a:solidFill>
                <a:latin typeface="Arial"/>
                <a:cs typeface="Arial"/>
              </a:rPr>
              <a:t>have</a:t>
            </a:r>
            <a:r>
              <a:rPr sz="1400" spc="-15" dirty="0">
                <a:solidFill>
                  <a:srgbClr val="004461"/>
                </a:solidFill>
                <a:latin typeface="Arial"/>
                <a:cs typeface="Arial"/>
              </a:rPr>
              <a:t> </a:t>
            </a:r>
            <a:r>
              <a:rPr sz="1400" dirty="0">
                <a:solidFill>
                  <a:srgbClr val="004461"/>
                </a:solidFill>
                <a:latin typeface="Arial"/>
                <a:cs typeface="Arial"/>
              </a:rPr>
              <a:t>been</a:t>
            </a:r>
            <a:r>
              <a:rPr sz="1400" spc="-10" dirty="0">
                <a:solidFill>
                  <a:srgbClr val="004461"/>
                </a:solidFill>
                <a:latin typeface="Arial"/>
                <a:cs typeface="Arial"/>
              </a:rPr>
              <a:t> </a:t>
            </a:r>
            <a:r>
              <a:rPr sz="1400" dirty="0">
                <a:solidFill>
                  <a:srgbClr val="004461"/>
                </a:solidFill>
                <a:latin typeface="Arial"/>
                <a:cs typeface="Arial"/>
              </a:rPr>
              <a:t>getting</a:t>
            </a:r>
            <a:r>
              <a:rPr sz="1400" spc="-10" dirty="0">
                <a:solidFill>
                  <a:srgbClr val="004461"/>
                </a:solidFill>
                <a:latin typeface="Arial"/>
                <a:cs typeface="Arial"/>
              </a:rPr>
              <a:t> </a:t>
            </a:r>
            <a:r>
              <a:rPr sz="1400" dirty="0">
                <a:solidFill>
                  <a:srgbClr val="004461"/>
                </a:solidFill>
                <a:latin typeface="Arial"/>
                <a:cs typeface="Arial"/>
              </a:rPr>
              <a:t>more</a:t>
            </a:r>
            <a:r>
              <a:rPr sz="1400" spc="-10" dirty="0">
                <a:solidFill>
                  <a:srgbClr val="004461"/>
                </a:solidFill>
                <a:latin typeface="Arial"/>
                <a:cs typeface="Arial"/>
              </a:rPr>
              <a:t> </a:t>
            </a:r>
            <a:r>
              <a:rPr sz="1400" dirty="0">
                <a:solidFill>
                  <a:srgbClr val="004461"/>
                </a:solidFill>
                <a:latin typeface="Arial"/>
                <a:cs typeface="Arial"/>
              </a:rPr>
              <a:t>regular</a:t>
            </a:r>
            <a:r>
              <a:rPr sz="1400" spc="-5" dirty="0">
                <a:solidFill>
                  <a:srgbClr val="004461"/>
                </a:solidFill>
                <a:latin typeface="Arial"/>
                <a:cs typeface="Arial"/>
              </a:rPr>
              <a:t> </a:t>
            </a:r>
            <a:r>
              <a:rPr sz="1400" dirty="0">
                <a:solidFill>
                  <a:srgbClr val="004461"/>
                </a:solidFill>
                <a:latin typeface="Arial"/>
                <a:cs typeface="Arial"/>
              </a:rPr>
              <a:t>and</a:t>
            </a:r>
            <a:r>
              <a:rPr sz="1400" spc="-15" dirty="0">
                <a:solidFill>
                  <a:srgbClr val="004461"/>
                </a:solidFill>
                <a:latin typeface="Arial"/>
                <a:cs typeface="Arial"/>
              </a:rPr>
              <a:t> </a:t>
            </a:r>
            <a:r>
              <a:rPr sz="1400" dirty="0">
                <a:solidFill>
                  <a:srgbClr val="004461"/>
                </a:solidFill>
                <a:latin typeface="Arial"/>
                <a:cs typeface="Arial"/>
              </a:rPr>
              <a:t>more</a:t>
            </a:r>
            <a:r>
              <a:rPr sz="1400" spc="-5" dirty="0">
                <a:solidFill>
                  <a:srgbClr val="004461"/>
                </a:solidFill>
                <a:latin typeface="Arial"/>
                <a:cs typeface="Arial"/>
              </a:rPr>
              <a:t> </a:t>
            </a:r>
            <a:r>
              <a:rPr sz="1400" dirty="0">
                <a:solidFill>
                  <a:srgbClr val="004461"/>
                </a:solidFill>
                <a:latin typeface="Arial"/>
                <a:cs typeface="Arial"/>
              </a:rPr>
              <a:t>severe,</a:t>
            </a:r>
            <a:r>
              <a:rPr sz="1400" spc="-5" dirty="0">
                <a:solidFill>
                  <a:srgbClr val="004461"/>
                </a:solidFill>
                <a:latin typeface="Arial"/>
                <a:cs typeface="Arial"/>
              </a:rPr>
              <a:t> </a:t>
            </a:r>
            <a:r>
              <a:rPr sz="1400" spc="-25" dirty="0">
                <a:solidFill>
                  <a:srgbClr val="004461"/>
                </a:solidFill>
                <a:latin typeface="Arial"/>
                <a:cs typeface="Arial"/>
              </a:rPr>
              <a:t>due </a:t>
            </a:r>
            <a:r>
              <a:rPr sz="1400" dirty="0">
                <a:solidFill>
                  <a:srgbClr val="004461"/>
                </a:solidFill>
                <a:latin typeface="Arial"/>
                <a:cs typeface="Arial"/>
              </a:rPr>
              <a:t>to</a:t>
            </a:r>
            <a:r>
              <a:rPr sz="1400" spc="325" dirty="0">
                <a:solidFill>
                  <a:srgbClr val="004461"/>
                </a:solidFill>
                <a:latin typeface="Arial"/>
                <a:cs typeface="Arial"/>
              </a:rPr>
              <a:t> </a:t>
            </a:r>
            <a:r>
              <a:rPr sz="1400" spc="-10" dirty="0">
                <a:solidFill>
                  <a:srgbClr val="004461"/>
                </a:solidFill>
                <a:latin typeface="Arial"/>
                <a:cs typeface="Arial"/>
              </a:rPr>
              <a:t>climate</a:t>
            </a:r>
            <a:r>
              <a:rPr sz="1400" spc="-50" dirty="0">
                <a:solidFill>
                  <a:srgbClr val="004461"/>
                </a:solidFill>
                <a:latin typeface="Arial"/>
                <a:cs typeface="Arial"/>
              </a:rPr>
              <a:t> </a:t>
            </a:r>
            <a:r>
              <a:rPr sz="1400" spc="-10" dirty="0">
                <a:solidFill>
                  <a:srgbClr val="004461"/>
                </a:solidFill>
                <a:latin typeface="Arial"/>
                <a:cs typeface="Arial"/>
              </a:rPr>
              <a:t>change</a:t>
            </a:r>
            <a:r>
              <a:rPr sz="1400" spc="-55" dirty="0">
                <a:solidFill>
                  <a:srgbClr val="004461"/>
                </a:solidFill>
                <a:latin typeface="Arial"/>
                <a:cs typeface="Arial"/>
              </a:rPr>
              <a:t> </a:t>
            </a:r>
            <a:r>
              <a:rPr sz="1400" dirty="0">
                <a:solidFill>
                  <a:srgbClr val="004461"/>
                </a:solidFill>
                <a:latin typeface="Arial"/>
                <a:cs typeface="Arial"/>
              </a:rPr>
              <a:t>and</a:t>
            </a:r>
            <a:r>
              <a:rPr sz="1400" spc="-55" dirty="0">
                <a:solidFill>
                  <a:srgbClr val="004461"/>
                </a:solidFill>
                <a:latin typeface="Arial"/>
                <a:cs typeface="Arial"/>
              </a:rPr>
              <a:t> </a:t>
            </a:r>
            <a:r>
              <a:rPr sz="1400" dirty="0">
                <a:solidFill>
                  <a:srgbClr val="004461"/>
                </a:solidFill>
                <a:latin typeface="Arial"/>
                <a:cs typeface="Arial"/>
              </a:rPr>
              <a:t>the</a:t>
            </a:r>
            <a:r>
              <a:rPr sz="1400" spc="-50" dirty="0">
                <a:solidFill>
                  <a:srgbClr val="004461"/>
                </a:solidFill>
                <a:latin typeface="Arial"/>
                <a:cs typeface="Arial"/>
              </a:rPr>
              <a:t> </a:t>
            </a:r>
            <a:r>
              <a:rPr sz="1400" dirty="0">
                <a:solidFill>
                  <a:srgbClr val="004461"/>
                </a:solidFill>
                <a:latin typeface="Arial"/>
                <a:cs typeface="Arial"/>
              </a:rPr>
              <a:t>town</a:t>
            </a:r>
            <a:r>
              <a:rPr sz="1400" spc="-55" dirty="0">
                <a:solidFill>
                  <a:srgbClr val="004461"/>
                </a:solidFill>
                <a:latin typeface="Arial"/>
                <a:cs typeface="Arial"/>
              </a:rPr>
              <a:t> </a:t>
            </a:r>
            <a:r>
              <a:rPr sz="1400" dirty="0">
                <a:solidFill>
                  <a:srgbClr val="004461"/>
                </a:solidFill>
                <a:latin typeface="Arial"/>
                <a:cs typeface="Arial"/>
              </a:rPr>
              <a:t>has</a:t>
            </a:r>
            <a:r>
              <a:rPr sz="1400" spc="295" dirty="0">
                <a:solidFill>
                  <a:srgbClr val="004461"/>
                </a:solidFill>
                <a:latin typeface="Arial"/>
                <a:cs typeface="Arial"/>
              </a:rPr>
              <a:t> </a:t>
            </a:r>
            <a:r>
              <a:rPr sz="1400" spc="-10" dirty="0">
                <a:solidFill>
                  <a:srgbClr val="004461"/>
                </a:solidFill>
                <a:latin typeface="Arial"/>
                <a:cs typeface="Arial"/>
              </a:rPr>
              <a:t>flooded</a:t>
            </a:r>
            <a:r>
              <a:rPr sz="1400" spc="-55" dirty="0">
                <a:solidFill>
                  <a:srgbClr val="004461"/>
                </a:solidFill>
                <a:latin typeface="Arial"/>
                <a:cs typeface="Arial"/>
              </a:rPr>
              <a:t> 11</a:t>
            </a:r>
            <a:r>
              <a:rPr sz="1400" spc="-40" dirty="0">
                <a:solidFill>
                  <a:srgbClr val="004461"/>
                </a:solidFill>
                <a:latin typeface="Arial"/>
                <a:cs typeface="Arial"/>
              </a:rPr>
              <a:t> </a:t>
            </a:r>
            <a:r>
              <a:rPr sz="1400" dirty="0">
                <a:solidFill>
                  <a:srgbClr val="004461"/>
                </a:solidFill>
                <a:latin typeface="Arial"/>
                <a:cs typeface="Arial"/>
              </a:rPr>
              <a:t>times</a:t>
            </a:r>
            <a:r>
              <a:rPr sz="1400" spc="-55" dirty="0">
                <a:solidFill>
                  <a:srgbClr val="004461"/>
                </a:solidFill>
                <a:latin typeface="Arial"/>
                <a:cs typeface="Arial"/>
              </a:rPr>
              <a:t> </a:t>
            </a:r>
            <a:r>
              <a:rPr sz="1400" dirty="0">
                <a:solidFill>
                  <a:srgbClr val="004461"/>
                </a:solidFill>
                <a:latin typeface="Arial"/>
                <a:cs typeface="Arial"/>
              </a:rPr>
              <a:t>in</a:t>
            </a:r>
            <a:r>
              <a:rPr sz="1400" spc="-50" dirty="0">
                <a:solidFill>
                  <a:srgbClr val="004461"/>
                </a:solidFill>
                <a:latin typeface="Arial"/>
                <a:cs typeface="Arial"/>
              </a:rPr>
              <a:t> </a:t>
            </a:r>
            <a:r>
              <a:rPr sz="1400" dirty="0">
                <a:solidFill>
                  <a:srgbClr val="004461"/>
                </a:solidFill>
                <a:latin typeface="Arial"/>
                <a:cs typeface="Arial"/>
              </a:rPr>
              <a:t>the</a:t>
            </a:r>
            <a:r>
              <a:rPr sz="1400" spc="-55" dirty="0">
                <a:solidFill>
                  <a:srgbClr val="004461"/>
                </a:solidFill>
                <a:latin typeface="Arial"/>
                <a:cs typeface="Arial"/>
              </a:rPr>
              <a:t> </a:t>
            </a:r>
            <a:r>
              <a:rPr sz="1400" dirty="0">
                <a:solidFill>
                  <a:srgbClr val="004461"/>
                </a:solidFill>
                <a:latin typeface="Arial"/>
                <a:cs typeface="Arial"/>
              </a:rPr>
              <a:t>last</a:t>
            </a:r>
            <a:r>
              <a:rPr sz="1400" spc="-55" dirty="0">
                <a:solidFill>
                  <a:srgbClr val="004461"/>
                </a:solidFill>
                <a:latin typeface="Arial"/>
                <a:cs typeface="Arial"/>
              </a:rPr>
              <a:t> </a:t>
            </a:r>
            <a:r>
              <a:rPr sz="1400" spc="-50" dirty="0">
                <a:solidFill>
                  <a:srgbClr val="004461"/>
                </a:solidFill>
                <a:latin typeface="Arial"/>
                <a:cs typeface="Arial"/>
              </a:rPr>
              <a:t>8 </a:t>
            </a:r>
            <a:r>
              <a:rPr sz="1400" spc="-10" dirty="0">
                <a:solidFill>
                  <a:srgbClr val="004461"/>
                </a:solidFill>
                <a:latin typeface="Arial"/>
                <a:cs typeface="Arial"/>
              </a:rPr>
              <a:t>years.</a:t>
            </a:r>
            <a:endParaRPr sz="1400">
              <a:latin typeface="Arial"/>
              <a:cs typeface="Arial"/>
            </a:endParaRPr>
          </a:p>
          <a:p>
            <a:pPr marL="241300" indent="-229235">
              <a:lnSpc>
                <a:spcPct val="100000"/>
              </a:lnSpc>
              <a:spcBef>
                <a:spcPts val="850"/>
              </a:spcBef>
              <a:buChar char="•"/>
              <a:tabLst>
                <a:tab pos="240665" algn="l"/>
                <a:tab pos="241935" algn="l"/>
              </a:tabLst>
            </a:pPr>
            <a:r>
              <a:rPr sz="1400" dirty="0">
                <a:solidFill>
                  <a:srgbClr val="004461"/>
                </a:solidFill>
                <a:latin typeface="Arial"/>
                <a:cs typeface="Arial"/>
              </a:rPr>
              <a:t>Enough</a:t>
            </a:r>
            <a:r>
              <a:rPr sz="1400" spc="-5" dirty="0">
                <a:solidFill>
                  <a:srgbClr val="004461"/>
                </a:solidFill>
                <a:latin typeface="Arial"/>
                <a:cs typeface="Arial"/>
              </a:rPr>
              <a:t> </a:t>
            </a:r>
            <a:r>
              <a:rPr sz="1400" dirty="0">
                <a:solidFill>
                  <a:srgbClr val="004461"/>
                </a:solidFill>
                <a:latin typeface="Arial"/>
                <a:cs typeface="Arial"/>
              </a:rPr>
              <a:t>is</a:t>
            </a:r>
            <a:r>
              <a:rPr sz="1400" spc="-5" dirty="0">
                <a:solidFill>
                  <a:srgbClr val="004461"/>
                </a:solidFill>
                <a:latin typeface="Arial"/>
                <a:cs typeface="Arial"/>
              </a:rPr>
              <a:t> </a:t>
            </a:r>
            <a:r>
              <a:rPr sz="1400" spc="-10" dirty="0">
                <a:solidFill>
                  <a:srgbClr val="004461"/>
                </a:solidFill>
                <a:latin typeface="Arial"/>
                <a:cs typeface="Arial"/>
              </a:rPr>
              <a:t>enough.</a:t>
            </a:r>
            <a:endParaRPr sz="1400">
              <a:latin typeface="Arial"/>
              <a:cs typeface="Arial"/>
            </a:endParaRPr>
          </a:p>
          <a:p>
            <a:pPr marL="241300" marR="43180" indent="-229235" algn="just">
              <a:lnSpc>
                <a:spcPct val="100000"/>
              </a:lnSpc>
              <a:spcBef>
                <a:spcPts val="850"/>
              </a:spcBef>
              <a:buChar char="•"/>
              <a:tabLst>
                <a:tab pos="241935" algn="l"/>
              </a:tabLst>
            </a:pPr>
            <a:r>
              <a:rPr sz="1400" dirty="0">
                <a:solidFill>
                  <a:srgbClr val="004461"/>
                </a:solidFill>
                <a:latin typeface="Arial"/>
                <a:cs typeface="Arial"/>
              </a:rPr>
              <a:t>The</a:t>
            </a:r>
            <a:r>
              <a:rPr sz="1400" spc="-10" dirty="0">
                <a:solidFill>
                  <a:srgbClr val="004461"/>
                </a:solidFill>
                <a:latin typeface="Arial"/>
                <a:cs typeface="Arial"/>
              </a:rPr>
              <a:t> </a:t>
            </a:r>
            <a:r>
              <a:rPr sz="1400" dirty="0">
                <a:solidFill>
                  <a:srgbClr val="004461"/>
                </a:solidFill>
                <a:latin typeface="Arial"/>
                <a:cs typeface="Arial"/>
              </a:rPr>
              <a:t>council</a:t>
            </a:r>
            <a:r>
              <a:rPr sz="1400" spc="-5" dirty="0">
                <a:solidFill>
                  <a:srgbClr val="004461"/>
                </a:solidFill>
                <a:latin typeface="Arial"/>
                <a:cs typeface="Arial"/>
              </a:rPr>
              <a:t> </a:t>
            </a:r>
            <a:r>
              <a:rPr sz="1400" dirty="0">
                <a:solidFill>
                  <a:srgbClr val="004461"/>
                </a:solidFill>
                <a:latin typeface="Arial"/>
                <a:cs typeface="Arial"/>
              </a:rPr>
              <a:t>and</a:t>
            </a:r>
            <a:r>
              <a:rPr sz="1400" spc="-10" dirty="0">
                <a:solidFill>
                  <a:srgbClr val="004461"/>
                </a:solidFill>
                <a:latin typeface="Arial"/>
                <a:cs typeface="Arial"/>
              </a:rPr>
              <a:t> </a:t>
            </a:r>
            <a:r>
              <a:rPr sz="1400" dirty="0">
                <a:solidFill>
                  <a:srgbClr val="004461"/>
                </a:solidFill>
                <a:latin typeface="Arial"/>
                <a:cs typeface="Arial"/>
              </a:rPr>
              <a:t>Environment</a:t>
            </a:r>
            <a:r>
              <a:rPr sz="1400" spc="-75" dirty="0">
                <a:solidFill>
                  <a:srgbClr val="004461"/>
                </a:solidFill>
                <a:latin typeface="Arial"/>
                <a:cs typeface="Arial"/>
              </a:rPr>
              <a:t> </a:t>
            </a:r>
            <a:r>
              <a:rPr sz="1400" dirty="0">
                <a:solidFill>
                  <a:srgbClr val="004461"/>
                </a:solidFill>
                <a:latin typeface="Arial"/>
                <a:cs typeface="Arial"/>
              </a:rPr>
              <a:t>Agency</a:t>
            </a:r>
            <a:r>
              <a:rPr sz="1400" spc="-5" dirty="0">
                <a:solidFill>
                  <a:srgbClr val="004461"/>
                </a:solidFill>
                <a:latin typeface="Arial"/>
                <a:cs typeface="Arial"/>
              </a:rPr>
              <a:t> </a:t>
            </a:r>
            <a:r>
              <a:rPr sz="1400" dirty="0">
                <a:solidFill>
                  <a:srgbClr val="004461"/>
                </a:solidFill>
                <a:latin typeface="Arial"/>
                <a:cs typeface="Arial"/>
              </a:rPr>
              <a:t>are</a:t>
            </a:r>
            <a:r>
              <a:rPr sz="1400" spc="-10" dirty="0">
                <a:solidFill>
                  <a:srgbClr val="004461"/>
                </a:solidFill>
                <a:latin typeface="Arial"/>
                <a:cs typeface="Arial"/>
              </a:rPr>
              <a:t> </a:t>
            </a:r>
            <a:r>
              <a:rPr sz="1400" dirty="0">
                <a:solidFill>
                  <a:srgbClr val="004461"/>
                </a:solidFill>
                <a:latin typeface="Arial"/>
                <a:cs typeface="Arial"/>
              </a:rPr>
              <a:t>ready</a:t>
            </a:r>
            <a:r>
              <a:rPr sz="1400" spc="-5" dirty="0">
                <a:solidFill>
                  <a:srgbClr val="004461"/>
                </a:solidFill>
                <a:latin typeface="Arial"/>
                <a:cs typeface="Arial"/>
              </a:rPr>
              <a:t> </a:t>
            </a:r>
            <a:r>
              <a:rPr sz="1400" dirty="0">
                <a:solidFill>
                  <a:srgbClr val="004461"/>
                </a:solidFill>
                <a:latin typeface="Arial"/>
                <a:cs typeface="Arial"/>
              </a:rPr>
              <a:t>to</a:t>
            </a:r>
            <a:r>
              <a:rPr sz="1400" spc="-5" dirty="0">
                <a:solidFill>
                  <a:srgbClr val="004461"/>
                </a:solidFill>
                <a:latin typeface="Arial"/>
                <a:cs typeface="Arial"/>
              </a:rPr>
              <a:t> </a:t>
            </a:r>
            <a:r>
              <a:rPr sz="1400" dirty="0">
                <a:solidFill>
                  <a:srgbClr val="004461"/>
                </a:solidFill>
                <a:latin typeface="Arial"/>
                <a:cs typeface="Arial"/>
              </a:rPr>
              <a:t>invest</a:t>
            </a:r>
            <a:r>
              <a:rPr sz="1400" spc="-10" dirty="0">
                <a:solidFill>
                  <a:srgbClr val="004461"/>
                </a:solidFill>
                <a:latin typeface="Arial"/>
                <a:cs typeface="Arial"/>
              </a:rPr>
              <a:t> </a:t>
            </a:r>
            <a:r>
              <a:rPr sz="1400" spc="-25" dirty="0">
                <a:solidFill>
                  <a:srgbClr val="004461"/>
                </a:solidFill>
                <a:latin typeface="Arial"/>
                <a:cs typeface="Arial"/>
              </a:rPr>
              <a:t>£20 </a:t>
            </a:r>
            <a:r>
              <a:rPr sz="1400" dirty="0">
                <a:solidFill>
                  <a:srgbClr val="004461"/>
                </a:solidFill>
                <a:latin typeface="Arial"/>
                <a:cs typeface="Arial"/>
              </a:rPr>
              <a:t>million</a:t>
            </a:r>
            <a:r>
              <a:rPr sz="1400" spc="-5" dirty="0">
                <a:solidFill>
                  <a:srgbClr val="004461"/>
                </a:solidFill>
                <a:latin typeface="Arial"/>
                <a:cs typeface="Arial"/>
              </a:rPr>
              <a:t> </a:t>
            </a:r>
            <a:r>
              <a:rPr sz="1400" dirty="0">
                <a:solidFill>
                  <a:srgbClr val="004461"/>
                </a:solidFill>
                <a:latin typeface="Arial"/>
                <a:cs typeface="Arial"/>
              </a:rPr>
              <a:t>in</a:t>
            </a:r>
            <a:r>
              <a:rPr sz="1400" spc="-5" dirty="0">
                <a:solidFill>
                  <a:srgbClr val="004461"/>
                </a:solidFill>
                <a:latin typeface="Arial"/>
                <a:cs typeface="Arial"/>
              </a:rPr>
              <a:t> </a:t>
            </a:r>
            <a:r>
              <a:rPr sz="1400" dirty="0">
                <a:solidFill>
                  <a:srgbClr val="004461"/>
                </a:solidFill>
                <a:latin typeface="Arial"/>
                <a:cs typeface="Arial"/>
              </a:rPr>
              <a:t>a</a:t>
            </a:r>
            <a:r>
              <a:rPr sz="1400" spc="-5" dirty="0">
                <a:solidFill>
                  <a:srgbClr val="004461"/>
                </a:solidFill>
                <a:latin typeface="Arial"/>
                <a:cs typeface="Arial"/>
              </a:rPr>
              <a:t> </a:t>
            </a:r>
            <a:r>
              <a:rPr sz="1400" dirty="0">
                <a:solidFill>
                  <a:srgbClr val="004461"/>
                </a:solidFill>
                <a:latin typeface="Arial"/>
                <a:cs typeface="Arial"/>
              </a:rPr>
              <a:t>flood</a:t>
            </a:r>
            <a:r>
              <a:rPr sz="1400" spc="-5" dirty="0">
                <a:solidFill>
                  <a:srgbClr val="004461"/>
                </a:solidFill>
                <a:latin typeface="Arial"/>
                <a:cs typeface="Arial"/>
              </a:rPr>
              <a:t> </a:t>
            </a:r>
            <a:r>
              <a:rPr sz="1400" dirty="0">
                <a:solidFill>
                  <a:srgbClr val="004461"/>
                </a:solidFill>
                <a:latin typeface="Arial"/>
                <a:cs typeface="Arial"/>
              </a:rPr>
              <a:t>management system for the</a:t>
            </a:r>
            <a:r>
              <a:rPr sz="1400" spc="-5" dirty="0">
                <a:solidFill>
                  <a:srgbClr val="004461"/>
                </a:solidFill>
                <a:latin typeface="Arial"/>
                <a:cs typeface="Arial"/>
              </a:rPr>
              <a:t> </a:t>
            </a:r>
            <a:r>
              <a:rPr sz="1400" dirty="0">
                <a:solidFill>
                  <a:srgbClr val="004461"/>
                </a:solidFill>
                <a:latin typeface="Arial"/>
                <a:cs typeface="Arial"/>
              </a:rPr>
              <a:t>town. Can</a:t>
            </a:r>
            <a:r>
              <a:rPr sz="1400" spc="-5" dirty="0">
                <a:solidFill>
                  <a:srgbClr val="004461"/>
                </a:solidFill>
                <a:latin typeface="Arial"/>
                <a:cs typeface="Arial"/>
              </a:rPr>
              <a:t> </a:t>
            </a:r>
            <a:r>
              <a:rPr sz="1400" dirty="0">
                <a:solidFill>
                  <a:srgbClr val="004461"/>
                </a:solidFill>
                <a:latin typeface="Arial"/>
                <a:cs typeface="Arial"/>
              </a:rPr>
              <a:t>you </a:t>
            </a:r>
            <a:r>
              <a:rPr sz="1400" spc="-10" dirty="0">
                <a:solidFill>
                  <a:srgbClr val="004461"/>
                </a:solidFill>
                <a:latin typeface="Arial"/>
                <a:cs typeface="Arial"/>
              </a:rPr>
              <a:t>help?</a:t>
            </a:r>
            <a:endParaRPr sz="1400">
              <a:latin typeface="Arial"/>
              <a:cs typeface="Arial"/>
            </a:endParaRPr>
          </a:p>
        </p:txBody>
      </p:sp>
      <p:pic>
        <p:nvPicPr>
          <p:cNvPr id="4" name="object 4"/>
          <p:cNvPicPr/>
          <p:nvPr/>
        </p:nvPicPr>
        <p:blipFill>
          <a:blip r:embed="rId3" cstate="print"/>
          <a:stretch>
            <a:fillRect/>
          </a:stretch>
        </p:blipFill>
        <p:spPr>
          <a:xfrm>
            <a:off x="359994" y="1781949"/>
            <a:ext cx="2668765" cy="26687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7620">
              <a:lnSpc>
                <a:spcPct val="100000"/>
              </a:lnSpc>
              <a:spcBef>
                <a:spcPts val="100"/>
              </a:spcBef>
            </a:pPr>
            <a:r>
              <a:rPr dirty="0"/>
              <a:t>Can</a:t>
            </a:r>
            <a:r>
              <a:rPr spc="-20" dirty="0"/>
              <a:t> </a:t>
            </a:r>
            <a:r>
              <a:rPr dirty="0"/>
              <a:t>you</a:t>
            </a:r>
            <a:r>
              <a:rPr spc="-15" dirty="0"/>
              <a:t> </a:t>
            </a:r>
            <a:r>
              <a:rPr dirty="0"/>
              <a:t>save</a:t>
            </a:r>
            <a:r>
              <a:rPr spc="-15" dirty="0"/>
              <a:t> </a:t>
            </a:r>
            <a:r>
              <a:rPr spc="-10" dirty="0"/>
              <a:t>Stemville?</a:t>
            </a:r>
          </a:p>
        </p:txBody>
      </p:sp>
      <p:sp>
        <p:nvSpPr>
          <p:cNvPr id="3" name="object 3"/>
          <p:cNvSpPr txBox="1"/>
          <p:nvPr/>
        </p:nvSpPr>
        <p:spPr>
          <a:xfrm>
            <a:off x="512263" y="1866125"/>
            <a:ext cx="8107045" cy="574040"/>
          </a:xfrm>
          <a:prstGeom prst="rect">
            <a:avLst/>
          </a:prstGeom>
        </p:spPr>
        <p:txBody>
          <a:bodyPr vert="horz" wrap="square" lIns="0" tIns="12700" rIns="0" bIns="0" rtlCol="0">
            <a:spAutoFit/>
          </a:bodyPr>
          <a:lstStyle/>
          <a:p>
            <a:pPr marL="838835" marR="5080" indent="-826769">
              <a:lnSpc>
                <a:spcPct val="100000"/>
              </a:lnSpc>
              <a:spcBef>
                <a:spcPts val="100"/>
              </a:spcBef>
            </a:pPr>
            <a:r>
              <a:rPr sz="1800" dirty="0">
                <a:solidFill>
                  <a:srgbClr val="004461"/>
                </a:solidFill>
                <a:latin typeface="Arial"/>
                <a:cs typeface="Arial"/>
              </a:rPr>
              <a:t>The</a:t>
            </a:r>
            <a:r>
              <a:rPr sz="1800" spc="-10" dirty="0">
                <a:solidFill>
                  <a:srgbClr val="004461"/>
                </a:solidFill>
                <a:latin typeface="Arial"/>
                <a:cs typeface="Arial"/>
              </a:rPr>
              <a:t> </a:t>
            </a:r>
            <a:r>
              <a:rPr sz="1800" dirty="0">
                <a:solidFill>
                  <a:srgbClr val="004461"/>
                </a:solidFill>
                <a:latin typeface="Arial"/>
                <a:cs typeface="Arial"/>
              </a:rPr>
              <a:t>council</a:t>
            </a:r>
            <a:r>
              <a:rPr sz="1800" spc="-10" dirty="0">
                <a:solidFill>
                  <a:srgbClr val="004461"/>
                </a:solidFill>
                <a:latin typeface="Arial"/>
                <a:cs typeface="Arial"/>
              </a:rPr>
              <a:t> </a:t>
            </a:r>
            <a:r>
              <a:rPr sz="1800" dirty="0">
                <a:solidFill>
                  <a:srgbClr val="004461"/>
                </a:solidFill>
                <a:latin typeface="Arial"/>
                <a:cs typeface="Arial"/>
              </a:rPr>
              <a:t>need</a:t>
            </a:r>
            <a:r>
              <a:rPr sz="1800" spc="-15" dirty="0">
                <a:solidFill>
                  <a:srgbClr val="004461"/>
                </a:solidFill>
                <a:latin typeface="Arial"/>
                <a:cs typeface="Arial"/>
              </a:rPr>
              <a:t> </a:t>
            </a:r>
            <a:r>
              <a:rPr sz="1800" dirty="0">
                <a:solidFill>
                  <a:srgbClr val="004461"/>
                </a:solidFill>
                <a:latin typeface="Arial"/>
                <a:cs typeface="Arial"/>
              </a:rPr>
              <a:t>help</a:t>
            </a:r>
            <a:r>
              <a:rPr sz="1800" spc="-10" dirty="0">
                <a:solidFill>
                  <a:srgbClr val="004461"/>
                </a:solidFill>
                <a:latin typeface="Arial"/>
                <a:cs typeface="Arial"/>
              </a:rPr>
              <a:t> </a:t>
            </a:r>
            <a:r>
              <a:rPr sz="1800" dirty="0">
                <a:solidFill>
                  <a:srgbClr val="004461"/>
                </a:solidFill>
                <a:latin typeface="Arial"/>
                <a:cs typeface="Arial"/>
              </a:rPr>
              <a:t>and</a:t>
            </a:r>
            <a:r>
              <a:rPr sz="1800" spc="-15" dirty="0">
                <a:solidFill>
                  <a:srgbClr val="004461"/>
                </a:solidFill>
                <a:latin typeface="Arial"/>
                <a:cs typeface="Arial"/>
              </a:rPr>
              <a:t> </a:t>
            </a:r>
            <a:r>
              <a:rPr sz="1800" dirty="0">
                <a:solidFill>
                  <a:srgbClr val="004461"/>
                </a:solidFill>
                <a:latin typeface="Arial"/>
                <a:cs typeface="Arial"/>
              </a:rPr>
              <a:t>they</a:t>
            </a:r>
            <a:r>
              <a:rPr sz="1800" spc="-5" dirty="0">
                <a:solidFill>
                  <a:srgbClr val="004461"/>
                </a:solidFill>
                <a:latin typeface="Arial"/>
                <a:cs typeface="Arial"/>
              </a:rPr>
              <a:t> </a:t>
            </a:r>
            <a:r>
              <a:rPr sz="1800" dirty="0">
                <a:solidFill>
                  <a:srgbClr val="004461"/>
                </a:solidFill>
                <a:latin typeface="Arial"/>
                <a:cs typeface="Arial"/>
              </a:rPr>
              <a:t>have</a:t>
            </a:r>
            <a:r>
              <a:rPr sz="1800" spc="-15" dirty="0">
                <a:solidFill>
                  <a:srgbClr val="004461"/>
                </a:solidFill>
                <a:latin typeface="Arial"/>
                <a:cs typeface="Arial"/>
              </a:rPr>
              <a:t> </a:t>
            </a:r>
            <a:r>
              <a:rPr sz="1800" dirty="0">
                <a:solidFill>
                  <a:srgbClr val="004461"/>
                </a:solidFill>
                <a:latin typeface="Arial"/>
                <a:cs typeface="Arial"/>
              </a:rPr>
              <a:t>called</a:t>
            </a:r>
            <a:r>
              <a:rPr sz="1800" spc="-10" dirty="0">
                <a:solidFill>
                  <a:srgbClr val="004461"/>
                </a:solidFill>
                <a:latin typeface="Arial"/>
                <a:cs typeface="Arial"/>
              </a:rPr>
              <a:t> </a:t>
            </a:r>
            <a:r>
              <a:rPr sz="1800" dirty="0">
                <a:solidFill>
                  <a:srgbClr val="004461"/>
                </a:solidFill>
                <a:latin typeface="Arial"/>
                <a:cs typeface="Arial"/>
              </a:rPr>
              <a:t>in</a:t>
            </a:r>
            <a:r>
              <a:rPr sz="1800" spc="-10" dirty="0">
                <a:solidFill>
                  <a:srgbClr val="004461"/>
                </a:solidFill>
                <a:latin typeface="Arial"/>
                <a:cs typeface="Arial"/>
              </a:rPr>
              <a:t> </a:t>
            </a:r>
            <a:r>
              <a:rPr sz="1800" dirty="0">
                <a:solidFill>
                  <a:srgbClr val="004461"/>
                </a:solidFill>
                <a:latin typeface="Arial"/>
                <a:cs typeface="Arial"/>
              </a:rPr>
              <a:t>your</a:t>
            </a:r>
            <a:r>
              <a:rPr sz="1800" spc="-10" dirty="0">
                <a:solidFill>
                  <a:srgbClr val="004461"/>
                </a:solidFill>
                <a:latin typeface="Arial"/>
                <a:cs typeface="Arial"/>
              </a:rPr>
              <a:t> </a:t>
            </a:r>
            <a:r>
              <a:rPr sz="1800" dirty="0">
                <a:solidFill>
                  <a:srgbClr val="004461"/>
                </a:solidFill>
                <a:latin typeface="Arial"/>
                <a:cs typeface="Arial"/>
              </a:rPr>
              <a:t>team</a:t>
            </a:r>
            <a:r>
              <a:rPr sz="1800" spc="-10" dirty="0">
                <a:solidFill>
                  <a:srgbClr val="004461"/>
                </a:solidFill>
                <a:latin typeface="Arial"/>
                <a:cs typeface="Arial"/>
              </a:rPr>
              <a:t> </a:t>
            </a:r>
            <a:r>
              <a:rPr sz="1800" dirty="0">
                <a:solidFill>
                  <a:srgbClr val="004461"/>
                </a:solidFill>
                <a:latin typeface="Arial"/>
                <a:cs typeface="Arial"/>
              </a:rPr>
              <a:t>of</a:t>
            </a:r>
            <a:r>
              <a:rPr sz="1800" spc="-10" dirty="0">
                <a:solidFill>
                  <a:srgbClr val="004461"/>
                </a:solidFill>
                <a:latin typeface="Arial"/>
                <a:cs typeface="Arial"/>
              </a:rPr>
              <a:t> </a:t>
            </a:r>
            <a:r>
              <a:rPr sz="1800" dirty="0">
                <a:solidFill>
                  <a:srgbClr val="004461"/>
                </a:solidFill>
                <a:latin typeface="Arial"/>
                <a:cs typeface="Arial"/>
              </a:rPr>
              <a:t>planners</a:t>
            </a:r>
            <a:r>
              <a:rPr sz="1800" spc="-15" dirty="0">
                <a:solidFill>
                  <a:srgbClr val="004461"/>
                </a:solidFill>
                <a:latin typeface="Arial"/>
                <a:cs typeface="Arial"/>
              </a:rPr>
              <a:t> </a:t>
            </a:r>
            <a:r>
              <a:rPr sz="1800" dirty="0">
                <a:solidFill>
                  <a:srgbClr val="004461"/>
                </a:solidFill>
                <a:latin typeface="Arial"/>
                <a:cs typeface="Arial"/>
              </a:rPr>
              <a:t>to</a:t>
            </a:r>
            <a:r>
              <a:rPr sz="1800" spc="-10" dirty="0">
                <a:solidFill>
                  <a:srgbClr val="004461"/>
                </a:solidFill>
                <a:latin typeface="Arial"/>
                <a:cs typeface="Arial"/>
              </a:rPr>
              <a:t> </a:t>
            </a:r>
            <a:r>
              <a:rPr sz="1800" dirty="0">
                <a:solidFill>
                  <a:srgbClr val="004461"/>
                </a:solidFill>
                <a:latin typeface="Arial"/>
                <a:cs typeface="Arial"/>
              </a:rPr>
              <a:t>devise</a:t>
            </a:r>
            <a:r>
              <a:rPr sz="1800" spc="-10" dirty="0">
                <a:solidFill>
                  <a:srgbClr val="004461"/>
                </a:solidFill>
                <a:latin typeface="Arial"/>
                <a:cs typeface="Arial"/>
              </a:rPr>
              <a:t> </a:t>
            </a:r>
            <a:r>
              <a:rPr sz="1800" spc="-50" dirty="0">
                <a:solidFill>
                  <a:srgbClr val="004461"/>
                </a:solidFill>
                <a:latin typeface="Arial"/>
                <a:cs typeface="Arial"/>
              </a:rPr>
              <a:t>a </a:t>
            </a:r>
            <a:r>
              <a:rPr sz="1800" dirty="0">
                <a:solidFill>
                  <a:srgbClr val="004461"/>
                </a:solidFill>
                <a:latin typeface="Arial"/>
                <a:cs typeface="Arial"/>
              </a:rPr>
              <a:t>plan</a:t>
            </a:r>
            <a:r>
              <a:rPr sz="1800" spc="-30" dirty="0">
                <a:solidFill>
                  <a:srgbClr val="004461"/>
                </a:solidFill>
                <a:latin typeface="Arial"/>
                <a:cs typeface="Arial"/>
              </a:rPr>
              <a:t> </a:t>
            </a:r>
            <a:r>
              <a:rPr sz="1800" dirty="0">
                <a:solidFill>
                  <a:srgbClr val="004461"/>
                </a:solidFill>
                <a:latin typeface="Arial"/>
                <a:cs typeface="Arial"/>
              </a:rPr>
              <a:t>to</a:t>
            </a:r>
            <a:r>
              <a:rPr sz="1800" spc="-20" dirty="0">
                <a:solidFill>
                  <a:srgbClr val="004461"/>
                </a:solidFill>
                <a:latin typeface="Arial"/>
                <a:cs typeface="Arial"/>
              </a:rPr>
              <a:t> </a:t>
            </a:r>
            <a:r>
              <a:rPr sz="1800" dirty="0">
                <a:solidFill>
                  <a:srgbClr val="004461"/>
                </a:solidFill>
                <a:latin typeface="Arial"/>
                <a:cs typeface="Arial"/>
              </a:rPr>
              <a:t>prevent</a:t>
            </a:r>
            <a:r>
              <a:rPr sz="1800" spc="-30" dirty="0">
                <a:solidFill>
                  <a:srgbClr val="004461"/>
                </a:solidFill>
                <a:latin typeface="Arial"/>
                <a:cs typeface="Arial"/>
              </a:rPr>
              <a:t> </a:t>
            </a:r>
            <a:r>
              <a:rPr sz="1800" dirty="0">
                <a:solidFill>
                  <a:srgbClr val="004461"/>
                </a:solidFill>
                <a:latin typeface="Arial"/>
                <a:cs typeface="Arial"/>
              </a:rPr>
              <a:t>homes</a:t>
            </a:r>
            <a:r>
              <a:rPr sz="1800" spc="-25" dirty="0">
                <a:solidFill>
                  <a:srgbClr val="004461"/>
                </a:solidFill>
                <a:latin typeface="Arial"/>
                <a:cs typeface="Arial"/>
              </a:rPr>
              <a:t> </a:t>
            </a:r>
            <a:r>
              <a:rPr sz="1800" dirty="0">
                <a:solidFill>
                  <a:srgbClr val="004461"/>
                </a:solidFill>
                <a:latin typeface="Arial"/>
                <a:cs typeface="Arial"/>
              </a:rPr>
              <a:t>and</a:t>
            </a:r>
            <a:r>
              <a:rPr sz="1800" spc="-30" dirty="0">
                <a:solidFill>
                  <a:srgbClr val="004461"/>
                </a:solidFill>
                <a:latin typeface="Arial"/>
                <a:cs typeface="Arial"/>
              </a:rPr>
              <a:t> </a:t>
            </a:r>
            <a:r>
              <a:rPr sz="1800" dirty="0">
                <a:solidFill>
                  <a:srgbClr val="004461"/>
                </a:solidFill>
                <a:latin typeface="Arial"/>
                <a:cs typeface="Arial"/>
              </a:rPr>
              <a:t>businesses</a:t>
            </a:r>
            <a:r>
              <a:rPr sz="1800" spc="-25" dirty="0">
                <a:solidFill>
                  <a:srgbClr val="004461"/>
                </a:solidFill>
                <a:latin typeface="Arial"/>
                <a:cs typeface="Arial"/>
              </a:rPr>
              <a:t> </a:t>
            </a:r>
            <a:r>
              <a:rPr sz="1800" dirty="0">
                <a:solidFill>
                  <a:srgbClr val="004461"/>
                </a:solidFill>
                <a:latin typeface="Arial"/>
                <a:cs typeface="Arial"/>
              </a:rPr>
              <a:t>from</a:t>
            </a:r>
            <a:r>
              <a:rPr sz="1800" spc="-25" dirty="0">
                <a:solidFill>
                  <a:srgbClr val="004461"/>
                </a:solidFill>
                <a:latin typeface="Arial"/>
                <a:cs typeface="Arial"/>
              </a:rPr>
              <a:t> </a:t>
            </a:r>
            <a:r>
              <a:rPr sz="1800" dirty="0">
                <a:solidFill>
                  <a:srgbClr val="004461"/>
                </a:solidFill>
                <a:latin typeface="Arial"/>
                <a:cs typeface="Arial"/>
              </a:rPr>
              <a:t>flooding.</a:t>
            </a:r>
            <a:r>
              <a:rPr sz="1800" spc="-50" dirty="0">
                <a:solidFill>
                  <a:srgbClr val="004461"/>
                </a:solidFill>
                <a:latin typeface="Arial"/>
                <a:cs typeface="Arial"/>
              </a:rPr>
              <a:t> </a:t>
            </a:r>
            <a:r>
              <a:rPr sz="1800" spc="-25" dirty="0">
                <a:solidFill>
                  <a:srgbClr val="004461"/>
                </a:solidFill>
                <a:latin typeface="Arial"/>
                <a:cs typeface="Arial"/>
              </a:rPr>
              <a:t>Your </a:t>
            </a:r>
            <a:r>
              <a:rPr sz="1800" spc="-10" dirty="0">
                <a:solidFill>
                  <a:srgbClr val="004461"/>
                </a:solidFill>
                <a:latin typeface="Arial"/>
                <a:cs typeface="Arial"/>
              </a:rPr>
              <a:t>task:</a:t>
            </a:r>
            <a:endParaRPr sz="1800">
              <a:latin typeface="Arial"/>
              <a:cs typeface="Arial"/>
            </a:endParaRPr>
          </a:p>
        </p:txBody>
      </p:sp>
      <p:sp>
        <p:nvSpPr>
          <p:cNvPr id="4" name="object 4"/>
          <p:cNvSpPr txBox="1"/>
          <p:nvPr/>
        </p:nvSpPr>
        <p:spPr>
          <a:xfrm>
            <a:off x="341449" y="2548230"/>
            <a:ext cx="3942715" cy="68262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004461"/>
                </a:solidFill>
                <a:latin typeface="Arial"/>
                <a:cs typeface="Arial"/>
              </a:rPr>
              <a:t>First</a:t>
            </a:r>
            <a:r>
              <a:rPr sz="1200" b="1" spc="-35" dirty="0">
                <a:solidFill>
                  <a:srgbClr val="004461"/>
                </a:solidFill>
                <a:latin typeface="Arial"/>
                <a:cs typeface="Arial"/>
              </a:rPr>
              <a:t> </a:t>
            </a:r>
            <a:r>
              <a:rPr sz="1200" b="1" spc="-10" dirty="0">
                <a:solidFill>
                  <a:srgbClr val="004461"/>
                </a:solidFill>
                <a:latin typeface="Arial"/>
                <a:cs typeface="Arial"/>
              </a:rPr>
              <a:t>step:</a:t>
            </a:r>
            <a:endParaRPr sz="1200">
              <a:latin typeface="Arial"/>
              <a:cs typeface="Arial"/>
            </a:endParaRPr>
          </a:p>
          <a:p>
            <a:pPr marL="241300" marR="5080" indent="-228600">
              <a:lnSpc>
                <a:spcPct val="100000"/>
              </a:lnSpc>
              <a:spcBef>
                <a:spcPts val="850"/>
              </a:spcBef>
              <a:buChar char="•"/>
              <a:tabLst>
                <a:tab pos="240665" algn="l"/>
                <a:tab pos="241300" algn="l"/>
              </a:tabLst>
            </a:pPr>
            <a:r>
              <a:rPr sz="1200" b="1" spc="-40" dirty="0">
                <a:solidFill>
                  <a:srgbClr val="004461"/>
                </a:solidFill>
                <a:latin typeface="Arial"/>
                <a:cs typeface="Arial"/>
              </a:rPr>
              <a:t>Find</a:t>
            </a:r>
            <a:r>
              <a:rPr sz="1200" b="1" spc="-55" dirty="0">
                <a:solidFill>
                  <a:srgbClr val="004461"/>
                </a:solidFill>
                <a:latin typeface="Arial"/>
                <a:cs typeface="Arial"/>
              </a:rPr>
              <a:t> </a:t>
            </a:r>
            <a:r>
              <a:rPr sz="1200" b="1" spc="-30" dirty="0">
                <a:solidFill>
                  <a:srgbClr val="004461"/>
                </a:solidFill>
                <a:latin typeface="Arial"/>
                <a:cs typeface="Arial"/>
              </a:rPr>
              <a:t>out</a:t>
            </a:r>
            <a:r>
              <a:rPr sz="1200" b="1" spc="-55" dirty="0">
                <a:solidFill>
                  <a:srgbClr val="004461"/>
                </a:solidFill>
                <a:latin typeface="Arial"/>
                <a:cs typeface="Arial"/>
              </a:rPr>
              <a:t> </a:t>
            </a:r>
            <a:r>
              <a:rPr sz="1200" b="1" spc="-45" dirty="0">
                <a:solidFill>
                  <a:srgbClr val="004461"/>
                </a:solidFill>
                <a:latin typeface="Arial"/>
                <a:cs typeface="Arial"/>
              </a:rPr>
              <a:t>about</a:t>
            </a:r>
            <a:r>
              <a:rPr sz="1200" b="1" spc="-55" dirty="0">
                <a:solidFill>
                  <a:srgbClr val="004461"/>
                </a:solidFill>
                <a:latin typeface="Arial"/>
                <a:cs typeface="Arial"/>
              </a:rPr>
              <a:t> </a:t>
            </a:r>
            <a:r>
              <a:rPr sz="1200" b="1" spc="-30" dirty="0">
                <a:solidFill>
                  <a:srgbClr val="004461"/>
                </a:solidFill>
                <a:latin typeface="Arial"/>
                <a:cs typeface="Arial"/>
              </a:rPr>
              <a:t>the</a:t>
            </a:r>
            <a:r>
              <a:rPr sz="1200" b="1" spc="-55" dirty="0">
                <a:solidFill>
                  <a:srgbClr val="004461"/>
                </a:solidFill>
                <a:latin typeface="Arial"/>
                <a:cs typeface="Arial"/>
              </a:rPr>
              <a:t> </a:t>
            </a:r>
            <a:r>
              <a:rPr sz="1200" b="1" spc="-45" dirty="0">
                <a:solidFill>
                  <a:srgbClr val="004461"/>
                </a:solidFill>
                <a:latin typeface="Arial"/>
                <a:cs typeface="Arial"/>
              </a:rPr>
              <a:t>various</a:t>
            </a:r>
            <a:r>
              <a:rPr sz="1200" b="1" spc="-55" dirty="0">
                <a:solidFill>
                  <a:srgbClr val="004461"/>
                </a:solidFill>
                <a:latin typeface="Arial"/>
                <a:cs typeface="Arial"/>
              </a:rPr>
              <a:t> </a:t>
            </a:r>
            <a:r>
              <a:rPr sz="1200" b="1" spc="-35" dirty="0">
                <a:solidFill>
                  <a:srgbClr val="004461"/>
                </a:solidFill>
                <a:latin typeface="Arial"/>
                <a:cs typeface="Arial"/>
              </a:rPr>
              <a:t>flood</a:t>
            </a:r>
            <a:r>
              <a:rPr sz="1200" b="1" spc="-55" dirty="0">
                <a:solidFill>
                  <a:srgbClr val="004461"/>
                </a:solidFill>
                <a:latin typeface="Arial"/>
                <a:cs typeface="Arial"/>
              </a:rPr>
              <a:t> </a:t>
            </a:r>
            <a:r>
              <a:rPr sz="1200" b="1" spc="-50" dirty="0">
                <a:solidFill>
                  <a:srgbClr val="004461"/>
                </a:solidFill>
                <a:latin typeface="Arial"/>
                <a:cs typeface="Arial"/>
              </a:rPr>
              <a:t>management</a:t>
            </a:r>
            <a:r>
              <a:rPr sz="1200" b="1" spc="-55" dirty="0">
                <a:solidFill>
                  <a:srgbClr val="004461"/>
                </a:solidFill>
                <a:latin typeface="Arial"/>
                <a:cs typeface="Arial"/>
              </a:rPr>
              <a:t> </a:t>
            </a:r>
            <a:r>
              <a:rPr sz="1200" b="1" spc="-45" dirty="0">
                <a:solidFill>
                  <a:srgbClr val="004461"/>
                </a:solidFill>
                <a:latin typeface="Arial"/>
                <a:cs typeface="Arial"/>
              </a:rPr>
              <a:t>systems </a:t>
            </a:r>
            <a:r>
              <a:rPr sz="1200" b="1" dirty="0">
                <a:solidFill>
                  <a:srgbClr val="004461"/>
                </a:solidFill>
                <a:latin typeface="Arial"/>
                <a:cs typeface="Arial"/>
              </a:rPr>
              <a:t>and</a:t>
            </a:r>
            <a:r>
              <a:rPr sz="1200" b="1" spc="-60" dirty="0">
                <a:solidFill>
                  <a:srgbClr val="004461"/>
                </a:solidFill>
                <a:latin typeface="Arial"/>
                <a:cs typeface="Arial"/>
              </a:rPr>
              <a:t> </a:t>
            </a:r>
            <a:r>
              <a:rPr sz="1200" b="1" spc="-10" dirty="0">
                <a:solidFill>
                  <a:srgbClr val="004461"/>
                </a:solidFill>
                <a:latin typeface="Arial"/>
                <a:cs typeface="Arial"/>
              </a:rPr>
              <a:t>evaluate</a:t>
            </a:r>
            <a:r>
              <a:rPr sz="1200" b="1" spc="-50" dirty="0">
                <a:solidFill>
                  <a:srgbClr val="004461"/>
                </a:solidFill>
                <a:latin typeface="Arial"/>
                <a:cs typeface="Arial"/>
              </a:rPr>
              <a:t> </a:t>
            </a:r>
            <a:r>
              <a:rPr sz="1200" b="1" spc="-10" dirty="0">
                <a:solidFill>
                  <a:srgbClr val="004461"/>
                </a:solidFill>
                <a:latin typeface="Arial"/>
                <a:cs typeface="Arial"/>
              </a:rPr>
              <a:t>which</a:t>
            </a:r>
            <a:r>
              <a:rPr sz="1200" b="1" spc="-50" dirty="0">
                <a:solidFill>
                  <a:srgbClr val="004461"/>
                </a:solidFill>
                <a:latin typeface="Arial"/>
                <a:cs typeface="Arial"/>
              </a:rPr>
              <a:t> </a:t>
            </a:r>
            <a:r>
              <a:rPr sz="1200" b="1" dirty="0">
                <a:solidFill>
                  <a:srgbClr val="004461"/>
                </a:solidFill>
                <a:latin typeface="Arial"/>
                <a:cs typeface="Arial"/>
              </a:rPr>
              <a:t>will</a:t>
            </a:r>
            <a:r>
              <a:rPr sz="1200" b="1" spc="-50" dirty="0">
                <a:solidFill>
                  <a:srgbClr val="004461"/>
                </a:solidFill>
                <a:latin typeface="Arial"/>
                <a:cs typeface="Arial"/>
              </a:rPr>
              <a:t> </a:t>
            </a:r>
            <a:r>
              <a:rPr sz="1200" b="1" dirty="0">
                <a:solidFill>
                  <a:srgbClr val="004461"/>
                </a:solidFill>
                <a:latin typeface="Arial"/>
                <a:cs typeface="Arial"/>
              </a:rPr>
              <a:t>be</a:t>
            </a:r>
            <a:r>
              <a:rPr sz="1200" b="1" spc="-50" dirty="0">
                <a:solidFill>
                  <a:srgbClr val="004461"/>
                </a:solidFill>
                <a:latin typeface="Arial"/>
                <a:cs typeface="Arial"/>
              </a:rPr>
              <a:t> </a:t>
            </a:r>
            <a:r>
              <a:rPr sz="1200" b="1" dirty="0">
                <a:solidFill>
                  <a:srgbClr val="004461"/>
                </a:solidFill>
                <a:latin typeface="Arial"/>
                <a:cs typeface="Arial"/>
              </a:rPr>
              <a:t>the</a:t>
            </a:r>
            <a:r>
              <a:rPr sz="1200" b="1" spc="-50" dirty="0">
                <a:solidFill>
                  <a:srgbClr val="004461"/>
                </a:solidFill>
                <a:latin typeface="Arial"/>
                <a:cs typeface="Arial"/>
              </a:rPr>
              <a:t> </a:t>
            </a:r>
            <a:r>
              <a:rPr sz="1200" b="1" dirty="0">
                <a:solidFill>
                  <a:srgbClr val="004461"/>
                </a:solidFill>
                <a:latin typeface="Arial"/>
                <a:cs typeface="Arial"/>
              </a:rPr>
              <a:t>best</a:t>
            </a:r>
            <a:r>
              <a:rPr sz="1200" b="1" spc="-50" dirty="0">
                <a:solidFill>
                  <a:srgbClr val="004461"/>
                </a:solidFill>
                <a:latin typeface="Arial"/>
                <a:cs typeface="Arial"/>
              </a:rPr>
              <a:t> </a:t>
            </a:r>
            <a:r>
              <a:rPr sz="1200" b="1" dirty="0">
                <a:solidFill>
                  <a:srgbClr val="004461"/>
                </a:solidFill>
                <a:latin typeface="Arial"/>
                <a:cs typeface="Arial"/>
              </a:rPr>
              <a:t>in</a:t>
            </a:r>
            <a:r>
              <a:rPr sz="1200" b="1" spc="-50" dirty="0">
                <a:solidFill>
                  <a:srgbClr val="004461"/>
                </a:solidFill>
                <a:latin typeface="Arial"/>
                <a:cs typeface="Arial"/>
              </a:rPr>
              <a:t> </a:t>
            </a:r>
            <a:r>
              <a:rPr sz="1200" b="1" spc="-10" dirty="0">
                <a:solidFill>
                  <a:srgbClr val="004461"/>
                </a:solidFill>
                <a:latin typeface="Arial"/>
                <a:cs typeface="Arial"/>
              </a:rPr>
              <a:t>terms</a:t>
            </a:r>
            <a:r>
              <a:rPr sz="1200" b="1" spc="-50" dirty="0">
                <a:solidFill>
                  <a:srgbClr val="004461"/>
                </a:solidFill>
                <a:latin typeface="Arial"/>
                <a:cs typeface="Arial"/>
              </a:rPr>
              <a:t> </a:t>
            </a:r>
            <a:r>
              <a:rPr sz="1200" b="1" spc="-25" dirty="0">
                <a:solidFill>
                  <a:srgbClr val="004461"/>
                </a:solidFill>
                <a:latin typeface="Arial"/>
                <a:cs typeface="Arial"/>
              </a:rPr>
              <a:t>of:</a:t>
            </a:r>
            <a:endParaRPr sz="1200">
              <a:latin typeface="Arial"/>
              <a:cs typeface="Arial"/>
            </a:endParaRPr>
          </a:p>
        </p:txBody>
      </p:sp>
      <p:sp>
        <p:nvSpPr>
          <p:cNvPr id="5" name="object 5"/>
          <p:cNvSpPr txBox="1"/>
          <p:nvPr/>
        </p:nvSpPr>
        <p:spPr>
          <a:xfrm>
            <a:off x="544903" y="3204922"/>
            <a:ext cx="3585210" cy="1272143"/>
          </a:xfrm>
          <a:prstGeom prst="rect">
            <a:avLst/>
          </a:prstGeom>
        </p:spPr>
        <p:txBody>
          <a:bodyPr vert="horz" wrap="square" lIns="0" tIns="48260" rIns="0" bIns="0" rtlCol="0">
            <a:spAutoFit/>
          </a:bodyPr>
          <a:lstStyle/>
          <a:p>
            <a:pPr marL="241300" indent="-228600">
              <a:lnSpc>
                <a:spcPct val="100000"/>
              </a:lnSpc>
              <a:spcBef>
                <a:spcPts val="380"/>
              </a:spcBef>
              <a:buChar char="•"/>
              <a:tabLst>
                <a:tab pos="240665" algn="l"/>
                <a:tab pos="241300" algn="l"/>
              </a:tabLst>
            </a:pPr>
            <a:r>
              <a:rPr sz="1200" spc="-10" dirty="0">
                <a:solidFill>
                  <a:srgbClr val="004461"/>
                </a:solidFill>
                <a:latin typeface="Arial"/>
                <a:cs typeface="Arial"/>
              </a:rPr>
              <a:t>Protecting</a:t>
            </a:r>
            <a:r>
              <a:rPr sz="1200" spc="-60" dirty="0">
                <a:solidFill>
                  <a:srgbClr val="004461"/>
                </a:solidFill>
                <a:latin typeface="Arial"/>
                <a:cs typeface="Arial"/>
              </a:rPr>
              <a:t> </a:t>
            </a:r>
            <a:r>
              <a:rPr sz="1200" spc="-10" dirty="0">
                <a:solidFill>
                  <a:srgbClr val="004461"/>
                </a:solidFill>
                <a:latin typeface="Arial"/>
                <a:cs typeface="Arial"/>
              </a:rPr>
              <a:t>homes</a:t>
            </a:r>
            <a:r>
              <a:rPr sz="1200" spc="-55" dirty="0">
                <a:solidFill>
                  <a:srgbClr val="004461"/>
                </a:solidFill>
                <a:latin typeface="Arial"/>
                <a:cs typeface="Arial"/>
              </a:rPr>
              <a:t> </a:t>
            </a:r>
            <a:r>
              <a:rPr sz="1200" dirty="0">
                <a:solidFill>
                  <a:srgbClr val="004461"/>
                </a:solidFill>
                <a:latin typeface="Arial"/>
                <a:cs typeface="Arial"/>
              </a:rPr>
              <a:t>and</a:t>
            </a:r>
            <a:r>
              <a:rPr sz="1200" spc="-55" dirty="0">
                <a:solidFill>
                  <a:srgbClr val="004461"/>
                </a:solidFill>
                <a:latin typeface="Arial"/>
                <a:cs typeface="Arial"/>
              </a:rPr>
              <a:t> </a:t>
            </a:r>
            <a:r>
              <a:rPr sz="1200" spc="-10" dirty="0">
                <a:solidFill>
                  <a:srgbClr val="004461"/>
                </a:solidFill>
                <a:latin typeface="Arial"/>
                <a:cs typeface="Arial"/>
              </a:rPr>
              <a:t>businesses</a:t>
            </a:r>
            <a:r>
              <a:rPr sz="1200" spc="-55" dirty="0">
                <a:solidFill>
                  <a:srgbClr val="004461"/>
                </a:solidFill>
                <a:latin typeface="Arial"/>
                <a:cs typeface="Arial"/>
              </a:rPr>
              <a:t> </a:t>
            </a:r>
            <a:r>
              <a:rPr sz="1200" dirty="0">
                <a:solidFill>
                  <a:srgbClr val="004461"/>
                </a:solidFill>
                <a:latin typeface="Arial"/>
                <a:cs typeface="Arial"/>
              </a:rPr>
              <a:t>from</a:t>
            </a:r>
            <a:r>
              <a:rPr sz="1200" spc="-55" dirty="0">
                <a:solidFill>
                  <a:srgbClr val="004461"/>
                </a:solidFill>
                <a:latin typeface="Arial"/>
                <a:cs typeface="Arial"/>
              </a:rPr>
              <a:t> </a:t>
            </a:r>
            <a:r>
              <a:rPr sz="1200" spc="-10" dirty="0">
                <a:solidFill>
                  <a:srgbClr val="004461"/>
                </a:solidFill>
                <a:latin typeface="Arial"/>
                <a:cs typeface="Arial"/>
              </a:rPr>
              <a:t>flooding</a:t>
            </a:r>
            <a:endParaRPr sz="1200" dirty="0">
              <a:latin typeface="Arial"/>
              <a:cs typeface="Arial"/>
            </a:endParaRPr>
          </a:p>
          <a:p>
            <a:pPr marL="241300" indent="-228600">
              <a:lnSpc>
                <a:spcPct val="100000"/>
              </a:lnSpc>
              <a:spcBef>
                <a:spcPts val="285"/>
              </a:spcBef>
              <a:buChar char="•"/>
              <a:tabLst>
                <a:tab pos="240665" algn="l"/>
                <a:tab pos="241300" algn="l"/>
              </a:tabLst>
            </a:pPr>
            <a:r>
              <a:rPr sz="1200" dirty="0">
                <a:solidFill>
                  <a:srgbClr val="004461"/>
                </a:solidFill>
                <a:latin typeface="Arial"/>
                <a:cs typeface="Arial"/>
              </a:rPr>
              <a:t>How</a:t>
            </a:r>
            <a:r>
              <a:rPr sz="1200" spc="-60" dirty="0">
                <a:solidFill>
                  <a:srgbClr val="004461"/>
                </a:solidFill>
                <a:latin typeface="Arial"/>
                <a:cs typeface="Arial"/>
              </a:rPr>
              <a:t> </a:t>
            </a:r>
            <a:r>
              <a:rPr sz="1200" dirty="0">
                <a:solidFill>
                  <a:srgbClr val="004461"/>
                </a:solidFill>
                <a:latin typeface="Arial"/>
                <a:cs typeface="Arial"/>
              </a:rPr>
              <a:t>easy</a:t>
            </a:r>
            <a:r>
              <a:rPr sz="1200" spc="-45" dirty="0">
                <a:solidFill>
                  <a:srgbClr val="004461"/>
                </a:solidFill>
                <a:latin typeface="Arial"/>
                <a:cs typeface="Arial"/>
              </a:rPr>
              <a:t> </a:t>
            </a:r>
            <a:r>
              <a:rPr sz="1200" dirty="0">
                <a:solidFill>
                  <a:srgbClr val="004461"/>
                </a:solidFill>
                <a:latin typeface="Arial"/>
                <a:cs typeface="Arial"/>
              </a:rPr>
              <a:t>the</a:t>
            </a:r>
            <a:r>
              <a:rPr sz="1200" spc="-50" dirty="0">
                <a:solidFill>
                  <a:srgbClr val="004461"/>
                </a:solidFill>
                <a:latin typeface="Arial"/>
                <a:cs typeface="Arial"/>
              </a:rPr>
              <a:t> </a:t>
            </a:r>
            <a:r>
              <a:rPr sz="1200" spc="-10" dirty="0">
                <a:solidFill>
                  <a:srgbClr val="004461"/>
                </a:solidFill>
                <a:latin typeface="Arial"/>
                <a:cs typeface="Arial"/>
              </a:rPr>
              <a:t>flood</a:t>
            </a:r>
            <a:r>
              <a:rPr sz="1200" spc="-45" dirty="0">
                <a:solidFill>
                  <a:srgbClr val="004461"/>
                </a:solidFill>
                <a:latin typeface="Arial"/>
                <a:cs typeface="Arial"/>
              </a:rPr>
              <a:t> </a:t>
            </a:r>
            <a:r>
              <a:rPr lang="en-GB" sz="1200" spc="-10" dirty="0">
                <a:solidFill>
                  <a:srgbClr val="004461"/>
                </a:solidFill>
                <a:latin typeface="Arial"/>
                <a:cs typeface="Arial"/>
              </a:rPr>
              <a:t>management system</a:t>
            </a:r>
            <a:r>
              <a:rPr sz="1200" spc="-50" dirty="0">
                <a:solidFill>
                  <a:srgbClr val="004461"/>
                </a:solidFill>
                <a:latin typeface="Arial"/>
                <a:cs typeface="Arial"/>
              </a:rPr>
              <a:t> </a:t>
            </a:r>
            <a:r>
              <a:rPr sz="1200" dirty="0">
                <a:solidFill>
                  <a:srgbClr val="004461"/>
                </a:solidFill>
                <a:latin typeface="Arial"/>
                <a:cs typeface="Arial"/>
              </a:rPr>
              <a:t>is</a:t>
            </a:r>
            <a:r>
              <a:rPr sz="1200" spc="-45" dirty="0">
                <a:solidFill>
                  <a:srgbClr val="004461"/>
                </a:solidFill>
                <a:latin typeface="Arial"/>
                <a:cs typeface="Arial"/>
              </a:rPr>
              <a:t> </a:t>
            </a:r>
            <a:r>
              <a:rPr sz="1200" dirty="0">
                <a:solidFill>
                  <a:srgbClr val="004461"/>
                </a:solidFill>
                <a:latin typeface="Arial"/>
                <a:cs typeface="Arial"/>
              </a:rPr>
              <a:t>to</a:t>
            </a:r>
            <a:r>
              <a:rPr sz="1200" spc="-50" dirty="0">
                <a:solidFill>
                  <a:srgbClr val="004461"/>
                </a:solidFill>
                <a:latin typeface="Arial"/>
                <a:cs typeface="Arial"/>
              </a:rPr>
              <a:t> </a:t>
            </a:r>
            <a:r>
              <a:rPr sz="1200" spc="-10" dirty="0">
                <a:solidFill>
                  <a:srgbClr val="004461"/>
                </a:solidFill>
                <a:latin typeface="Arial"/>
                <a:cs typeface="Arial"/>
              </a:rPr>
              <a:t>install</a:t>
            </a:r>
            <a:r>
              <a:rPr sz="1200" spc="-45" dirty="0">
                <a:solidFill>
                  <a:srgbClr val="004461"/>
                </a:solidFill>
                <a:latin typeface="Arial"/>
                <a:cs typeface="Arial"/>
              </a:rPr>
              <a:t> </a:t>
            </a:r>
            <a:r>
              <a:rPr sz="1200" dirty="0">
                <a:solidFill>
                  <a:srgbClr val="004461"/>
                </a:solidFill>
                <a:latin typeface="Arial"/>
                <a:cs typeface="Arial"/>
              </a:rPr>
              <a:t>or</a:t>
            </a:r>
            <a:r>
              <a:rPr sz="1200" spc="-45" dirty="0">
                <a:solidFill>
                  <a:srgbClr val="004461"/>
                </a:solidFill>
                <a:latin typeface="Arial"/>
                <a:cs typeface="Arial"/>
              </a:rPr>
              <a:t> </a:t>
            </a:r>
            <a:r>
              <a:rPr sz="1200" spc="-10" dirty="0">
                <a:solidFill>
                  <a:srgbClr val="004461"/>
                </a:solidFill>
                <a:latin typeface="Arial"/>
                <a:cs typeface="Arial"/>
              </a:rPr>
              <a:t>build</a:t>
            </a:r>
            <a:endParaRPr sz="1200" dirty="0">
              <a:latin typeface="Arial"/>
              <a:cs typeface="Arial"/>
            </a:endParaRPr>
          </a:p>
          <a:p>
            <a:pPr marL="241300" indent="-228600">
              <a:lnSpc>
                <a:spcPct val="100000"/>
              </a:lnSpc>
              <a:spcBef>
                <a:spcPts val="284"/>
              </a:spcBef>
              <a:buChar char="•"/>
              <a:tabLst>
                <a:tab pos="240665" algn="l"/>
                <a:tab pos="241300" algn="l"/>
              </a:tabLst>
            </a:pPr>
            <a:r>
              <a:rPr sz="1200" dirty="0">
                <a:solidFill>
                  <a:srgbClr val="004461"/>
                </a:solidFill>
                <a:latin typeface="Arial"/>
                <a:cs typeface="Arial"/>
              </a:rPr>
              <a:t>The </a:t>
            </a:r>
            <a:r>
              <a:rPr sz="1200" spc="-20" dirty="0">
                <a:solidFill>
                  <a:srgbClr val="004461"/>
                </a:solidFill>
                <a:latin typeface="Arial"/>
                <a:cs typeface="Arial"/>
              </a:rPr>
              <a:t>environmental</a:t>
            </a:r>
            <a:r>
              <a:rPr sz="1200" dirty="0">
                <a:solidFill>
                  <a:srgbClr val="004461"/>
                </a:solidFill>
                <a:latin typeface="Arial"/>
                <a:cs typeface="Arial"/>
              </a:rPr>
              <a:t> </a:t>
            </a:r>
            <a:r>
              <a:rPr sz="1200" spc="-10" dirty="0">
                <a:solidFill>
                  <a:srgbClr val="004461"/>
                </a:solidFill>
                <a:latin typeface="Arial"/>
                <a:cs typeface="Arial"/>
              </a:rPr>
              <a:t>impact</a:t>
            </a:r>
            <a:endParaRPr sz="1200" dirty="0">
              <a:latin typeface="Arial"/>
              <a:cs typeface="Arial"/>
            </a:endParaRPr>
          </a:p>
          <a:p>
            <a:pPr marL="241300" marR="5080" indent="-228600">
              <a:lnSpc>
                <a:spcPct val="100000"/>
              </a:lnSpc>
              <a:spcBef>
                <a:spcPts val="280"/>
              </a:spcBef>
              <a:buChar char="•"/>
              <a:tabLst>
                <a:tab pos="240665" algn="l"/>
                <a:tab pos="241300" algn="l"/>
              </a:tabLst>
            </a:pPr>
            <a:r>
              <a:rPr sz="1200" dirty="0">
                <a:solidFill>
                  <a:srgbClr val="004461"/>
                </a:solidFill>
                <a:latin typeface="Arial"/>
                <a:cs typeface="Arial"/>
              </a:rPr>
              <a:t>The</a:t>
            </a:r>
            <a:r>
              <a:rPr sz="1200" spc="55" dirty="0">
                <a:solidFill>
                  <a:srgbClr val="004461"/>
                </a:solidFill>
                <a:latin typeface="Arial"/>
                <a:cs typeface="Arial"/>
              </a:rPr>
              <a:t> </a:t>
            </a:r>
            <a:r>
              <a:rPr sz="1200" dirty="0">
                <a:solidFill>
                  <a:srgbClr val="004461"/>
                </a:solidFill>
                <a:latin typeface="Arial"/>
                <a:cs typeface="Arial"/>
              </a:rPr>
              <a:t>Carbon</a:t>
            </a:r>
            <a:r>
              <a:rPr sz="1200" spc="60" dirty="0">
                <a:solidFill>
                  <a:srgbClr val="004461"/>
                </a:solidFill>
                <a:latin typeface="Arial"/>
                <a:cs typeface="Arial"/>
              </a:rPr>
              <a:t> </a:t>
            </a:r>
            <a:r>
              <a:rPr sz="1200" dirty="0">
                <a:solidFill>
                  <a:srgbClr val="004461"/>
                </a:solidFill>
                <a:latin typeface="Arial"/>
                <a:cs typeface="Arial"/>
              </a:rPr>
              <a:t>footprint</a:t>
            </a:r>
            <a:r>
              <a:rPr sz="1200" spc="60" dirty="0">
                <a:solidFill>
                  <a:srgbClr val="004461"/>
                </a:solidFill>
                <a:latin typeface="Arial"/>
                <a:cs typeface="Arial"/>
              </a:rPr>
              <a:t> </a:t>
            </a:r>
            <a:r>
              <a:rPr sz="1200" i="1" dirty="0">
                <a:solidFill>
                  <a:srgbClr val="004461"/>
                </a:solidFill>
                <a:latin typeface="Arial"/>
                <a:cs typeface="Arial"/>
              </a:rPr>
              <a:t>(delete</a:t>
            </a:r>
            <a:r>
              <a:rPr sz="1200" i="1" spc="60" dirty="0">
                <a:solidFill>
                  <a:srgbClr val="004461"/>
                </a:solidFill>
                <a:latin typeface="Arial"/>
                <a:cs typeface="Arial"/>
              </a:rPr>
              <a:t> </a:t>
            </a:r>
            <a:r>
              <a:rPr sz="1200" i="1" dirty="0">
                <a:solidFill>
                  <a:srgbClr val="004461"/>
                </a:solidFill>
                <a:latin typeface="Arial"/>
                <a:cs typeface="Arial"/>
              </a:rPr>
              <a:t>if</a:t>
            </a:r>
            <a:r>
              <a:rPr sz="1200" i="1" spc="55" dirty="0">
                <a:solidFill>
                  <a:srgbClr val="004461"/>
                </a:solidFill>
                <a:latin typeface="Arial"/>
                <a:cs typeface="Arial"/>
              </a:rPr>
              <a:t> </a:t>
            </a:r>
            <a:r>
              <a:rPr sz="1200" i="1" dirty="0">
                <a:solidFill>
                  <a:srgbClr val="004461"/>
                </a:solidFill>
                <a:latin typeface="Arial"/>
                <a:cs typeface="Arial"/>
              </a:rPr>
              <a:t>not</a:t>
            </a:r>
            <a:r>
              <a:rPr sz="1200" i="1" spc="60" dirty="0">
                <a:solidFill>
                  <a:srgbClr val="004461"/>
                </a:solidFill>
                <a:latin typeface="Arial"/>
                <a:cs typeface="Arial"/>
              </a:rPr>
              <a:t> </a:t>
            </a:r>
            <a:r>
              <a:rPr sz="1200" i="1" dirty="0">
                <a:solidFill>
                  <a:srgbClr val="004461"/>
                </a:solidFill>
                <a:latin typeface="Arial"/>
                <a:cs typeface="Arial"/>
              </a:rPr>
              <a:t>looking</a:t>
            </a:r>
            <a:r>
              <a:rPr sz="1200" i="1" spc="60" dirty="0">
                <a:solidFill>
                  <a:srgbClr val="004461"/>
                </a:solidFill>
                <a:latin typeface="Arial"/>
                <a:cs typeface="Arial"/>
              </a:rPr>
              <a:t> </a:t>
            </a:r>
            <a:r>
              <a:rPr sz="1200" i="1" dirty="0">
                <a:solidFill>
                  <a:srgbClr val="004461"/>
                </a:solidFill>
                <a:latin typeface="Arial"/>
                <a:cs typeface="Arial"/>
              </a:rPr>
              <a:t>at</a:t>
            </a:r>
            <a:r>
              <a:rPr sz="1200" i="1" spc="60" dirty="0">
                <a:solidFill>
                  <a:srgbClr val="004461"/>
                </a:solidFill>
                <a:latin typeface="Arial"/>
                <a:cs typeface="Arial"/>
              </a:rPr>
              <a:t> </a:t>
            </a:r>
            <a:r>
              <a:rPr sz="1200" i="1" spc="-20" dirty="0">
                <a:solidFill>
                  <a:srgbClr val="004461"/>
                </a:solidFill>
                <a:latin typeface="Arial"/>
                <a:cs typeface="Arial"/>
              </a:rPr>
              <a:t>this </a:t>
            </a:r>
            <a:r>
              <a:rPr sz="1200" i="1" spc="-10" dirty="0">
                <a:solidFill>
                  <a:srgbClr val="004461"/>
                </a:solidFill>
                <a:latin typeface="Arial"/>
                <a:cs typeface="Arial"/>
              </a:rPr>
              <a:t>criteria)</a:t>
            </a:r>
            <a:endParaRPr sz="1200" dirty="0">
              <a:latin typeface="Arial"/>
              <a:cs typeface="Arial"/>
            </a:endParaRPr>
          </a:p>
        </p:txBody>
      </p:sp>
      <p:sp>
        <p:nvSpPr>
          <p:cNvPr id="6" name="object 6"/>
          <p:cNvSpPr txBox="1"/>
          <p:nvPr/>
        </p:nvSpPr>
        <p:spPr>
          <a:xfrm>
            <a:off x="4733465" y="2548078"/>
            <a:ext cx="829944"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004461"/>
                </a:solidFill>
                <a:latin typeface="Arial"/>
                <a:cs typeface="Arial"/>
              </a:rPr>
              <a:t>Next</a:t>
            </a:r>
            <a:r>
              <a:rPr sz="1200" b="1" spc="-80" dirty="0">
                <a:solidFill>
                  <a:srgbClr val="004461"/>
                </a:solidFill>
                <a:latin typeface="Arial"/>
                <a:cs typeface="Arial"/>
              </a:rPr>
              <a:t> </a:t>
            </a:r>
            <a:r>
              <a:rPr sz="1200" b="1" spc="-10" dirty="0">
                <a:solidFill>
                  <a:srgbClr val="004461"/>
                </a:solidFill>
                <a:latin typeface="Arial"/>
                <a:cs typeface="Arial"/>
              </a:rPr>
              <a:t>steps:</a:t>
            </a:r>
            <a:endParaRPr sz="1200">
              <a:latin typeface="Arial"/>
              <a:cs typeface="Arial"/>
            </a:endParaRPr>
          </a:p>
        </p:txBody>
      </p:sp>
      <p:sp>
        <p:nvSpPr>
          <p:cNvPr id="7" name="object 7"/>
          <p:cNvSpPr txBox="1">
            <a:spLocks noGrp="1"/>
          </p:cNvSpPr>
          <p:nvPr>
            <p:ph type="body" idx="1"/>
          </p:nvPr>
        </p:nvSpPr>
        <p:spPr>
          <a:prstGeom prst="rect">
            <a:avLst/>
          </a:prstGeom>
        </p:spPr>
        <p:txBody>
          <a:bodyPr vert="horz" wrap="square" lIns="0" tIns="12700" rIns="0" bIns="0" rtlCol="0">
            <a:spAutoFit/>
          </a:bodyPr>
          <a:lstStyle/>
          <a:p>
            <a:pPr marL="241300" marR="71755" indent="-228600">
              <a:lnSpc>
                <a:spcPct val="100000"/>
              </a:lnSpc>
              <a:spcBef>
                <a:spcPts val="100"/>
              </a:spcBef>
              <a:buChar char="•"/>
              <a:tabLst>
                <a:tab pos="240665" algn="l"/>
                <a:tab pos="241300" algn="l"/>
              </a:tabLst>
            </a:pPr>
            <a:r>
              <a:rPr spc="-40" dirty="0"/>
              <a:t>You </a:t>
            </a:r>
            <a:r>
              <a:rPr dirty="0"/>
              <a:t>must</a:t>
            </a:r>
            <a:r>
              <a:rPr spc="-40" dirty="0"/>
              <a:t> </a:t>
            </a:r>
            <a:r>
              <a:rPr spc="-10" dirty="0"/>
              <a:t>choose</a:t>
            </a:r>
            <a:r>
              <a:rPr spc="-40" dirty="0"/>
              <a:t> </a:t>
            </a:r>
            <a:r>
              <a:rPr dirty="0"/>
              <a:t>a</a:t>
            </a:r>
            <a:r>
              <a:rPr spc="-40" dirty="0"/>
              <a:t> </a:t>
            </a:r>
            <a:r>
              <a:rPr spc="-10" dirty="0"/>
              <a:t>package</a:t>
            </a:r>
            <a:r>
              <a:rPr spc="-40" dirty="0"/>
              <a:t> </a:t>
            </a:r>
            <a:r>
              <a:rPr dirty="0"/>
              <a:t>of</a:t>
            </a:r>
            <a:r>
              <a:rPr spc="-40" dirty="0"/>
              <a:t> </a:t>
            </a:r>
            <a:r>
              <a:rPr spc="-10" dirty="0"/>
              <a:t>flood</a:t>
            </a:r>
            <a:r>
              <a:rPr spc="-40" dirty="0"/>
              <a:t> </a:t>
            </a:r>
            <a:r>
              <a:rPr spc="-10" dirty="0"/>
              <a:t>management systems</a:t>
            </a:r>
            <a:r>
              <a:rPr spc="-65" dirty="0"/>
              <a:t> </a:t>
            </a:r>
            <a:r>
              <a:rPr dirty="0"/>
              <a:t>and</a:t>
            </a:r>
            <a:r>
              <a:rPr spc="-55" dirty="0"/>
              <a:t> </a:t>
            </a:r>
            <a:r>
              <a:rPr spc="-10" dirty="0"/>
              <a:t>ensure</a:t>
            </a:r>
            <a:r>
              <a:rPr spc="-55" dirty="0"/>
              <a:t> </a:t>
            </a:r>
            <a:r>
              <a:rPr dirty="0"/>
              <a:t>that</a:t>
            </a:r>
            <a:r>
              <a:rPr spc="-50" dirty="0"/>
              <a:t> </a:t>
            </a:r>
            <a:r>
              <a:rPr dirty="0"/>
              <a:t>you</a:t>
            </a:r>
            <a:r>
              <a:rPr spc="-55" dirty="0"/>
              <a:t> </a:t>
            </a:r>
            <a:r>
              <a:rPr dirty="0"/>
              <a:t>can</a:t>
            </a:r>
            <a:r>
              <a:rPr spc="-55" dirty="0"/>
              <a:t> </a:t>
            </a:r>
            <a:r>
              <a:rPr spc="-10" dirty="0"/>
              <a:t>afford</a:t>
            </a:r>
            <a:r>
              <a:rPr spc="-55" dirty="0"/>
              <a:t> </a:t>
            </a:r>
            <a:r>
              <a:rPr dirty="0"/>
              <a:t>them</a:t>
            </a:r>
            <a:r>
              <a:rPr spc="-50" dirty="0"/>
              <a:t> </a:t>
            </a:r>
            <a:r>
              <a:rPr spc="-10" dirty="0"/>
              <a:t>within </a:t>
            </a:r>
            <a:r>
              <a:rPr dirty="0"/>
              <a:t>your</a:t>
            </a:r>
            <a:r>
              <a:rPr spc="-70" dirty="0"/>
              <a:t> </a:t>
            </a:r>
            <a:r>
              <a:rPr dirty="0"/>
              <a:t>£20</a:t>
            </a:r>
            <a:r>
              <a:rPr spc="-55" dirty="0"/>
              <a:t> </a:t>
            </a:r>
            <a:r>
              <a:rPr spc="-10" dirty="0"/>
              <a:t>million</a:t>
            </a:r>
            <a:r>
              <a:rPr spc="-55" dirty="0"/>
              <a:t> </a:t>
            </a:r>
            <a:r>
              <a:rPr spc="-10" dirty="0"/>
              <a:t>budget.</a:t>
            </a:r>
          </a:p>
          <a:p>
            <a:pPr marL="241300" marR="5080" indent="-228600">
              <a:lnSpc>
                <a:spcPct val="100000"/>
              </a:lnSpc>
              <a:spcBef>
                <a:spcPts val="280"/>
              </a:spcBef>
              <a:buChar char="•"/>
              <a:tabLst>
                <a:tab pos="240665" algn="l"/>
                <a:tab pos="241300" algn="l"/>
              </a:tabLst>
            </a:pPr>
            <a:r>
              <a:rPr dirty="0"/>
              <a:t>Mark</a:t>
            </a:r>
            <a:r>
              <a:rPr spc="45" dirty="0"/>
              <a:t> </a:t>
            </a:r>
            <a:r>
              <a:rPr dirty="0"/>
              <a:t>on</a:t>
            </a:r>
            <a:r>
              <a:rPr spc="45" dirty="0"/>
              <a:t> </a:t>
            </a:r>
            <a:r>
              <a:rPr dirty="0"/>
              <a:t>your</a:t>
            </a:r>
            <a:r>
              <a:rPr spc="45" dirty="0"/>
              <a:t> </a:t>
            </a:r>
            <a:r>
              <a:rPr dirty="0"/>
              <a:t>plan</a:t>
            </a:r>
            <a:r>
              <a:rPr spc="45" dirty="0"/>
              <a:t> </a:t>
            </a:r>
            <a:r>
              <a:rPr dirty="0"/>
              <a:t>of</a:t>
            </a:r>
            <a:r>
              <a:rPr spc="45" dirty="0"/>
              <a:t> </a:t>
            </a:r>
            <a:r>
              <a:rPr dirty="0"/>
              <a:t>STEM</a:t>
            </a:r>
            <a:r>
              <a:rPr spc="45" dirty="0"/>
              <a:t> </a:t>
            </a:r>
            <a:r>
              <a:rPr dirty="0"/>
              <a:t>Ville</a:t>
            </a:r>
            <a:r>
              <a:rPr spc="45" dirty="0"/>
              <a:t> </a:t>
            </a:r>
            <a:r>
              <a:rPr dirty="0"/>
              <a:t>where</a:t>
            </a:r>
            <a:r>
              <a:rPr spc="45" dirty="0"/>
              <a:t> </a:t>
            </a:r>
            <a:r>
              <a:rPr dirty="0"/>
              <a:t>you</a:t>
            </a:r>
            <a:r>
              <a:rPr spc="45" dirty="0"/>
              <a:t> </a:t>
            </a:r>
            <a:r>
              <a:rPr dirty="0"/>
              <a:t>will</a:t>
            </a:r>
            <a:r>
              <a:rPr spc="45" dirty="0"/>
              <a:t> </a:t>
            </a:r>
            <a:r>
              <a:rPr spc="-25" dirty="0"/>
              <a:t>put </a:t>
            </a:r>
            <a:r>
              <a:rPr dirty="0"/>
              <a:t>the</a:t>
            </a:r>
            <a:r>
              <a:rPr spc="40" dirty="0"/>
              <a:t> </a:t>
            </a:r>
            <a:r>
              <a:rPr spc="-10" dirty="0"/>
              <a:t>systems.</a:t>
            </a:r>
          </a:p>
          <a:p>
            <a:pPr marL="241300" marR="389255" indent="-228600">
              <a:lnSpc>
                <a:spcPct val="100000"/>
              </a:lnSpc>
              <a:spcBef>
                <a:spcPts val="285"/>
              </a:spcBef>
              <a:buChar char="•"/>
              <a:tabLst>
                <a:tab pos="240665" algn="l"/>
                <a:tab pos="241300" algn="l"/>
              </a:tabLst>
            </a:pPr>
            <a:r>
              <a:rPr dirty="0"/>
              <a:t>Create</a:t>
            </a:r>
            <a:r>
              <a:rPr spc="40" dirty="0"/>
              <a:t> </a:t>
            </a:r>
            <a:r>
              <a:rPr dirty="0"/>
              <a:t>a</a:t>
            </a:r>
            <a:r>
              <a:rPr spc="55" dirty="0"/>
              <a:t> </a:t>
            </a:r>
            <a:r>
              <a:rPr dirty="0"/>
              <a:t>short</a:t>
            </a:r>
            <a:r>
              <a:rPr spc="50" dirty="0"/>
              <a:t> </a:t>
            </a:r>
            <a:r>
              <a:rPr dirty="0"/>
              <a:t>pitch</a:t>
            </a:r>
            <a:r>
              <a:rPr spc="55" dirty="0"/>
              <a:t> </a:t>
            </a:r>
            <a:r>
              <a:rPr dirty="0"/>
              <a:t>to</a:t>
            </a:r>
            <a:r>
              <a:rPr spc="50" dirty="0"/>
              <a:t> </a:t>
            </a:r>
            <a:r>
              <a:rPr dirty="0"/>
              <a:t>the</a:t>
            </a:r>
            <a:r>
              <a:rPr spc="55" dirty="0"/>
              <a:t> </a:t>
            </a:r>
            <a:r>
              <a:rPr dirty="0"/>
              <a:t>council,</a:t>
            </a:r>
            <a:r>
              <a:rPr spc="55" dirty="0"/>
              <a:t> </a:t>
            </a:r>
            <a:r>
              <a:rPr spc="-10" dirty="0"/>
              <a:t>explaining </a:t>
            </a:r>
            <a:r>
              <a:rPr dirty="0"/>
              <a:t>which</a:t>
            </a:r>
            <a:r>
              <a:rPr spc="55" dirty="0"/>
              <a:t> </a:t>
            </a:r>
            <a:r>
              <a:rPr dirty="0"/>
              <a:t>flood</a:t>
            </a:r>
            <a:r>
              <a:rPr spc="70" dirty="0"/>
              <a:t> </a:t>
            </a:r>
            <a:r>
              <a:rPr dirty="0"/>
              <a:t>management</a:t>
            </a:r>
            <a:r>
              <a:rPr spc="65" dirty="0"/>
              <a:t> </a:t>
            </a:r>
            <a:r>
              <a:rPr dirty="0"/>
              <a:t>systems</a:t>
            </a:r>
            <a:r>
              <a:rPr spc="70" dirty="0"/>
              <a:t> </a:t>
            </a:r>
            <a:r>
              <a:rPr dirty="0"/>
              <a:t>you</a:t>
            </a:r>
            <a:r>
              <a:rPr spc="70" dirty="0"/>
              <a:t> </a:t>
            </a:r>
            <a:r>
              <a:rPr spc="-20" dirty="0"/>
              <a:t>have </a:t>
            </a:r>
            <a:r>
              <a:rPr dirty="0"/>
              <a:t>chosen</a:t>
            </a:r>
            <a:r>
              <a:rPr spc="55" dirty="0"/>
              <a:t> </a:t>
            </a:r>
            <a:r>
              <a:rPr dirty="0"/>
              <a:t>and</a:t>
            </a:r>
            <a:r>
              <a:rPr spc="55" dirty="0"/>
              <a:t> </a:t>
            </a:r>
            <a:r>
              <a:rPr spc="-20" dirty="0"/>
              <a:t>why.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724660">
              <a:lnSpc>
                <a:spcPct val="100000"/>
              </a:lnSpc>
              <a:spcBef>
                <a:spcPts val="100"/>
              </a:spcBef>
            </a:pPr>
            <a:r>
              <a:rPr dirty="0"/>
              <a:t>What is in a</a:t>
            </a:r>
            <a:r>
              <a:rPr spc="-5" dirty="0"/>
              <a:t> </a:t>
            </a:r>
            <a:r>
              <a:rPr spc="-10" dirty="0"/>
              <a:t>pitch?</a:t>
            </a:r>
          </a:p>
        </p:txBody>
      </p:sp>
      <p:sp>
        <p:nvSpPr>
          <p:cNvPr id="3" name="object 3"/>
          <p:cNvSpPr txBox="1"/>
          <p:nvPr/>
        </p:nvSpPr>
        <p:spPr>
          <a:xfrm>
            <a:off x="665608" y="2112519"/>
            <a:ext cx="7808595" cy="299720"/>
          </a:xfrm>
          <a:prstGeom prst="rect">
            <a:avLst/>
          </a:prstGeom>
        </p:spPr>
        <p:txBody>
          <a:bodyPr vert="horz" wrap="square" lIns="0" tIns="12700" rIns="0" bIns="0" rtlCol="0">
            <a:spAutoFit/>
          </a:bodyPr>
          <a:lstStyle/>
          <a:p>
            <a:pPr marL="12700">
              <a:lnSpc>
                <a:spcPct val="100000"/>
              </a:lnSpc>
              <a:spcBef>
                <a:spcPts val="100"/>
              </a:spcBef>
            </a:pPr>
            <a:r>
              <a:rPr sz="1800" spc="-80" dirty="0">
                <a:solidFill>
                  <a:srgbClr val="004461"/>
                </a:solidFill>
                <a:latin typeface="Arial"/>
                <a:cs typeface="Arial"/>
              </a:rPr>
              <a:t>Teams</a:t>
            </a:r>
            <a:r>
              <a:rPr sz="1800" spc="-75" dirty="0">
                <a:solidFill>
                  <a:srgbClr val="004461"/>
                </a:solidFill>
                <a:latin typeface="Arial"/>
                <a:cs typeface="Arial"/>
              </a:rPr>
              <a:t> </a:t>
            </a:r>
            <a:r>
              <a:rPr sz="1800" spc="-25" dirty="0">
                <a:solidFill>
                  <a:srgbClr val="004461"/>
                </a:solidFill>
                <a:latin typeface="Arial"/>
                <a:cs typeface="Arial"/>
              </a:rPr>
              <a:t>will</a:t>
            </a:r>
            <a:r>
              <a:rPr sz="1800" spc="-95" dirty="0">
                <a:solidFill>
                  <a:srgbClr val="004461"/>
                </a:solidFill>
                <a:latin typeface="Arial"/>
                <a:cs typeface="Arial"/>
              </a:rPr>
              <a:t> </a:t>
            </a:r>
            <a:r>
              <a:rPr sz="1800" dirty="0">
                <a:solidFill>
                  <a:srgbClr val="004461"/>
                </a:solidFill>
                <a:latin typeface="Arial"/>
                <a:cs typeface="Arial"/>
              </a:rPr>
              <a:t>be</a:t>
            </a:r>
            <a:r>
              <a:rPr sz="1800" spc="-85" dirty="0">
                <a:solidFill>
                  <a:srgbClr val="004461"/>
                </a:solidFill>
                <a:latin typeface="Arial"/>
                <a:cs typeface="Arial"/>
              </a:rPr>
              <a:t> </a:t>
            </a:r>
            <a:r>
              <a:rPr sz="1800" spc="-35" dirty="0">
                <a:solidFill>
                  <a:srgbClr val="004461"/>
                </a:solidFill>
                <a:latin typeface="Arial"/>
                <a:cs typeface="Arial"/>
              </a:rPr>
              <a:t>graded</a:t>
            </a:r>
            <a:r>
              <a:rPr sz="1800" spc="-80" dirty="0">
                <a:solidFill>
                  <a:srgbClr val="004461"/>
                </a:solidFill>
                <a:latin typeface="Arial"/>
                <a:cs typeface="Arial"/>
              </a:rPr>
              <a:t> </a:t>
            </a:r>
            <a:r>
              <a:rPr sz="1800" dirty="0">
                <a:solidFill>
                  <a:srgbClr val="004461"/>
                </a:solidFill>
                <a:latin typeface="Arial"/>
                <a:cs typeface="Arial"/>
              </a:rPr>
              <a:t>on</a:t>
            </a:r>
            <a:r>
              <a:rPr sz="1800" spc="-85" dirty="0">
                <a:solidFill>
                  <a:srgbClr val="004461"/>
                </a:solidFill>
                <a:latin typeface="Arial"/>
                <a:cs typeface="Arial"/>
              </a:rPr>
              <a:t> </a:t>
            </a:r>
            <a:r>
              <a:rPr sz="1800" spc="-20" dirty="0">
                <a:solidFill>
                  <a:srgbClr val="004461"/>
                </a:solidFill>
                <a:latin typeface="Arial"/>
                <a:cs typeface="Arial"/>
              </a:rPr>
              <a:t>the</a:t>
            </a:r>
            <a:r>
              <a:rPr sz="1800" spc="-85" dirty="0">
                <a:solidFill>
                  <a:srgbClr val="004461"/>
                </a:solidFill>
                <a:latin typeface="Arial"/>
                <a:cs typeface="Arial"/>
              </a:rPr>
              <a:t> </a:t>
            </a:r>
            <a:r>
              <a:rPr sz="1800" spc="-40" dirty="0">
                <a:solidFill>
                  <a:srgbClr val="004461"/>
                </a:solidFill>
                <a:latin typeface="Arial"/>
                <a:cs typeface="Arial"/>
              </a:rPr>
              <a:t>following</a:t>
            </a:r>
            <a:r>
              <a:rPr sz="1800" spc="-80" dirty="0">
                <a:solidFill>
                  <a:srgbClr val="004461"/>
                </a:solidFill>
                <a:latin typeface="Arial"/>
                <a:cs typeface="Arial"/>
              </a:rPr>
              <a:t> </a:t>
            </a:r>
            <a:r>
              <a:rPr sz="1800" spc="-40" dirty="0">
                <a:solidFill>
                  <a:srgbClr val="004461"/>
                </a:solidFill>
                <a:latin typeface="Arial"/>
                <a:cs typeface="Arial"/>
              </a:rPr>
              <a:t>criteria,</a:t>
            </a:r>
            <a:r>
              <a:rPr sz="1800" spc="-85" dirty="0">
                <a:solidFill>
                  <a:srgbClr val="004461"/>
                </a:solidFill>
                <a:latin typeface="Arial"/>
                <a:cs typeface="Arial"/>
              </a:rPr>
              <a:t> </a:t>
            </a:r>
            <a:r>
              <a:rPr sz="1800" dirty="0">
                <a:solidFill>
                  <a:srgbClr val="004461"/>
                </a:solidFill>
                <a:latin typeface="Arial"/>
                <a:cs typeface="Arial"/>
              </a:rPr>
              <a:t>so</a:t>
            </a:r>
            <a:r>
              <a:rPr sz="1800" spc="-85" dirty="0">
                <a:solidFill>
                  <a:srgbClr val="004461"/>
                </a:solidFill>
                <a:latin typeface="Arial"/>
                <a:cs typeface="Arial"/>
              </a:rPr>
              <a:t> </a:t>
            </a:r>
            <a:r>
              <a:rPr sz="1800" spc="-35" dirty="0">
                <a:solidFill>
                  <a:srgbClr val="004461"/>
                </a:solidFill>
                <a:latin typeface="Arial"/>
                <a:cs typeface="Arial"/>
              </a:rPr>
              <a:t>consider</a:t>
            </a:r>
            <a:r>
              <a:rPr sz="1800" spc="-80" dirty="0">
                <a:solidFill>
                  <a:srgbClr val="004461"/>
                </a:solidFill>
                <a:latin typeface="Arial"/>
                <a:cs typeface="Arial"/>
              </a:rPr>
              <a:t> </a:t>
            </a:r>
            <a:r>
              <a:rPr sz="1800" spc="-25" dirty="0">
                <a:solidFill>
                  <a:srgbClr val="004461"/>
                </a:solidFill>
                <a:latin typeface="Arial"/>
                <a:cs typeface="Arial"/>
              </a:rPr>
              <a:t>them</a:t>
            </a:r>
            <a:r>
              <a:rPr sz="1800" spc="-85" dirty="0">
                <a:solidFill>
                  <a:srgbClr val="004461"/>
                </a:solidFill>
                <a:latin typeface="Arial"/>
                <a:cs typeface="Arial"/>
              </a:rPr>
              <a:t> </a:t>
            </a:r>
            <a:r>
              <a:rPr sz="1800" dirty="0">
                <a:solidFill>
                  <a:srgbClr val="004461"/>
                </a:solidFill>
                <a:latin typeface="Arial"/>
                <a:cs typeface="Arial"/>
              </a:rPr>
              <a:t>in</a:t>
            </a:r>
            <a:r>
              <a:rPr sz="1800" spc="-85" dirty="0">
                <a:solidFill>
                  <a:srgbClr val="004461"/>
                </a:solidFill>
                <a:latin typeface="Arial"/>
                <a:cs typeface="Arial"/>
              </a:rPr>
              <a:t> </a:t>
            </a:r>
            <a:r>
              <a:rPr sz="1800" spc="-25" dirty="0">
                <a:solidFill>
                  <a:srgbClr val="004461"/>
                </a:solidFill>
                <a:latin typeface="Arial"/>
                <a:cs typeface="Arial"/>
              </a:rPr>
              <a:t>your</a:t>
            </a:r>
            <a:r>
              <a:rPr sz="1800" spc="-80" dirty="0">
                <a:solidFill>
                  <a:srgbClr val="004461"/>
                </a:solidFill>
                <a:latin typeface="Arial"/>
                <a:cs typeface="Arial"/>
              </a:rPr>
              <a:t> </a:t>
            </a:r>
            <a:r>
              <a:rPr sz="1800" spc="-10" dirty="0">
                <a:solidFill>
                  <a:srgbClr val="004461"/>
                </a:solidFill>
                <a:latin typeface="Arial"/>
                <a:cs typeface="Arial"/>
              </a:rPr>
              <a:t>planning:</a:t>
            </a:r>
            <a:endParaRPr sz="1800">
              <a:latin typeface="Arial"/>
              <a:cs typeface="Arial"/>
            </a:endParaRPr>
          </a:p>
        </p:txBody>
      </p:sp>
      <p:sp>
        <p:nvSpPr>
          <p:cNvPr id="4" name="object 4"/>
          <p:cNvSpPr txBox="1"/>
          <p:nvPr/>
        </p:nvSpPr>
        <p:spPr>
          <a:xfrm>
            <a:off x="347300" y="2739867"/>
            <a:ext cx="3913504" cy="452120"/>
          </a:xfrm>
          <a:prstGeom prst="rect">
            <a:avLst/>
          </a:prstGeom>
        </p:spPr>
        <p:txBody>
          <a:bodyPr vert="horz" wrap="square" lIns="0" tIns="12700" rIns="0" bIns="0" rtlCol="0">
            <a:spAutoFit/>
          </a:bodyPr>
          <a:lstStyle/>
          <a:p>
            <a:pPr marL="241300" marR="5080" indent="-229235">
              <a:lnSpc>
                <a:spcPct val="100000"/>
              </a:lnSpc>
              <a:spcBef>
                <a:spcPts val="100"/>
              </a:spcBef>
              <a:buChar char="•"/>
              <a:tabLst>
                <a:tab pos="240665" algn="l"/>
                <a:tab pos="241935" algn="l"/>
              </a:tabLst>
            </a:pPr>
            <a:r>
              <a:rPr sz="1400" spc="-10" dirty="0">
                <a:solidFill>
                  <a:srgbClr val="004461"/>
                </a:solidFill>
                <a:latin typeface="Arial"/>
                <a:cs typeface="Arial"/>
              </a:rPr>
              <a:t>Numeracy</a:t>
            </a:r>
            <a:r>
              <a:rPr sz="1400" spc="-60" dirty="0">
                <a:solidFill>
                  <a:srgbClr val="004461"/>
                </a:solidFill>
                <a:latin typeface="Arial"/>
                <a:cs typeface="Arial"/>
              </a:rPr>
              <a:t> </a:t>
            </a:r>
            <a:r>
              <a:rPr sz="1400" spc="-10" dirty="0">
                <a:solidFill>
                  <a:srgbClr val="004461"/>
                </a:solidFill>
                <a:latin typeface="Arial"/>
                <a:cs typeface="Arial"/>
              </a:rPr>
              <a:t>skills</a:t>
            </a:r>
            <a:r>
              <a:rPr sz="1400" spc="-50" dirty="0">
                <a:solidFill>
                  <a:srgbClr val="004461"/>
                </a:solidFill>
                <a:latin typeface="Arial"/>
                <a:cs typeface="Arial"/>
              </a:rPr>
              <a:t> </a:t>
            </a:r>
            <a:r>
              <a:rPr sz="1400" dirty="0">
                <a:solidFill>
                  <a:srgbClr val="004461"/>
                </a:solidFill>
                <a:latin typeface="Arial"/>
                <a:cs typeface="Arial"/>
              </a:rPr>
              <a:t>-</a:t>
            </a:r>
            <a:r>
              <a:rPr sz="1400" spc="-50" dirty="0">
                <a:solidFill>
                  <a:srgbClr val="004461"/>
                </a:solidFill>
                <a:latin typeface="Arial"/>
                <a:cs typeface="Arial"/>
              </a:rPr>
              <a:t> </a:t>
            </a:r>
            <a:r>
              <a:rPr sz="1400" spc="-10" dirty="0">
                <a:solidFill>
                  <a:srgbClr val="004461"/>
                </a:solidFill>
                <a:latin typeface="Arial"/>
                <a:cs typeface="Arial"/>
              </a:rPr>
              <a:t>Ensure</a:t>
            </a:r>
            <a:r>
              <a:rPr sz="1400" spc="-50" dirty="0">
                <a:solidFill>
                  <a:srgbClr val="004461"/>
                </a:solidFill>
                <a:latin typeface="Arial"/>
                <a:cs typeface="Arial"/>
              </a:rPr>
              <a:t> </a:t>
            </a:r>
            <a:r>
              <a:rPr sz="1400" dirty="0">
                <a:solidFill>
                  <a:srgbClr val="004461"/>
                </a:solidFill>
                <a:latin typeface="Arial"/>
                <a:cs typeface="Arial"/>
              </a:rPr>
              <a:t>your</a:t>
            </a:r>
            <a:r>
              <a:rPr sz="1400" spc="-50" dirty="0">
                <a:solidFill>
                  <a:srgbClr val="004461"/>
                </a:solidFill>
                <a:latin typeface="Arial"/>
                <a:cs typeface="Arial"/>
              </a:rPr>
              <a:t> </a:t>
            </a:r>
            <a:r>
              <a:rPr sz="1400" spc="-10" dirty="0">
                <a:solidFill>
                  <a:srgbClr val="004461"/>
                </a:solidFill>
                <a:latin typeface="Arial"/>
                <a:cs typeface="Arial"/>
              </a:rPr>
              <a:t>costing</a:t>
            </a:r>
            <a:r>
              <a:rPr sz="1400" spc="-50" dirty="0">
                <a:solidFill>
                  <a:srgbClr val="004461"/>
                </a:solidFill>
                <a:latin typeface="Arial"/>
                <a:cs typeface="Arial"/>
              </a:rPr>
              <a:t> </a:t>
            </a:r>
            <a:r>
              <a:rPr sz="1400" dirty="0">
                <a:solidFill>
                  <a:srgbClr val="004461"/>
                </a:solidFill>
                <a:latin typeface="Arial"/>
                <a:cs typeface="Arial"/>
              </a:rPr>
              <a:t>is</a:t>
            </a:r>
            <a:r>
              <a:rPr sz="1400" spc="-45" dirty="0">
                <a:solidFill>
                  <a:srgbClr val="004461"/>
                </a:solidFill>
                <a:latin typeface="Arial"/>
                <a:cs typeface="Arial"/>
              </a:rPr>
              <a:t> </a:t>
            </a:r>
            <a:r>
              <a:rPr sz="1400" spc="-20" dirty="0">
                <a:solidFill>
                  <a:srgbClr val="004461"/>
                </a:solidFill>
                <a:latin typeface="Arial"/>
                <a:cs typeface="Arial"/>
              </a:rPr>
              <a:t>correct </a:t>
            </a:r>
            <a:r>
              <a:rPr sz="1400" dirty="0">
                <a:solidFill>
                  <a:srgbClr val="004461"/>
                </a:solidFill>
                <a:latin typeface="Arial"/>
                <a:cs typeface="Arial"/>
              </a:rPr>
              <a:t>and</a:t>
            </a:r>
            <a:r>
              <a:rPr sz="1400" spc="-55" dirty="0">
                <a:solidFill>
                  <a:srgbClr val="004461"/>
                </a:solidFill>
                <a:latin typeface="Arial"/>
                <a:cs typeface="Arial"/>
              </a:rPr>
              <a:t> </a:t>
            </a:r>
            <a:r>
              <a:rPr sz="1400" spc="-10" dirty="0">
                <a:solidFill>
                  <a:srgbClr val="004461"/>
                </a:solidFill>
                <a:latin typeface="Arial"/>
                <a:cs typeface="Arial"/>
              </a:rPr>
              <a:t>within</a:t>
            </a:r>
            <a:r>
              <a:rPr sz="1400" spc="-55" dirty="0">
                <a:solidFill>
                  <a:srgbClr val="004461"/>
                </a:solidFill>
                <a:latin typeface="Arial"/>
                <a:cs typeface="Arial"/>
              </a:rPr>
              <a:t> </a:t>
            </a:r>
            <a:r>
              <a:rPr sz="1400" dirty="0">
                <a:solidFill>
                  <a:srgbClr val="004461"/>
                </a:solidFill>
                <a:latin typeface="Arial"/>
                <a:cs typeface="Arial"/>
              </a:rPr>
              <a:t>the</a:t>
            </a:r>
            <a:r>
              <a:rPr sz="1400" spc="-55" dirty="0">
                <a:solidFill>
                  <a:srgbClr val="004461"/>
                </a:solidFill>
                <a:latin typeface="Arial"/>
                <a:cs typeface="Arial"/>
              </a:rPr>
              <a:t> </a:t>
            </a:r>
            <a:r>
              <a:rPr sz="1400" dirty="0">
                <a:solidFill>
                  <a:srgbClr val="004461"/>
                </a:solidFill>
                <a:latin typeface="Arial"/>
                <a:cs typeface="Arial"/>
              </a:rPr>
              <a:t>£20</a:t>
            </a:r>
            <a:r>
              <a:rPr sz="1400" spc="-55" dirty="0">
                <a:solidFill>
                  <a:srgbClr val="004461"/>
                </a:solidFill>
                <a:latin typeface="Arial"/>
                <a:cs typeface="Arial"/>
              </a:rPr>
              <a:t> </a:t>
            </a:r>
            <a:r>
              <a:rPr sz="1400" spc="-10" dirty="0">
                <a:solidFill>
                  <a:srgbClr val="004461"/>
                </a:solidFill>
                <a:latin typeface="Arial"/>
                <a:cs typeface="Arial"/>
              </a:rPr>
              <a:t>million</a:t>
            </a:r>
            <a:r>
              <a:rPr sz="1400" spc="-55" dirty="0">
                <a:solidFill>
                  <a:srgbClr val="004461"/>
                </a:solidFill>
                <a:latin typeface="Arial"/>
                <a:cs typeface="Arial"/>
              </a:rPr>
              <a:t> </a:t>
            </a:r>
            <a:r>
              <a:rPr sz="1400" spc="-10" dirty="0">
                <a:solidFill>
                  <a:srgbClr val="004461"/>
                </a:solidFill>
                <a:latin typeface="Arial"/>
                <a:cs typeface="Arial"/>
              </a:rPr>
              <a:t>budget</a:t>
            </a:r>
            <a:endParaRPr sz="1400">
              <a:latin typeface="Arial"/>
              <a:cs typeface="Arial"/>
            </a:endParaRPr>
          </a:p>
        </p:txBody>
      </p:sp>
      <p:sp>
        <p:nvSpPr>
          <p:cNvPr id="5" name="object 5"/>
          <p:cNvSpPr txBox="1"/>
          <p:nvPr/>
        </p:nvSpPr>
        <p:spPr>
          <a:xfrm>
            <a:off x="4739316" y="2739689"/>
            <a:ext cx="3999229" cy="238760"/>
          </a:xfrm>
          <a:prstGeom prst="rect">
            <a:avLst/>
          </a:prstGeom>
        </p:spPr>
        <p:txBody>
          <a:bodyPr vert="horz" wrap="square" lIns="0" tIns="12700" rIns="0" bIns="0" rtlCol="0">
            <a:spAutoFit/>
          </a:bodyPr>
          <a:lstStyle/>
          <a:p>
            <a:pPr marL="241300" indent="-229235">
              <a:lnSpc>
                <a:spcPct val="100000"/>
              </a:lnSpc>
              <a:spcBef>
                <a:spcPts val="100"/>
              </a:spcBef>
              <a:buChar char="•"/>
              <a:tabLst>
                <a:tab pos="240665" algn="l"/>
                <a:tab pos="241935" algn="l"/>
              </a:tabLst>
            </a:pPr>
            <a:r>
              <a:rPr sz="1400" spc="-10" dirty="0">
                <a:solidFill>
                  <a:srgbClr val="004461"/>
                </a:solidFill>
                <a:latin typeface="Arial"/>
                <a:cs typeface="Arial"/>
              </a:rPr>
              <a:t>Communication</a:t>
            </a:r>
            <a:r>
              <a:rPr sz="1400" spc="-70" dirty="0">
                <a:solidFill>
                  <a:srgbClr val="004461"/>
                </a:solidFill>
                <a:latin typeface="Arial"/>
                <a:cs typeface="Arial"/>
              </a:rPr>
              <a:t> </a:t>
            </a:r>
            <a:r>
              <a:rPr sz="1400" spc="-10" dirty="0">
                <a:solidFill>
                  <a:srgbClr val="004461"/>
                </a:solidFill>
                <a:latin typeface="Arial"/>
                <a:cs typeface="Arial"/>
              </a:rPr>
              <a:t>skills</a:t>
            </a:r>
            <a:r>
              <a:rPr sz="1400" spc="-60" dirty="0">
                <a:solidFill>
                  <a:srgbClr val="004461"/>
                </a:solidFill>
                <a:latin typeface="Arial"/>
                <a:cs typeface="Arial"/>
              </a:rPr>
              <a:t> </a:t>
            </a:r>
            <a:r>
              <a:rPr sz="1400" dirty="0">
                <a:solidFill>
                  <a:srgbClr val="004461"/>
                </a:solidFill>
                <a:latin typeface="Arial"/>
                <a:cs typeface="Arial"/>
              </a:rPr>
              <a:t>–</a:t>
            </a:r>
            <a:r>
              <a:rPr sz="1400" spc="-60" dirty="0">
                <a:solidFill>
                  <a:srgbClr val="004461"/>
                </a:solidFill>
                <a:latin typeface="Arial"/>
                <a:cs typeface="Arial"/>
              </a:rPr>
              <a:t> </a:t>
            </a:r>
            <a:r>
              <a:rPr sz="1400" spc="-10" dirty="0">
                <a:solidFill>
                  <a:srgbClr val="004461"/>
                </a:solidFill>
                <a:latin typeface="Arial"/>
                <a:cs typeface="Arial"/>
              </a:rPr>
              <a:t>Explain</a:t>
            </a:r>
            <a:r>
              <a:rPr sz="1400" spc="-60" dirty="0">
                <a:solidFill>
                  <a:srgbClr val="004461"/>
                </a:solidFill>
                <a:latin typeface="Arial"/>
                <a:cs typeface="Arial"/>
              </a:rPr>
              <a:t> </a:t>
            </a:r>
            <a:r>
              <a:rPr sz="1400" dirty="0">
                <a:solidFill>
                  <a:srgbClr val="004461"/>
                </a:solidFill>
                <a:latin typeface="Arial"/>
                <a:cs typeface="Arial"/>
              </a:rPr>
              <a:t>your</a:t>
            </a:r>
            <a:r>
              <a:rPr sz="1400" spc="-60" dirty="0">
                <a:solidFill>
                  <a:srgbClr val="004461"/>
                </a:solidFill>
                <a:latin typeface="Arial"/>
                <a:cs typeface="Arial"/>
              </a:rPr>
              <a:t> </a:t>
            </a:r>
            <a:r>
              <a:rPr sz="1400" dirty="0">
                <a:solidFill>
                  <a:srgbClr val="004461"/>
                </a:solidFill>
                <a:latin typeface="Arial"/>
                <a:cs typeface="Arial"/>
              </a:rPr>
              <a:t>plan</a:t>
            </a:r>
            <a:r>
              <a:rPr sz="1400" spc="-55" dirty="0">
                <a:solidFill>
                  <a:srgbClr val="004461"/>
                </a:solidFill>
                <a:latin typeface="Arial"/>
                <a:cs typeface="Arial"/>
              </a:rPr>
              <a:t> </a:t>
            </a:r>
            <a:r>
              <a:rPr sz="1400" spc="-20" dirty="0">
                <a:solidFill>
                  <a:srgbClr val="004461"/>
                </a:solidFill>
                <a:latin typeface="Arial"/>
                <a:cs typeface="Arial"/>
              </a:rPr>
              <a:t>clearly.</a:t>
            </a:r>
            <a:endParaRPr sz="1400">
              <a:latin typeface="Arial"/>
              <a:cs typeface="Arial"/>
            </a:endParaRPr>
          </a:p>
        </p:txBody>
      </p:sp>
      <p:sp>
        <p:nvSpPr>
          <p:cNvPr id="6" name="object 6"/>
          <p:cNvSpPr txBox="1"/>
          <p:nvPr/>
        </p:nvSpPr>
        <p:spPr>
          <a:xfrm>
            <a:off x="347300" y="3132983"/>
            <a:ext cx="7670800" cy="1059180"/>
          </a:xfrm>
          <a:prstGeom prst="rect">
            <a:avLst/>
          </a:prstGeom>
        </p:spPr>
        <p:txBody>
          <a:bodyPr vert="horz" wrap="square" lIns="0" tIns="12700" rIns="0" bIns="0" rtlCol="0">
            <a:spAutoFit/>
          </a:bodyPr>
          <a:lstStyle/>
          <a:p>
            <a:pPr marL="4632960" indent="-229235">
              <a:lnSpc>
                <a:spcPct val="100000"/>
              </a:lnSpc>
              <a:spcBef>
                <a:spcPts val="100"/>
              </a:spcBef>
              <a:buChar char="•"/>
              <a:tabLst>
                <a:tab pos="4632960" algn="l"/>
                <a:tab pos="4633595" algn="l"/>
              </a:tabLst>
            </a:pPr>
            <a:r>
              <a:rPr sz="1400" spc="-10" dirty="0">
                <a:solidFill>
                  <a:srgbClr val="004461"/>
                </a:solidFill>
                <a:latin typeface="Arial"/>
                <a:cs typeface="Arial"/>
              </a:rPr>
              <a:t>Answer</a:t>
            </a:r>
            <a:r>
              <a:rPr sz="1400" spc="-50" dirty="0">
                <a:solidFill>
                  <a:srgbClr val="004461"/>
                </a:solidFill>
                <a:latin typeface="Arial"/>
                <a:cs typeface="Arial"/>
              </a:rPr>
              <a:t> </a:t>
            </a:r>
            <a:r>
              <a:rPr sz="1400" spc="-10" dirty="0">
                <a:solidFill>
                  <a:srgbClr val="004461"/>
                </a:solidFill>
                <a:latin typeface="Arial"/>
                <a:cs typeface="Arial"/>
              </a:rPr>
              <a:t>follow</a:t>
            </a:r>
            <a:r>
              <a:rPr sz="1400" spc="-50" dirty="0">
                <a:solidFill>
                  <a:srgbClr val="004461"/>
                </a:solidFill>
                <a:latin typeface="Arial"/>
                <a:cs typeface="Arial"/>
              </a:rPr>
              <a:t> </a:t>
            </a:r>
            <a:r>
              <a:rPr sz="1400" dirty="0">
                <a:solidFill>
                  <a:srgbClr val="004461"/>
                </a:solidFill>
                <a:latin typeface="Arial"/>
                <a:cs typeface="Arial"/>
              </a:rPr>
              <a:t>up</a:t>
            </a:r>
            <a:r>
              <a:rPr sz="1400" spc="-50" dirty="0">
                <a:solidFill>
                  <a:srgbClr val="004461"/>
                </a:solidFill>
                <a:latin typeface="Arial"/>
                <a:cs typeface="Arial"/>
              </a:rPr>
              <a:t> </a:t>
            </a:r>
            <a:r>
              <a:rPr sz="1400" spc="-10" dirty="0">
                <a:solidFill>
                  <a:srgbClr val="004461"/>
                </a:solidFill>
                <a:latin typeface="Arial"/>
                <a:cs typeface="Arial"/>
              </a:rPr>
              <a:t>questions</a:t>
            </a:r>
            <a:r>
              <a:rPr sz="1400" spc="-45" dirty="0">
                <a:solidFill>
                  <a:srgbClr val="004461"/>
                </a:solidFill>
                <a:latin typeface="Arial"/>
                <a:cs typeface="Arial"/>
              </a:rPr>
              <a:t> </a:t>
            </a:r>
            <a:r>
              <a:rPr sz="1400" spc="-20" dirty="0">
                <a:solidFill>
                  <a:srgbClr val="004461"/>
                </a:solidFill>
                <a:latin typeface="Arial"/>
                <a:cs typeface="Arial"/>
              </a:rPr>
              <a:t>confidently.</a:t>
            </a:r>
            <a:endParaRPr sz="1400">
              <a:latin typeface="Arial"/>
              <a:cs typeface="Arial"/>
            </a:endParaRPr>
          </a:p>
          <a:p>
            <a:pPr marL="241300" indent="-229235">
              <a:lnSpc>
                <a:spcPct val="100000"/>
              </a:lnSpc>
              <a:buChar char="•"/>
              <a:tabLst>
                <a:tab pos="240665" algn="l"/>
                <a:tab pos="241935" algn="l"/>
              </a:tabLst>
            </a:pPr>
            <a:r>
              <a:rPr sz="1400" dirty="0">
                <a:solidFill>
                  <a:srgbClr val="004461"/>
                </a:solidFill>
                <a:latin typeface="Arial"/>
                <a:cs typeface="Arial"/>
              </a:rPr>
              <a:t>Use</a:t>
            </a:r>
            <a:r>
              <a:rPr sz="1400" spc="-65" dirty="0">
                <a:solidFill>
                  <a:srgbClr val="004461"/>
                </a:solidFill>
                <a:latin typeface="Arial"/>
                <a:cs typeface="Arial"/>
              </a:rPr>
              <a:t> </a:t>
            </a:r>
            <a:r>
              <a:rPr sz="1400" dirty="0">
                <a:solidFill>
                  <a:srgbClr val="004461"/>
                </a:solidFill>
                <a:latin typeface="Arial"/>
                <a:cs typeface="Arial"/>
              </a:rPr>
              <a:t>a</a:t>
            </a:r>
            <a:r>
              <a:rPr sz="1400" spc="-65" dirty="0">
                <a:solidFill>
                  <a:srgbClr val="004461"/>
                </a:solidFill>
                <a:latin typeface="Arial"/>
                <a:cs typeface="Arial"/>
              </a:rPr>
              <a:t> </a:t>
            </a:r>
            <a:r>
              <a:rPr sz="1400" dirty="0">
                <a:solidFill>
                  <a:srgbClr val="004461"/>
                </a:solidFill>
                <a:latin typeface="Arial"/>
                <a:cs typeface="Arial"/>
              </a:rPr>
              <a:t>good</a:t>
            </a:r>
            <a:r>
              <a:rPr sz="1400" spc="-65" dirty="0">
                <a:solidFill>
                  <a:srgbClr val="004461"/>
                </a:solidFill>
                <a:latin typeface="Arial"/>
                <a:cs typeface="Arial"/>
              </a:rPr>
              <a:t> </a:t>
            </a:r>
            <a:r>
              <a:rPr sz="1400" dirty="0">
                <a:solidFill>
                  <a:srgbClr val="004461"/>
                </a:solidFill>
                <a:latin typeface="Arial"/>
                <a:cs typeface="Arial"/>
              </a:rPr>
              <a:t>range</a:t>
            </a:r>
            <a:r>
              <a:rPr sz="1400" spc="-65" dirty="0">
                <a:solidFill>
                  <a:srgbClr val="004461"/>
                </a:solidFill>
                <a:latin typeface="Arial"/>
                <a:cs typeface="Arial"/>
              </a:rPr>
              <a:t> </a:t>
            </a:r>
            <a:r>
              <a:rPr sz="1400" dirty="0">
                <a:solidFill>
                  <a:srgbClr val="004461"/>
                </a:solidFill>
                <a:latin typeface="Arial"/>
                <a:cs typeface="Arial"/>
              </a:rPr>
              <a:t>of</a:t>
            </a:r>
            <a:r>
              <a:rPr sz="1400" spc="-65" dirty="0">
                <a:solidFill>
                  <a:srgbClr val="004461"/>
                </a:solidFill>
                <a:latin typeface="Arial"/>
                <a:cs typeface="Arial"/>
              </a:rPr>
              <a:t> </a:t>
            </a:r>
            <a:r>
              <a:rPr sz="1400" dirty="0">
                <a:solidFill>
                  <a:srgbClr val="004461"/>
                </a:solidFill>
                <a:latin typeface="Arial"/>
                <a:cs typeface="Arial"/>
              </a:rPr>
              <a:t>flood</a:t>
            </a:r>
            <a:r>
              <a:rPr sz="1400" spc="-65" dirty="0">
                <a:solidFill>
                  <a:srgbClr val="004461"/>
                </a:solidFill>
                <a:latin typeface="Arial"/>
                <a:cs typeface="Arial"/>
              </a:rPr>
              <a:t> </a:t>
            </a:r>
            <a:r>
              <a:rPr sz="1400" spc="-10" dirty="0">
                <a:solidFill>
                  <a:srgbClr val="004461"/>
                </a:solidFill>
                <a:latin typeface="Arial"/>
                <a:cs typeface="Arial"/>
              </a:rPr>
              <a:t>management</a:t>
            </a:r>
            <a:r>
              <a:rPr sz="1400" spc="-65" dirty="0">
                <a:solidFill>
                  <a:srgbClr val="004461"/>
                </a:solidFill>
                <a:latin typeface="Arial"/>
                <a:cs typeface="Arial"/>
              </a:rPr>
              <a:t> </a:t>
            </a:r>
            <a:r>
              <a:rPr sz="1400" spc="-10" dirty="0">
                <a:solidFill>
                  <a:srgbClr val="004461"/>
                </a:solidFill>
                <a:latin typeface="Arial"/>
                <a:cs typeface="Arial"/>
              </a:rPr>
              <a:t>systems</a:t>
            </a:r>
            <a:endParaRPr sz="1400">
              <a:latin typeface="Arial"/>
              <a:cs typeface="Arial"/>
            </a:endParaRPr>
          </a:p>
          <a:p>
            <a:pPr>
              <a:lnSpc>
                <a:spcPct val="100000"/>
              </a:lnSpc>
              <a:spcBef>
                <a:spcPts val="35"/>
              </a:spcBef>
              <a:buClr>
                <a:srgbClr val="004461"/>
              </a:buClr>
              <a:buFont typeface="Arial"/>
              <a:buChar char="•"/>
            </a:pPr>
            <a:endParaRPr sz="1200">
              <a:latin typeface="Arial"/>
              <a:cs typeface="Arial"/>
            </a:endParaRPr>
          </a:p>
          <a:p>
            <a:pPr marL="241300" marR="4218940" indent="-229235">
              <a:lnSpc>
                <a:spcPct val="100000"/>
              </a:lnSpc>
              <a:buChar char="•"/>
              <a:tabLst>
                <a:tab pos="240665" algn="l"/>
                <a:tab pos="241935" algn="l"/>
              </a:tabLst>
            </a:pPr>
            <a:r>
              <a:rPr sz="1400" spc="-10" dirty="0">
                <a:solidFill>
                  <a:srgbClr val="004461"/>
                </a:solidFill>
                <a:latin typeface="Arial"/>
                <a:cs typeface="Arial"/>
              </a:rPr>
              <a:t>Justify</a:t>
            </a:r>
            <a:r>
              <a:rPr sz="1400" spc="-75" dirty="0">
                <a:solidFill>
                  <a:srgbClr val="004461"/>
                </a:solidFill>
                <a:latin typeface="Arial"/>
                <a:cs typeface="Arial"/>
              </a:rPr>
              <a:t> </a:t>
            </a:r>
            <a:r>
              <a:rPr sz="1400" dirty="0">
                <a:solidFill>
                  <a:srgbClr val="004461"/>
                </a:solidFill>
                <a:latin typeface="Arial"/>
                <a:cs typeface="Arial"/>
              </a:rPr>
              <a:t>your</a:t>
            </a:r>
            <a:r>
              <a:rPr sz="1400" spc="-60" dirty="0">
                <a:solidFill>
                  <a:srgbClr val="004461"/>
                </a:solidFill>
                <a:latin typeface="Arial"/>
                <a:cs typeface="Arial"/>
              </a:rPr>
              <a:t> </a:t>
            </a:r>
            <a:r>
              <a:rPr sz="1400" spc="-10" dirty="0">
                <a:solidFill>
                  <a:srgbClr val="004461"/>
                </a:solidFill>
                <a:latin typeface="Arial"/>
                <a:cs typeface="Arial"/>
              </a:rPr>
              <a:t>choices</a:t>
            </a:r>
            <a:r>
              <a:rPr sz="1400" spc="-65" dirty="0">
                <a:solidFill>
                  <a:srgbClr val="004461"/>
                </a:solidFill>
                <a:latin typeface="Arial"/>
                <a:cs typeface="Arial"/>
              </a:rPr>
              <a:t> </a:t>
            </a:r>
            <a:r>
              <a:rPr sz="1400" dirty="0">
                <a:solidFill>
                  <a:srgbClr val="004461"/>
                </a:solidFill>
                <a:latin typeface="Arial"/>
                <a:cs typeface="Arial"/>
              </a:rPr>
              <a:t>of</a:t>
            </a:r>
            <a:r>
              <a:rPr sz="1400" spc="-60" dirty="0">
                <a:solidFill>
                  <a:srgbClr val="004461"/>
                </a:solidFill>
                <a:latin typeface="Arial"/>
                <a:cs typeface="Arial"/>
              </a:rPr>
              <a:t> </a:t>
            </a:r>
            <a:r>
              <a:rPr sz="1400" dirty="0">
                <a:solidFill>
                  <a:srgbClr val="004461"/>
                </a:solidFill>
                <a:latin typeface="Arial"/>
                <a:cs typeface="Arial"/>
              </a:rPr>
              <a:t>flood</a:t>
            </a:r>
            <a:r>
              <a:rPr sz="1400" spc="-60" dirty="0">
                <a:solidFill>
                  <a:srgbClr val="004461"/>
                </a:solidFill>
                <a:latin typeface="Arial"/>
                <a:cs typeface="Arial"/>
              </a:rPr>
              <a:t> </a:t>
            </a:r>
            <a:r>
              <a:rPr sz="1400" spc="-20" dirty="0">
                <a:solidFill>
                  <a:srgbClr val="004461"/>
                </a:solidFill>
                <a:latin typeface="Arial"/>
                <a:cs typeface="Arial"/>
              </a:rPr>
              <a:t>management </a:t>
            </a:r>
            <a:r>
              <a:rPr sz="1400" spc="-10" dirty="0">
                <a:solidFill>
                  <a:srgbClr val="004461"/>
                </a:solidFill>
                <a:latin typeface="Arial"/>
                <a:cs typeface="Arial"/>
              </a:rPr>
              <a:t>systems</a:t>
            </a:r>
            <a:endParaRPr sz="14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526540">
              <a:lnSpc>
                <a:spcPct val="100000"/>
              </a:lnSpc>
              <a:spcBef>
                <a:spcPts val="100"/>
              </a:spcBef>
            </a:pPr>
            <a:r>
              <a:rPr dirty="0"/>
              <a:t>Let’s</a:t>
            </a:r>
            <a:r>
              <a:rPr spc="-40" dirty="0"/>
              <a:t> </a:t>
            </a:r>
            <a:r>
              <a:rPr dirty="0"/>
              <a:t>hear</a:t>
            </a:r>
            <a:r>
              <a:rPr spc="-40" dirty="0"/>
              <a:t> </a:t>
            </a:r>
            <a:r>
              <a:rPr dirty="0"/>
              <a:t>your</a:t>
            </a:r>
            <a:r>
              <a:rPr spc="-35" dirty="0"/>
              <a:t> </a:t>
            </a:r>
            <a:r>
              <a:rPr spc="-10" dirty="0"/>
              <a:t>pitch!</a:t>
            </a:r>
          </a:p>
        </p:txBody>
      </p:sp>
      <p:sp>
        <p:nvSpPr>
          <p:cNvPr id="3" name="object 3"/>
          <p:cNvSpPr/>
          <p:nvPr/>
        </p:nvSpPr>
        <p:spPr>
          <a:xfrm>
            <a:off x="257832" y="2267992"/>
            <a:ext cx="2056764" cy="2056764"/>
          </a:xfrm>
          <a:custGeom>
            <a:avLst/>
            <a:gdLst/>
            <a:ahLst/>
            <a:cxnLst/>
            <a:rect l="l" t="t" r="r" b="b"/>
            <a:pathLst>
              <a:path w="2056764" h="2056764">
                <a:moveTo>
                  <a:pt x="1028331" y="0"/>
                </a:moveTo>
                <a:lnTo>
                  <a:pt x="979923" y="1119"/>
                </a:lnTo>
                <a:lnTo>
                  <a:pt x="932091" y="4444"/>
                </a:lnTo>
                <a:lnTo>
                  <a:pt x="884884" y="9925"/>
                </a:lnTo>
                <a:lnTo>
                  <a:pt x="838352" y="17513"/>
                </a:lnTo>
                <a:lnTo>
                  <a:pt x="792544" y="27159"/>
                </a:lnTo>
                <a:lnTo>
                  <a:pt x="747510" y="38812"/>
                </a:lnTo>
                <a:lnTo>
                  <a:pt x="703299" y="52425"/>
                </a:lnTo>
                <a:lnTo>
                  <a:pt x="659960" y="67947"/>
                </a:lnTo>
                <a:lnTo>
                  <a:pt x="617543" y="85328"/>
                </a:lnTo>
                <a:lnTo>
                  <a:pt x="576097" y="104521"/>
                </a:lnTo>
                <a:lnTo>
                  <a:pt x="535672" y="125474"/>
                </a:lnTo>
                <a:lnTo>
                  <a:pt x="496316" y="148140"/>
                </a:lnTo>
                <a:lnTo>
                  <a:pt x="458080" y="172468"/>
                </a:lnTo>
                <a:lnTo>
                  <a:pt x="421012" y="198409"/>
                </a:lnTo>
                <a:lnTo>
                  <a:pt x="385162" y="225914"/>
                </a:lnTo>
                <a:lnTo>
                  <a:pt x="350580" y="254933"/>
                </a:lnTo>
                <a:lnTo>
                  <a:pt x="317315" y="285417"/>
                </a:lnTo>
                <a:lnTo>
                  <a:pt x="285415" y="317316"/>
                </a:lnTo>
                <a:lnTo>
                  <a:pt x="254931" y="350582"/>
                </a:lnTo>
                <a:lnTo>
                  <a:pt x="225913" y="385165"/>
                </a:lnTo>
                <a:lnTo>
                  <a:pt x="198408" y="421015"/>
                </a:lnTo>
                <a:lnTo>
                  <a:pt x="172467" y="458083"/>
                </a:lnTo>
                <a:lnTo>
                  <a:pt x="148139" y="496320"/>
                </a:lnTo>
                <a:lnTo>
                  <a:pt x="125474" y="535676"/>
                </a:lnTo>
                <a:lnTo>
                  <a:pt x="104520" y="576102"/>
                </a:lnTo>
                <a:lnTo>
                  <a:pt x="85328" y="617548"/>
                </a:lnTo>
                <a:lnTo>
                  <a:pt x="67946" y="659966"/>
                </a:lnTo>
                <a:lnTo>
                  <a:pt x="52425" y="703306"/>
                </a:lnTo>
                <a:lnTo>
                  <a:pt x="38812" y="747517"/>
                </a:lnTo>
                <a:lnTo>
                  <a:pt x="27159" y="792552"/>
                </a:lnTo>
                <a:lnTo>
                  <a:pt x="17513" y="838361"/>
                </a:lnTo>
                <a:lnTo>
                  <a:pt x="9925" y="884894"/>
                </a:lnTo>
                <a:lnTo>
                  <a:pt x="4444" y="932101"/>
                </a:lnTo>
                <a:lnTo>
                  <a:pt x="1119" y="979935"/>
                </a:lnTo>
                <a:lnTo>
                  <a:pt x="0" y="1028344"/>
                </a:lnTo>
                <a:lnTo>
                  <a:pt x="1119" y="1076752"/>
                </a:lnTo>
                <a:lnTo>
                  <a:pt x="4444" y="1124584"/>
                </a:lnTo>
                <a:lnTo>
                  <a:pt x="9925" y="1171791"/>
                </a:lnTo>
                <a:lnTo>
                  <a:pt x="17513" y="1218323"/>
                </a:lnTo>
                <a:lnTo>
                  <a:pt x="27159" y="1264131"/>
                </a:lnTo>
                <a:lnTo>
                  <a:pt x="38812" y="1309165"/>
                </a:lnTo>
                <a:lnTo>
                  <a:pt x="52425" y="1353376"/>
                </a:lnTo>
                <a:lnTo>
                  <a:pt x="67946" y="1396715"/>
                </a:lnTo>
                <a:lnTo>
                  <a:pt x="85328" y="1439132"/>
                </a:lnTo>
                <a:lnTo>
                  <a:pt x="104520" y="1480578"/>
                </a:lnTo>
                <a:lnTo>
                  <a:pt x="125474" y="1521003"/>
                </a:lnTo>
                <a:lnTo>
                  <a:pt x="148139" y="1560359"/>
                </a:lnTo>
                <a:lnTo>
                  <a:pt x="172467" y="1598595"/>
                </a:lnTo>
                <a:lnTo>
                  <a:pt x="198408" y="1635663"/>
                </a:lnTo>
                <a:lnTo>
                  <a:pt x="225913" y="1671513"/>
                </a:lnTo>
                <a:lnTo>
                  <a:pt x="254931" y="1706095"/>
                </a:lnTo>
                <a:lnTo>
                  <a:pt x="285415" y="1739360"/>
                </a:lnTo>
                <a:lnTo>
                  <a:pt x="317315" y="1771260"/>
                </a:lnTo>
                <a:lnTo>
                  <a:pt x="350580" y="1801744"/>
                </a:lnTo>
                <a:lnTo>
                  <a:pt x="385162" y="1830762"/>
                </a:lnTo>
                <a:lnTo>
                  <a:pt x="421012" y="1858267"/>
                </a:lnTo>
                <a:lnTo>
                  <a:pt x="458080" y="1884208"/>
                </a:lnTo>
                <a:lnTo>
                  <a:pt x="496316" y="1908536"/>
                </a:lnTo>
                <a:lnTo>
                  <a:pt x="535672" y="1931201"/>
                </a:lnTo>
                <a:lnTo>
                  <a:pt x="576097" y="1952155"/>
                </a:lnTo>
                <a:lnTo>
                  <a:pt x="617543" y="1971347"/>
                </a:lnTo>
                <a:lnTo>
                  <a:pt x="659960" y="1988729"/>
                </a:lnTo>
                <a:lnTo>
                  <a:pt x="703299" y="2004251"/>
                </a:lnTo>
                <a:lnTo>
                  <a:pt x="747510" y="2017863"/>
                </a:lnTo>
                <a:lnTo>
                  <a:pt x="792544" y="2029517"/>
                </a:lnTo>
                <a:lnTo>
                  <a:pt x="838352" y="2039162"/>
                </a:lnTo>
                <a:lnTo>
                  <a:pt x="884884" y="2046750"/>
                </a:lnTo>
                <a:lnTo>
                  <a:pt x="932091" y="2052231"/>
                </a:lnTo>
                <a:lnTo>
                  <a:pt x="979923" y="2055556"/>
                </a:lnTo>
                <a:lnTo>
                  <a:pt x="1028331" y="2056676"/>
                </a:lnTo>
                <a:lnTo>
                  <a:pt x="1076739" y="2055556"/>
                </a:lnTo>
                <a:lnTo>
                  <a:pt x="1124572" y="2052231"/>
                </a:lnTo>
                <a:lnTo>
                  <a:pt x="1171778" y="2046750"/>
                </a:lnTo>
                <a:lnTo>
                  <a:pt x="1218310" y="2039162"/>
                </a:lnTo>
                <a:lnTo>
                  <a:pt x="1264118" y="2029517"/>
                </a:lnTo>
                <a:lnTo>
                  <a:pt x="1309152" y="2017863"/>
                </a:lnTo>
                <a:lnTo>
                  <a:pt x="1353363" y="2004251"/>
                </a:lnTo>
                <a:lnTo>
                  <a:pt x="1396702" y="1988729"/>
                </a:lnTo>
                <a:lnTo>
                  <a:pt x="1439119" y="1971347"/>
                </a:lnTo>
                <a:lnTo>
                  <a:pt x="1480565" y="1952155"/>
                </a:lnTo>
                <a:lnTo>
                  <a:pt x="1520991" y="1931201"/>
                </a:lnTo>
                <a:lnTo>
                  <a:pt x="1560346" y="1908536"/>
                </a:lnTo>
                <a:lnTo>
                  <a:pt x="1598583" y="1884208"/>
                </a:lnTo>
                <a:lnTo>
                  <a:pt x="1635650" y="1858267"/>
                </a:lnTo>
                <a:lnTo>
                  <a:pt x="1671500" y="1830762"/>
                </a:lnTo>
                <a:lnTo>
                  <a:pt x="1706082" y="1801744"/>
                </a:lnTo>
                <a:lnTo>
                  <a:pt x="1739348" y="1771260"/>
                </a:lnTo>
                <a:lnTo>
                  <a:pt x="1771247" y="1739360"/>
                </a:lnTo>
                <a:lnTo>
                  <a:pt x="1801731" y="1706095"/>
                </a:lnTo>
                <a:lnTo>
                  <a:pt x="1830750" y="1671513"/>
                </a:lnTo>
                <a:lnTo>
                  <a:pt x="1858254" y="1635663"/>
                </a:lnTo>
                <a:lnTo>
                  <a:pt x="1884195" y="1598595"/>
                </a:lnTo>
                <a:lnTo>
                  <a:pt x="1908523" y="1560359"/>
                </a:lnTo>
                <a:lnTo>
                  <a:pt x="1931188" y="1521003"/>
                </a:lnTo>
                <a:lnTo>
                  <a:pt x="1952142" y="1480578"/>
                </a:lnTo>
                <a:lnTo>
                  <a:pt x="1971334" y="1439132"/>
                </a:lnTo>
                <a:lnTo>
                  <a:pt x="1988716" y="1396715"/>
                </a:lnTo>
                <a:lnTo>
                  <a:pt x="2004238" y="1353376"/>
                </a:lnTo>
                <a:lnTo>
                  <a:pt x="2017850" y="1309165"/>
                </a:lnTo>
                <a:lnTo>
                  <a:pt x="2029504" y="1264131"/>
                </a:lnTo>
                <a:lnTo>
                  <a:pt x="2039149" y="1218323"/>
                </a:lnTo>
                <a:lnTo>
                  <a:pt x="2046738" y="1171791"/>
                </a:lnTo>
                <a:lnTo>
                  <a:pt x="2052219" y="1124584"/>
                </a:lnTo>
                <a:lnTo>
                  <a:pt x="2055544" y="1076752"/>
                </a:lnTo>
                <a:lnTo>
                  <a:pt x="2056663" y="1028344"/>
                </a:lnTo>
                <a:lnTo>
                  <a:pt x="2055544" y="979935"/>
                </a:lnTo>
                <a:lnTo>
                  <a:pt x="2052219" y="932101"/>
                </a:lnTo>
                <a:lnTo>
                  <a:pt x="2046738" y="884894"/>
                </a:lnTo>
                <a:lnTo>
                  <a:pt x="2039149" y="838361"/>
                </a:lnTo>
                <a:lnTo>
                  <a:pt x="2029504" y="792552"/>
                </a:lnTo>
                <a:lnTo>
                  <a:pt x="2017850" y="747517"/>
                </a:lnTo>
                <a:lnTo>
                  <a:pt x="2004238" y="703306"/>
                </a:lnTo>
                <a:lnTo>
                  <a:pt x="1988716" y="659966"/>
                </a:lnTo>
                <a:lnTo>
                  <a:pt x="1971334" y="617548"/>
                </a:lnTo>
                <a:lnTo>
                  <a:pt x="1952142" y="576102"/>
                </a:lnTo>
                <a:lnTo>
                  <a:pt x="1931188" y="535676"/>
                </a:lnTo>
                <a:lnTo>
                  <a:pt x="1908523" y="496320"/>
                </a:lnTo>
                <a:lnTo>
                  <a:pt x="1884195" y="458083"/>
                </a:lnTo>
                <a:lnTo>
                  <a:pt x="1858254" y="421015"/>
                </a:lnTo>
                <a:lnTo>
                  <a:pt x="1830750" y="385165"/>
                </a:lnTo>
                <a:lnTo>
                  <a:pt x="1801731" y="350582"/>
                </a:lnTo>
                <a:lnTo>
                  <a:pt x="1771247" y="317316"/>
                </a:lnTo>
                <a:lnTo>
                  <a:pt x="1739348" y="285417"/>
                </a:lnTo>
                <a:lnTo>
                  <a:pt x="1706082" y="254933"/>
                </a:lnTo>
                <a:lnTo>
                  <a:pt x="1671500" y="225914"/>
                </a:lnTo>
                <a:lnTo>
                  <a:pt x="1635650" y="198409"/>
                </a:lnTo>
                <a:lnTo>
                  <a:pt x="1598583" y="172468"/>
                </a:lnTo>
                <a:lnTo>
                  <a:pt x="1560346" y="148140"/>
                </a:lnTo>
                <a:lnTo>
                  <a:pt x="1520991" y="125474"/>
                </a:lnTo>
                <a:lnTo>
                  <a:pt x="1480565" y="104521"/>
                </a:lnTo>
                <a:lnTo>
                  <a:pt x="1439119" y="85328"/>
                </a:lnTo>
                <a:lnTo>
                  <a:pt x="1396702" y="67947"/>
                </a:lnTo>
                <a:lnTo>
                  <a:pt x="1353363" y="52425"/>
                </a:lnTo>
                <a:lnTo>
                  <a:pt x="1309152" y="38812"/>
                </a:lnTo>
                <a:lnTo>
                  <a:pt x="1264118" y="27159"/>
                </a:lnTo>
                <a:lnTo>
                  <a:pt x="1218310" y="17513"/>
                </a:lnTo>
                <a:lnTo>
                  <a:pt x="1171778" y="9925"/>
                </a:lnTo>
                <a:lnTo>
                  <a:pt x="1124572" y="4444"/>
                </a:lnTo>
                <a:lnTo>
                  <a:pt x="1076739" y="1119"/>
                </a:lnTo>
                <a:lnTo>
                  <a:pt x="1028331" y="0"/>
                </a:lnTo>
                <a:close/>
              </a:path>
            </a:pathLst>
          </a:custGeom>
          <a:solidFill>
            <a:srgbClr val="004461"/>
          </a:solidFill>
        </p:spPr>
        <p:txBody>
          <a:bodyPr wrap="square" lIns="0" tIns="0" rIns="0" bIns="0" rtlCol="0"/>
          <a:lstStyle/>
          <a:p>
            <a:endParaRPr/>
          </a:p>
        </p:txBody>
      </p:sp>
      <p:sp>
        <p:nvSpPr>
          <p:cNvPr id="4" name="object 4"/>
          <p:cNvSpPr/>
          <p:nvPr/>
        </p:nvSpPr>
        <p:spPr>
          <a:xfrm>
            <a:off x="4638946" y="2267992"/>
            <a:ext cx="2056764" cy="2056764"/>
          </a:xfrm>
          <a:custGeom>
            <a:avLst/>
            <a:gdLst/>
            <a:ahLst/>
            <a:cxnLst/>
            <a:rect l="l" t="t" r="r" b="b"/>
            <a:pathLst>
              <a:path w="2056765" h="2056764">
                <a:moveTo>
                  <a:pt x="1028331" y="0"/>
                </a:moveTo>
                <a:lnTo>
                  <a:pt x="979923" y="1119"/>
                </a:lnTo>
                <a:lnTo>
                  <a:pt x="932091" y="4444"/>
                </a:lnTo>
                <a:lnTo>
                  <a:pt x="884884" y="9925"/>
                </a:lnTo>
                <a:lnTo>
                  <a:pt x="838352" y="17513"/>
                </a:lnTo>
                <a:lnTo>
                  <a:pt x="792544" y="27159"/>
                </a:lnTo>
                <a:lnTo>
                  <a:pt x="747510" y="38812"/>
                </a:lnTo>
                <a:lnTo>
                  <a:pt x="703299" y="52425"/>
                </a:lnTo>
                <a:lnTo>
                  <a:pt x="659960" y="67947"/>
                </a:lnTo>
                <a:lnTo>
                  <a:pt x="617543" y="85328"/>
                </a:lnTo>
                <a:lnTo>
                  <a:pt x="576097" y="104521"/>
                </a:lnTo>
                <a:lnTo>
                  <a:pt x="535672" y="125474"/>
                </a:lnTo>
                <a:lnTo>
                  <a:pt x="496316" y="148140"/>
                </a:lnTo>
                <a:lnTo>
                  <a:pt x="458080" y="172468"/>
                </a:lnTo>
                <a:lnTo>
                  <a:pt x="421012" y="198409"/>
                </a:lnTo>
                <a:lnTo>
                  <a:pt x="385162" y="225914"/>
                </a:lnTo>
                <a:lnTo>
                  <a:pt x="350580" y="254933"/>
                </a:lnTo>
                <a:lnTo>
                  <a:pt x="317315" y="285417"/>
                </a:lnTo>
                <a:lnTo>
                  <a:pt x="285415" y="317316"/>
                </a:lnTo>
                <a:lnTo>
                  <a:pt x="254931" y="350582"/>
                </a:lnTo>
                <a:lnTo>
                  <a:pt x="225913" y="385165"/>
                </a:lnTo>
                <a:lnTo>
                  <a:pt x="198408" y="421015"/>
                </a:lnTo>
                <a:lnTo>
                  <a:pt x="172467" y="458083"/>
                </a:lnTo>
                <a:lnTo>
                  <a:pt x="148139" y="496320"/>
                </a:lnTo>
                <a:lnTo>
                  <a:pt x="125474" y="535676"/>
                </a:lnTo>
                <a:lnTo>
                  <a:pt x="104520" y="576102"/>
                </a:lnTo>
                <a:lnTo>
                  <a:pt x="85328" y="617548"/>
                </a:lnTo>
                <a:lnTo>
                  <a:pt x="67946" y="659966"/>
                </a:lnTo>
                <a:lnTo>
                  <a:pt x="52425" y="703306"/>
                </a:lnTo>
                <a:lnTo>
                  <a:pt x="38812" y="747517"/>
                </a:lnTo>
                <a:lnTo>
                  <a:pt x="27159" y="792552"/>
                </a:lnTo>
                <a:lnTo>
                  <a:pt x="17513" y="838361"/>
                </a:lnTo>
                <a:lnTo>
                  <a:pt x="9925" y="884894"/>
                </a:lnTo>
                <a:lnTo>
                  <a:pt x="4444" y="932101"/>
                </a:lnTo>
                <a:lnTo>
                  <a:pt x="1119" y="979935"/>
                </a:lnTo>
                <a:lnTo>
                  <a:pt x="0" y="1028344"/>
                </a:lnTo>
                <a:lnTo>
                  <a:pt x="1119" y="1076752"/>
                </a:lnTo>
                <a:lnTo>
                  <a:pt x="4444" y="1124584"/>
                </a:lnTo>
                <a:lnTo>
                  <a:pt x="9925" y="1171791"/>
                </a:lnTo>
                <a:lnTo>
                  <a:pt x="17513" y="1218323"/>
                </a:lnTo>
                <a:lnTo>
                  <a:pt x="27159" y="1264131"/>
                </a:lnTo>
                <a:lnTo>
                  <a:pt x="38812" y="1309165"/>
                </a:lnTo>
                <a:lnTo>
                  <a:pt x="52425" y="1353376"/>
                </a:lnTo>
                <a:lnTo>
                  <a:pt x="67946" y="1396715"/>
                </a:lnTo>
                <a:lnTo>
                  <a:pt x="85328" y="1439132"/>
                </a:lnTo>
                <a:lnTo>
                  <a:pt x="104520" y="1480578"/>
                </a:lnTo>
                <a:lnTo>
                  <a:pt x="125474" y="1521003"/>
                </a:lnTo>
                <a:lnTo>
                  <a:pt x="148139" y="1560359"/>
                </a:lnTo>
                <a:lnTo>
                  <a:pt x="172467" y="1598595"/>
                </a:lnTo>
                <a:lnTo>
                  <a:pt x="198408" y="1635663"/>
                </a:lnTo>
                <a:lnTo>
                  <a:pt x="225913" y="1671513"/>
                </a:lnTo>
                <a:lnTo>
                  <a:pt x="254931" y="1706095"/>
                </a:lnTo>
                <a:lnTo>
                  <a:pt x="285415" y="1739360"/>
                </a:lnTo>
                <a:lnTo>
                  <a:pt x="317315" y="1771260"/>
                </a:lnTo>
                <a:lnTo>
                  <a:pt x="350580" y="1801744"/>
                </a:lnTo>
                <a:lnTo>
                  <a:pt x="385162" y="1830762"/>
                </a:lnTo>
                <a:lnTo>
                  <a:pt x="421012" y="1858267"/>
                </a:lnTo>
                <a:lnTo>
                  <a:pt x="458080" y="1884208"/>
                </a:lnTo>
                <a:lnTo>
                  <a:pt x="496316" y="1908536"/>
                </a:lnTo>
                <a:lnTo>
                  <a:pt x="535672" y="1931201"/>
                </a:lnTo>
                <a:lnTo>
                  <a:pt x="576097" y="1952155"/>
                </a:lnTo>
                <a:lnTo>
                  <a:pt x="617543" y="1971347"/>
                </a:lnTo>
                <a:lnTo>
                  <a:pt x="659960" y="1988729"/>
                </a:lnTo>
                <a:lnTo>
                  <a:pt x="703299" y="2004251"/>
                </a:lnTo>
                <a:lnTo>
                  <a:pt x="747510" y="2017863"/>
                </a:lnTo>
                <a:lnTo>
                  <a:pt x="792544" y="2029517"/>
                </a:lnTo>
                <a:lnTo>
                  <a:pt x="838352" y="2039162"/>
                </a:lnTo>
                <a:lnTo>
                  <a:pt x="884884" y="2046750"/>
                </a:lnTo>
                <a:lnTo>
                  <a:pt x="932091" y="2052231"/>
                </a:lnTo>
                <a:lnTo>
                  <a:pt x="979923" y="2055556"/>
                </a:lnTo>
                <a:lnTo>
                  <a:pt x="1028331" y="2056676"/>
                </a:lnTo>
                <a:lnTo>
                  <a:pt x="1076739" y="2055556"/>
                </a:lnTo>
                <a:lnTo>
                  <a:pt x="1124572" y="2052231"/>
                </a:lnTo>
                <a:lnTo>
                  <a:pt x="1171778" y="2046750"/>
                </a:lnTo>
                <a:lnTo>
                  <a:pt x="1218310" y="2039162"/>
                </a:lnTo>
                <a:lnTo>
                  <a:pt x="1264118" y="2029517"/>
                </a:lnTo>
                <a:lnTo>
                  <a:pt x="1309152" y="2017863"/>
                </a:lnTo>
                <a:lnTo>
                  <a:pt x="1353363" y="2004251"/>
                </a:lnTo>
                <a:lnTo>
                  <a:pt x="1396702" y="1988729"/>
                </a:lnTo>
                <a:lnTo>
                  <a:pt x="1439119" y="1971347"/>
                </a:lnTo>
                <a:lnTo>
                  <a:pt x="1480565" y="1952155"/>
                </a:lnTo>
                <a:lnTo>
                  <a:pt x="1520991" y="1931201"/>
                </a:lnTo>
                <a:lnTo>
                  <a:pt x="1560346" y="1908536"/>
                </a:lnTo>
                <a:lnTo>
                  <a:pt x="1598583" y="1884208"/>
                </a:lnTo>
                <a:lnTo>
                  <a:pt x="1635650" y="1858267"/>
                </a:lnTo>
                <a:lnTo>
                  <a:pt x="1671500" y="1830762"/>
                </a:lnTo>
                <a:lnTo>
                  <a:pt x="1706082" y="1801744"/>
                </a:lnTo>
                <a:lnTo>
                  <a:pt x="1739348" y="1771260"/>
                </a:lnTo>
                <a:lnTo>
                  <a:pt x="1771247" y="1739360"/>
                </a:lnTo>
                <a:lnTo>
                  <a:pt x="1801731" y="1706095"/>
                </a:lnTo>
                <a:lnTo>
                  <a:pt x="1830750" y="1671513"/>
                </a:lnTo>
                <a:lnTo>
                  <a:pt x="1858254" y="1635663"/>
                </a:lnTo>
                <a:lnTo>
                  <a:pt x="1884195" y="1598595"/>
                </a:lnTo>
                <a:lnTo>
                  <a:pt x="1908523" y="1560359"/>
                </a:lnTo>
                <a:lnTo>
                  <a:pt x="1931188" y="1521003"/>
                </a:lnTo>
                <a:lnTo>
                  <a:pt x="1952142" y="1480578"/>
                </a:lnTo>
                <a:lnTo>
                  <a:pt x="1971334" y="1439132"/>
                </a:lnTo>
                <a:lnTo>
                  <a:pt x="1988716" y="1396715"/>
                </a:lnTo>
                <a:lnTo>
                  <a:pt x="2004238" y="1353376"/>
                </a:lnTo>
                <a:lnTo>
                  <a:pt x="2017850" y="1309165"/>
                </a:lnTo>
                <a:lnTo>
                  <a:pt x="2029504" y="1264131"/>
                </a:lnTo>
                <a:lnTo>
                  <a:pt x="2039149" y="1218323"/>
                </a:lnTo>
                <a:lnTo>
                  <a:pt x="2046738" y="1171791"/>
                </a:lnTo>
                <a:lnTo>
                  <a:pt x="2052219" y="1124584"/>
                </a:lnTo>
                <a:lnTo>
                  <a:pt x="2055544" y="1076752"/>
                </a:lnTo>
                <a:lnTo>
                  <a:pt x="2056663" y="1028344"/>
                </a:lnTo>
                <a:lnTo>
                  <a:pt x="2055544" y="979935"/>
                </a:lnTo>
                <a:lnTo>
                  <a:pt x="2052219" y="932101"/>
                </a:lnTo>
                <a:lnTo>
                  <a:pt x="2046738" y="884894"/>
                </a:lnTo>
                <a:lnTo>
                  <a:pt x="2039149" y="838361"/>
                </a:lnTo>
                <a:lnTo>
                  <a:pt x="2029504" y="792552"/>
                </a:lnTo>
                <a:lnTo>
                  <a:pt x="2017850" y="747517"/>
                </a:lnTo>
                <a:lnTo>
                  <a:pt x="2004238" y="703306"/>
                </a:lnTo>
                <a:lnTo>
                  <a:pt x="1988716" y="659966"/>
                </a:lnTo>
                <a:lnTo>
                  <a:pt x="1971334" y="617548"/>
                </a:lnTo>
                <a:lnTo>
                  <a:pt x="1952142" y="576102"/>
                </a:lnTo>
                <a:lnTo>
                  <a:pt x="1931188" y="535676"/>
                </a:lnTo>
                <a:lnTo>
                  <a:pt x="1908523" y="496320"/>
                </a:lnTo>
                <a:lnTo>
                  <a:pt x="1884195" y="458083"/>
                </a:lnTo>
                <a:lnTo>
                  <a:pt x="1858254" y="421015"/>
                </a:lnTo>
                <a:lnTo>
                  <a:pt x="1830750" y="385165"/>
                </a:lnTo>
                <a:lnTo>
                  <a:pt x="1801731" y="350582"/>
                </a:lnTo>
                <a:lnTo>
                  <a:pt x="1771247" y="317316"/>
                </a:lnTo>
                <a:lnTo>
                  <a:pt x="1739348" y="285417"/>
                </a:lnTo>
                <a:lnTo>
                  <a:pt x="1706082" y="254933"/>
                </a:lnTo>
                <a:lnTo>
                  <a:pt x="1671500" y="225914"/>
                </a:lnTo>
                <a:lnTo>
                  <a:pt x="1635650" y="198409"/>
                </a:lnTo>
                <a:lnTo>
                  <a:pt x="1598583" y="172468"/>
                </a:lnTo>
                <a:lnTo>
                  <a:pt x="1560346" y="148140"/>
                </a:lnTo>
                <a:lnTo>
                  <a:pt x="1520991" y="125474"/>
                </a:lnTo>
                <a:lnTo>
                  <a:pt x="1480565" y="104521"/>
                </a:lnTo>
                <a:lnTo>
                  <a:pt x="1439119" y="85328"/>
                </a:lnTo>
                <a:lnTo>
                  <a:pt x="1396702" y="67947"/>
                </a:lnTo>
                <a:lnTo>
                  <a:pt x="1353363" y="52425"/>
                </a:lnTo>
                <a:lnTo>
                  <a:pt x="1309152" y="38812"/>
                </a:lnTo>
                <a:lnTo>
                  <a:pt x="1264118" y="27159"/>
                </a:lnTo>
                <a:lnTo>
                  <a:pt x="1218310" y="17513"/>
                </a:lnTo>
                <a:lnTo>
                  <a:pt x="1171778" y="9925"/>
                </a:lnTo>
                <a:lnTo>
                  <a:pt x="1124572" y="4444"/>
                </a:lnTo>
                <a:lnTo>
                  <a:pt x="1076739" y="1119"/>
                </a:lnTo>
                <a:lnTo>
                  <a:pt x="1028331" y="0"/>
                </a:lnTo>
                <a:close/>
              </a:path>
            </a:pathLst>
          </a:custGeom>
          <a:solidFill>
            <a:srgbClr val="004461"/>
          </a:solidFill>
        </p:spPr>
        <p:txBody>
          <a:bodyPr wrap="square" lIns="0" tIns="0" rIns="0" bIns="0" rtlCol="0"/>
          <a:lstStyle/>
          <a:p>
            <a:endParaRPr/>
          </a:p>
        </p:txBody>
      </p:sp>
      <p:sp>
        <p:nvSpPr>
          <p:cNvPr id="5" name="object 5"/>
          <p:cNvSpPr/>
          <p:nvPr/>
        </p:nvSpPr>
        <p:spPr>
          <a:xfrm>
            <a:off x="2448389" y="2267992"/>
            <a:ext cx="2056764" cy="2056764"/>
          </a:xfrm>
          <a:custGeom>
            <a:avLst/>
            <a:gdLst/>
            <a:ahLst/>
            <a:cxnLst/>
            <a:rect l="l" t="t" r="r" b="b"/>
            <a:pathLst>
              <a:path w="2056764" h="2056764">
                <a:moveTo>
                  <a:pt x="1028331" y="0"/>
                </a:moveTo>
                <a:lnTo>
                  <a:pt x="979923" y="1119"/>
                </a:lnTo>
                <a:lnTo>
                  <a:pt x="932091" y="4444"/>
                </a:lnTo>
                <a:lnTo>
                  <a:pt x="884884" y="9925"/>
                </a:lnTo>
                <a:lnTo>
                  <a:pt x="838352" y="17513"/>
                </a:lnTo>
                <a:lnTo>
                  <a:pt x="792544" y="27159"/>
                </a:lnTo>
                <a:lnTo>
                  <a:pt x="747510" y="38812"/>
                </a:lnTo>
                <a:lnTo>
                  <a:pt x="703299" y="52425"/>
                </a:lnTo>
                <a:lnTo>
                  <a:pt x="659960" y="67947"/>
                </a:lnTo>
                <a:lnTo>
                  <a:pt x="617543" y="85328"/>
                </a:lnTo>
                <a:lnTo>
                  <a:pt x="576097" y="104521"/>
                </a:lnTo>
                <a:lnTo>
                  <a:pt x="535672" y="125474"/>
                </a:lnTo>
                <a:lnTo>
                  <a:pt x="496316" y="148140"/>
                </a:lnTo>
                <a:lnTo>
                  <a:pt x="458080" y="172468"/>
                </a:lnTo>
                <a:lnTo>
                  <a:pt x="421012" y="198409"/>
                </a:lnTo>
                <a:lnTo>
                  <a:pt x="385162" y="225914"/>
                </a:lnTo>
                <a:lnTo>
                  <a:pt x="350580" y="254933"/>
                </a:lnTo>
                <a:lnTo>
                  <a:pt x="317315" y="285417"/>
                </a:lnTo>
                <a:lnTo>
                  <a:pt x="285415" y="317316"/>
                </a:lnTo>
                <a:lnTo>
                  <a:pt x="254931" y="350582"/>
                </a:lnTo>
                <a:lnTo>
                  <a:pt x="225913" y="385165"/>
                </a:lnTo>
                <a:lnTo>
                  <a:pt x="198408" y="421015"/>
                </a:lnTo>
                <a:lnTo>
                  <a:pt x="172467" y="458083"/>
                </a:lnTo>
                <a:lnTo>
                  <a:pt x="148139" y="496320"/>
                </a:lnTo>
                <a:lnTo>
                  <a:pt x="125474" y="535676"/>
                </a:lnTo>
                <a:lnTo>
                  <a:pt x="104520" y="576102"/>
                </a:lnTo>
                <a:lnTo>
                  <a:pt x="85328" y="617548"/>
                </a:lnTo>
                <a:lnTo>
                  <a:pt x="67946" y="659966"/>
                </a:lnTo>
                <a:lnTo>
                  <a:pt x="52425" y="703306"/>
                </a:lnTo>
                <a:lnTo>
                  <a:pt x="38812" y="747517"/>
                </a:lnTo>
                <a:lnTo>
                  <a:pt x="27159" y="792552"/>
                </a:lnTo>
                <a:lnTo>
                  <a:pt x="17513" y="838361"/>
                </a:lnTo>
                <a:lnTo>
                  <a:pt x="9925" y="884894"/>
                </a:lnTo>
                <a:lnTo>
                  <a:pt x="4444" y="932101"/>
                </a:lnTo>
                <a:lnTo>
                  <a:pt x="1119" y="979935"/>
                </a:lnTo>
                <a:lnTo>
                  <a:pt x="0" y="1028344"/>
                </a:lnTo>
                <a:lnTo>
                  <a:pt x="1119" y="1076752"/>
                </a:lnTo>
                <a:lnTo>
                  <a:pt x="4444" y="1124584"/>
                </a:lnTo>
                <a:lnTo>
                  <a:pt x="9925" y="1171791"/>
                </a:lnTo>
                <a:lnTo>
                  <a:pt x="17513" y="1218323"/>
                </a:lnTo>
                <a:lnTo>
                  <a:pt x="27159" y="1264131"/>
                </a:lnTo>
                <a:lnTo>
                  <a:pt x="38812" y="1309165"/>
                </a:lnTo>
                <a:lnTo>
                  <a:pt x="52425" y="1353376"/>
                </a:lnTo>
                <a:lnTo>
                  <a:pt x="67946" y="1396715"/>
                </a:lnTo>
                <a:lnTo>
                  <a:pt x="85328" y="1439132"/>
                </a:lnTo>
                <a:lnTo>
                  <a:pt x="104520" y="1480578"/>
                </a:lnTo>
                <a:lnTo>
                  <a:pt x="125474" y="1521003"/>
                </a:lnTo>
                <a:lnTo>
                  <a:pt x="148139" y="1560359"/>
                </a:lnTo>
                <a:lnTo>
                  <a:pt x="172467" y="1598595"/>
                </a:lnTo>
                <a:lnTo>
                  <a:pt x="198408" y="1635663"/>
                </a:lnTo>
                <a:lnTo>
                  <a:pt x="225913" y="1671513"/>
                </a:lnTo>
                <a:lnTo>
                  <a:pt x="254931" y="1706095"/>
                </a:lnTo>
                <a:lnTo>
                  <a:pt x="285415" y="1739360"/>
                </a:lnTo>
                <a:lnTo>
                  <a:pt x="317315" y="1771260"/>
                </a:lnTo>
                <a:lnTo>
                  <a:pt x="350580" y="1801744"/>
                </a:lnTo>
                <a:lnTo>
                  <a:pt x="385162" y="1830762"/>
                </a:lnTo>
                <a:lnTo>
                  <a:pt x="421012" y="1858267"/>
                </a:lnTo>
                <a:lnTo>
                  <a:pt x="458080" y="1884208"/>
                </a:lnTo>
                <a:lnTo>
                  <a:pt x="496316" y="1908536"/>
                </a:lnTo>
                <a:lnTo>
                  <a:pt x="535672" y="1931201"/>
                </a:lnTo>
                <a:lnTo>
                  <a:pt x="576097" y="1952155"/>
                </a:lnTo>
                <a:lnTo>
                  <a:pt x="617543" y="1971347"/>
                </a:lnTo>
                <a:lnTo>
                  <a:pt x="659960" y="1988729"/>
                </a:lnTo>
                <a:lnTo>
                  <a:pt x="703299" y="2004251"/>
                </a:lnTo>
                <a:lnTo>
                  <a:pt x="747510" y="2017863"/>
                </a:lnTo>
                <a:lnTo>
                  <a:pt x="792544" y="2029517"/>
                </a:lnTo>
                <a:lnTo>
                  <a:pt x="838352" y="2039162"/>
                </a:lnTo>
                <a:lnTo>
                  <a:pt x="884884" y="2046750"/>
                </a:lnTo>
                <a:lnTo>
                  <a:pt x="932091" y="2052231"/>
                </a:lnTo>
                <a:lnTo>
                  <a:pt x="979923" y="2055556"/>
                </a:lnTo>
                <a:lnTo>
                  <a:pt x="1028331" y="2056676"/>
                </a:lnTo>
                <a:lnTo>
                  <a:pt x="1076739" y="2055556"/>
                </a:lnTo>
                <a:lnTo>
                  <a:pt x="1124572" y="2052231"/>
                </a:lnTo>
                <a:lnTo>
                  <a:pt x="1171778" y="2046750"/>
                </a:lnTo>
                <a:lnTo>
                  <a:pt x="1218310" y="2039162"/>
                </a:lnTo>
                <a:lnTo>
                  <a:pt x="1264118" y="2029517"/>
                </a:lnTo>
                <a:lnTo>
                  <a:pt x="1309152" y="2017863"/>
                </a:lnTo>
                <a:lnTo>
                  <a:pt x="1353363" y="2004251"/>
                </a:lnTo>
                <a:lnTo>
                  <a:pt x="1396702" y="1988729"/>
                </a:lnTo>
                <a:lnTo>
                  <a:pt x="1439119" y="1971347"/>
                </a:lnTo>
                <a:lnTo>
                  <a:pt x="1480565" y="1952155"/>
                </a:lnTo>
                <a:lnTo>
                  <a:pt x="1520991" y="1931201"/>
                </a:lnTo>
                <a:lnTo>
                  <a:pt x="1560346" y="1908536"/>
                </a:lnTo>
                <a:lnTo>
                  <a:pt x="1598583" y="1884208"/>
                </a:lnTo>
                <a:lnTo>
                  <a:pt x="1635650" y="1858267"/>
                </a:lnTo>
                <a:lnTo>
                  <a:pt x="1671500" y="1830762"/>
                </a:lnTo>
                <a:lnTo>
                  <a:pt x="1706082" y="1801744"/>
                </a:lnTo>
                <a:lnTo>
                  <a:pt x="1739348" y="1771260"/>
                </a:lnTo>
                <a:lnTo>
                  <a:pt x="1771247" y="1739360"/>
                </a:lnTo>
                <a:lnTo>
                  <a:pt x="1801731" y="1706095"/>
                </a:lnTo>
                <a:lnTo>
                  <a:pt x="1830750" y="1671513"/>
                </a:lnTo>
                <a:lnTo>
                  <a:pt x="1858254" y="1635663"/>
                </a:lnTo>
                <a:lnTo>
                  <a:pt x="1884195" y="1598595"/>
                </a:lnTo>
                <a:lnTo>
                  <a:pt x="1908523" y="1560359"/>
                </a:lnTo>
                <a:lnTo>
                  <a:pt x="1931188" y="1521003"/>
                </a:lnTo>
                <a:lnTo>
                  <a:pt x="1952142" y="1480578"/>
                </a:lnTo>
                <a:lnTo>
                  <a:pt x="1971334" y="1439132"/>
                </a:lnTo>
                <a:lnTo>
                  <a:pt x="1988716" y="1396715"/>
                </a:lnTo>
                <a:lnTo>
                  <a:pt x="2004238" y="1353376"/>
                </a:lnTo>
                <a:lnTo>
                  <a:pt x="2017850" y="1309165"/>
                </a:lnTo>
                <a:lnTo>
                  <a:pt x="2029504" y="1264131"/>
                </a:lnTo>
                <a:lnTo>
                  <a:pt x="2039149" y="1218323"/>
                </a:lnTo>
                <a:lnTo>
                  <a:pt x="2046738" y="1171791"/>
                </a:lnTo>
                <a:lnTo>
                  <a:pt x="2052219" y="1124584"/>
                </a:lnTo>
                <a:lnTo>
                  <a:pt x="2055544" y="1076752"/>
                </a:lnTo>
                <a:lnTo>
                  <a:pt x="2056663" y="1028344"/>
                </a:lnTo>
                <a:lnTo>
                  <a:pt x="2055544" y="979935"/>
                </a:lnTo>
                <a:lnTo>
                  <a:pt x="2052219" y="932101"/>
                </a:lnTo>
                <a:lnTo>
                  <a:pt x="2046738" y="884894"/>
                </a:lnTo>
                <a:lnTo>
                  <a:pt x="2039149" y="838361"/>
                </a:lnTo>
                <a:lnTo>
                  <a:pt x="2029504" y="792552"/>
                </a:lnTo>
                <a:lnTo>
                  <a:pt x="2017850" y="747517"/>
                </a:lnTo>
                <a:lnTo>
                  <a:pt x="2004238" y="703306"/>
                </a:lnTo>
                <a:lnTo>
                  <a:pt x="1988716" y="659966"/>
                </a:lnTo>
                <a:lnTo>
                  <a:pt x="1971334" y="617548"/>
                </a:lnTo>
                <a:lnTo>
                  <a:pt x="1952142" y="576102"/>
                </a:lnTo>
                <a:lnTo>
                  <a:pt x="1931188" y="535676"/>
                </a:lnTo>
                <a:lnTo>
                  <a:pt x="1908523" y="496320"/>
                </a:lnTo>
                <a:lnTo>
                  <a:pt x="1884195" y="458083"/>
                </a:lnTo>
                <a:lnTo>
                  <a:pt x="1858254" y="421015"/>
                </a:lnTo>
                <a:lnTo>
                  <a:pt x="1830750" y="385165"/>
                </a:lnTo>
                <a:lnTo>
                  <a:pt x="1801731" y="350582"/>
                </a:lnTo>
                <a:lnTo>
                  <a:pt x="1771247" y="317316"/>
                </a:lnTo>
                <a:lnTo>
                  <a:pt x="1739348" y="285417"/>
                </a:lnTo>
                <a:lnTo>
                  <a:pt x="1706082" y="254933"/>
                </a:lnTo>
                <a:lnTo>
                  <a:pt x="1671500" y="225914"/>
                </a:lnTo>
                <a:lnTo>
                  <a:pt x="1635650" y="198409"/>
                </a:lnTo>
                <a:lnTo>
                  <a:pt x="1598583" y="172468"/>
                </a:lnTo>
                <a:lnTo>
                  <a:pt x="1560346" y="148140"/>
                </a:lnTo>
                <a:lnTo>
                  <a:pt x="1520991" y="125474"/>
                </a:lnTo>
                <a:lnTo>
                  <a:pt x="1480565" y="104521"/>
                </a:lnTo>
                <a:lnTo>
                  <a:pt x="1439119" y="85328"/>
                </a:lnTo>
                <a:lnTo>
                  <a:pt x="1396702" y="67947"/>
                </a:lnTo>
                <a:lnTo>
                  <a:pt x="1353363" y="52425"/>
                </a:lnTo>
                <a:lnTo>
                  <a:pt x="1309152" y="38812"/>
                </a:lnTo>
                <a:lnTo>
                  <a:pt x="1264118" y="27159"/>
                </a:lnTo>
                <a:lnTo>
                  <a:pt x="1218310" y="17513"/>
                </a:lnTo>
                <a:lnTo>
                  <a:pt x="1171778" y="9925"/>
                </a:lnTo>
                <a:lnTo>
                  <a:pt x="1124572" y="4444"/>
                </a:lnTo>
                <a:lnTo>
                  <a:pt x="1076739" y="1119"/>
                </a:lnTo>
                <a:lnTo>
                  <a:pt x="1028331" y="0"/>
                </a:lnTo>
                <a:close/>
              </a:path>
            </a:pathLst>
          </a:custGeom>
          <a:solidFill>
            <a:srgbClr val="004461"/>
          </a:solidFill>
        </p:spPr>
        <p:txBody>
          <a:bodyPr wrap="square" lIns="0" tIns="0" rIns="0" bIns="0" rtlCol="0"/>
          <a:lstStyle/>
          <a:p>
            <a:endParaRPr/>
          </a:p>
        </p:txBody>
      </p:sp>
      <p:sp>
        <p:nvSpPr>
          <p:cNvPr id="6" name="object 6"/>
          <p:cNvSpPr/>
          <p:nvPr/>
        </p:nvSpPr>
        <p:spPr>
          <a:xfrm>
            <a:off x="6829504" y="2267992"/>
            <a:ext cx="2056764" cy="2056764"/>
          </a:xfrm>
          <a:custGeom>
            <a:avLst/>
            <a:gdLst/>
            <a:ahLst/>
            <a:cxnLst/>
            <a:rect l="l" t="t" r="r" b="b"/>
            <a:pathLst>
              <a:path w="2056765" h="2056764">
                <a:moveTo>
                  <a:pt x="1028331" y="0"/>
                </a:moveTo>
                <a:lnTo>
                  <a:pt x="979923" y="1119"/>
                </a:lnTo>
                <a:lnTo>
                  <a:pt x="932091" y="4444"/>
                </a:lnTo>
                <a:lnTo>
                  <a:pt x="884884" y="9925"/>
                </a:lnTo>
                <a:lnTo>
                  <a:pt x="838352" y="17513"/>
                </a:lnTo>
                <a:lnTo>
                  <a:pt x="792544" y="27159"/>
                </a:lnTo>
                <a:lnTo>
                  <a:pt x="747510" y="38812"/>
                </a:lnTo>
                <a:lnTo>
                  <a:pt x="703299" y="52425"/>
                </a:lnTo>
                <a:lnTo>
                  <a:pt x="659960" y="67947"/>
                </a:lnTo>
                <a:lnTo>
                  <a:pt x="617543" y="85328"/>
                </a:lnTo>
                <a:lnTo>
                  <a:pt x="576097" y="104521"/>
                </a:lnTo>
                <a:lnTo>
                  <a:pt x="535672" y="125474"/>
                </a:lnTo>
                <a:lnTo>
                  <a:pt x="496316" y="148140"/>
                </a:lnTo>
                <a:lnTo>
                  <a:pt x="458080" y="172468"/>
                </a:lnTo>
                <a:lnTo>
                  <a:pt x="421012" y="198409"/>
                </a:lnTo>
                <a:lnTo>
                  <a:pt x="385162" y="225914"/>
                </a:lnTo>
                <a:lnTo>
                  <a:pt x="350580" y="254933"/>
                </a:lnTo>
                <a:lnTo>
                  <a:pt x="317315" y="285417"/>
                </a:lnTo>
                <a:lnTo>
                  <a:pt x="285415" y="317316"/>
                </a:lnTo>
                <a:lnTo>
                  <a:pt x="254931" y="350582"/>
                </a:lnTo>
                <a:lnTo>
                  <a:pt x="225913" y="385165"/>
                </a:lnTo>
                <a:lnTo>
                  <a:pt x="198408" y="421015"/>
                </a:lnTo>
                <a:lnTo>
                  <a:pt x="172467" y="458083"/>
                </a:lnTo>
                <a:lnTo>
                  <a:pt x="148139" y="496320"/>
                </a:lnTo>
                <a:lnTo>
                  <a:pt x="125474" y="535676"/>
                </a:lnTo>
                <a:lnTo>
                  <a:pt x="104520" y="576102"/>
                </a:lnTo>
                <a:lnTo>
                  <a:pt x="85328" y="617548"/>
                </a:lnTo>
                <a:lnTo>
                  <a:pt x="67946" y="659966"/>
                </a:lnTo>
                <a:lnTo>
                  <a:pt x="52425" y="703306"/>
                </a:lnTo>
                <a:lnTo>
                  <a:pt x="38812" y="747517"/>
                </a:lnTo>
                <a:lnTo>
                  <a:pt x="27159" y="792552"/>
                </a:lnTo>
                <a:lnTo>
                  <a:pt x="17513" y="838361"/>
                </a:lnTo>
                <a:lnTo>
                  <a:pt x="9925" y="884894"/>
                </a:lnTo>
                <a:lnTo>
                  <a:pt x="4444" y="932101"/>
                </a:lnTo>
                <a:lnTo>
                  <a:pt x="1119" y="979935"/>
                </a:lnTo>
                <a:lnTo>
                  <a:pt x="0" y="1028344"/>
                </a:lnTo>
                <a:lnTo>
                  <a:pt x="1119" y="1076752"/>
                </a:lnTo>
                <a:lnTo>
                  <a:pt x="4444" y="1124584"/>
                </a:lnTo>
                <a:lnTo>
                  <a:pt x="9925" y="1171791"/>
                </a:lnTo>
                <a:lnTo>
                  <a:pt x="17513" y="1218323"/>
                </a:lnTo>
                <a:lnTo>
                  <a:pt x="27159" y="1264131"/>
                </a:lnTo>
                <a:lnTo>
                  <a:pt x="38812" y="1309165"/>
                </a:lnTo>
                <a:lnTo>
                  <a:pt x="52425" y="1353376"/>
                </a:lnTo>
                <a:lnTo>
                  <a:pt x="67946" y="1396715"/>
                </a:lnTo>
                <a:lnTo>
                  <a:pt x="85328" y="1439132"/>
                </a:lnTo>
                <a:lnTo>
                  <a:pt x="104520" y="1480578"/>
                </a:lnTo>
                <a:lnTo>
                  <a:pt x="125474" y="1521003"/>
                </a:lnTo>
                <a:lnTo>
                  <a:pt x="148139" y="1560359"/>
                </a:lnTo>
                <a:lnTo>
                  <a:pt x="172467" y="1598595"/>
                </a:lnTo>
                <a:lnTo>
                  <a:pt x="198408" y="1635663"/>
                </a:lnTo>
                <a:lnTo>
                  <a:pt x="225913" y="1671513"/>
                </a:lnTo>
                <a:lnTo>
                  <a:pt x="254931" y="1706095"/>
                </a:lnTo>
                <a:lnTo>
                  <a:pt x="285415" y="1739360"/>
                </a:lnTo>
                <a:lnTo>
                  <a:pt x="317315" y="1771260"/>
                </a:lnTo>
                <a:lnTo>
                  <a:pt x="350580" y="1801744"/>
                </a:lnTo>
                <a:lnTo>
                  <a:pt x="385162" y="1830762"/>
                </a:lnTo>
                <a:lnTo>
                  <a:pt x="421012" y="1858267"/>
                </a:lnTo>
                <a:lnTo>
                  <a:pt x="458080" y="1884208"/>
                </a:lnTo>
                <a:lnTo>
                  <a:pt x="496316" y="1908536"/>
                </a:lnTo>
                <a:lnTo>
                  <a:pt x="535672" y="1931201"/>
                </a:lnTo>
                <a:lnTo>
                  <a:pt x="576097" y="1952155"/>
                </a:lnTo>
                <a:lnTo>
                  <a:pt x="617543" y="1971347"/>
                </a:lnTo>
                <a:lnTo>
                  <a:pt x="659960" y="1988729"/>
                </a:lnTo>
                <a:lnTo>
                  <a:pt x="703299" y="2004251"/>
                </a:lnTo>
                <a:lnTo>
                  <a:pt x="747510" y="2017863"/>
                </a:lnTo>
                <a:lnTo>
                  <a:pt x="792544" y="2029517"/>
                </a:lnTo>
                <a:lnTo>
                  <a:pt x="838352" y="2039162"/>
                </a:lnTo>
                <a:lnTo>
                  <a:pt x="884884" y="2046750"/>
                </a:lnTo>
                <a:lnTo>
                  <a:pt x="932091" y="2052231"/>
                </a:lnTo>
                <a:lnTo>
                  <a:pt x="979923" y="2055556"/>
                </a:lnTo>
                <a:lnTo>
                  <a:pt x="1028331" y="2056676"/>
                </a:lnTo>
                <a:lnTo>
                  <a:pt x="1076739" y="2055556"/>
                </a:lnTo>
                <a:lnTo>
                  <a:pt x="1124572" y="2052231"/>
                </a:lnTo>
                <a:lnTo>
                  <a:pt x="1171778" y="2046750"/>
                </a:lnTo>
                <a:lnTo>
                  <a:pt x="1218310" y="2039162"/>
                </a:lnTo>
                <a:lnTo>
                  <a:pt x="1264118" y="2029517"/>
                </a:lnTo>
                <a:lnTo>
                  <a:pt x="1309152" y="2017863"/>
                </a:lnTo>
                <a:lnTo>
                  <a:pt x="1353363" y="2004251"/>
                </a:lnTo>
                <a:lnTo>
                  <a:pt x="1396702" y="1988729"/>
                </a:lnTo>
                <a:lnTo>
                  <a:pt x="1439119" y="1971347"/>
                </a:lnTo>
                <a:lnTo>
                  <a:pt x="1480565" y="1952155"/>
                </a:lnTo>
                <a:lnTo>
                  <a:pt x="1520991" y="1931201"/>
                </a:lnTo>
                <a:lnTo>
                  <a:pt x="1560346" y="1908536"/>
                </a:lnTo>
                <a:lnTo>
                  <a:pt x="1598583" y="1884208"/>
                </a:lnTo>
                <a:lnTo>
                  <a:pt x="1635650" y="1858267"/>
                </a:lnTo>
                <a:lnTo>
                  <a:pt x="1671500" y="1830762"/>
                </a:lnTo>
                <a:lnTo>
                  <a:pt x="1706082" y="1801744"/>
                </a:lnTo>
                <a:lnTo>
                  <a:pt x="1739348" y="1771260"/>
                </a:lnTo>
                <a:lnTo>
                  <a:pt x="1771247" y="1739360"/>
                </a:lnTo>
                <a:lnTo>
                  <a:pt x="1801731" y="1706095"/>
                </a:lnTo>
                <a:lnTo>
                  <a:pt x="1830750" y="1671513"/>
                </a:lnTo>
                <a:lnTo>
                  <a:pt x="1858254" y="1635663"/>
                </a:lnTo>
                <a:lnTo>
                  <a:pt x="1884195" y="1598595"/>
                </a:lnTo>
                <a:lnTo>
                  <a:pt x="1908523" y="1560359"/>
                </a:lnTo>
                <a:lnTo>
                  <a:pt x="1931188" y="1521003"/>
                </a:lnTo>
                <a:lnTo>
                  <a:pt x="1952142" y="1480578"/>
                </a:lnTo>
                <a:lnTo>
                  <a:pt x="1971334" y="1439132"/>
                </a:lnTo>
                <a:lnTo>
                  <a:pt x="1988716" y="1396715"/>
                </a:lnTo>
                <a:lnTo>
                  <a:pt x="2004238" y="1353376"/>
                </a:lnTo>
                <a:lnTo>
                  <a:pt x="2017850" y="1309165"/>
                </a:lnTo>
                <a:lnTo>
                  <a:pt x="2029504" y="1264131"/>
                </a:lnTo>
                <a:lnTo>
                  <a:pt x="2039149" y="1218323"/>
                </a:lnTo>
                <a:lnTo>
                  <a:pt x="2046738" y="1171791"/>
                </a:lnTo>
                <a:lnTo>
                  <a:pt x="2052219" y="1124584"/>
                </a:lnTo>
                <a:lnTo>
                  <a:pt x="2055544" y="1076752"/>
                </a:lnTo>
                <a:lnTo>
                  <a:pt x="2056663" y="1028344"/>
                </a:lnTo>
                <a:lnTo>
                  <a:pt x="2055544" y="979935"/>
                </a:lnTo>
                <a:lnTo>
                  <a:pt x="2052219" y="932101"/>
                </a:lnTo>
                <a:lnTo>
                  <a:pt x="2046738" y="884894"/>
                </a:lnTo>
                <a:lnTo>
                  <a:pt x="2039149" y="838361"/>
                </a:lnTo>
                <a:lnTo>
                  <a:pt x="2029504" y="792552"/>
                </a:lnTo>
                <a:lnTo>
                  <a:pt x="2017850" y="747517"/>
                </a:lnTo>
                <a:lnTo>
                  <a:pt x="2004238" y="703306"/>
                </a:lnTo>
                <a:lnTo>
                  <a:pt x="1988716" y="659966"/>
                </a:lnTo>
                <a:lnTo>
                  <a:pt x="1971334" y="617548"/>
                </a:lnTo>
                <a:lnTo>
                  <a:pt x="1952142" y="576102"/>
                </a:lnTo>
                <a:lnTo>
                  <a:pt x="1931188" y="535676"/>
                </a:lnTo>
                <a:lnTo>
                  <a:pt x="1908523" y="496320"/>
                </a:lnTo>
                <a:lnTo>
                  <a:pt x="1884195" y="458083"/>
                </a:lnTo>
                <a:lnTo>
                  <a:pt x="1858254" y="421015"/>
                </a:lnTo>
                <a:lnTo>
                  <a:pt x="1830750" y="385165"/>
                </a:lnTo>
                <a:lnTo>
                  <a:pt x="1801731" y="350582"/>
                </a:lnTo>
                <a:lnTo>
                  <a:pt x="1771247" y="317316"/>
                </a:lnTo>
                <a:lnTo>
                  <a:pt x="1739348" y="285417"/>
                </a:lnTo>
                <a:lnTo>
                  <a:pt x="1706082" y="254933"/>
                </a:lnTo>
                <a:lnTo>
                  <a:pt x="1671500" y="225914"/>
                </a:lnTo>
                <a:lnTo>
                  <a:pt x="1635650" y="198409"/>
                </a:lnTo>
                <a:lnTo>
                  <a:pt x="1598583" y="172468"/>
                </a:lnTo>
                <a:lnTo>
                  <a:pt x="1560346" y="148140"/>
                </a:lnTo>
                <a:lnTo>
                  <a:pt x="1520991" y="125474"/>
                </a:lnTo>
                <a:lnTo>
                  <a:pt x="1480565" y="104521"/>
                </a:lnTo>
                <a:lnTo>
                  <a:pt x="1439119" y="85328"/>
                </a:lnTo>
                <a:lnTo>
                  <a:pt x="1396702" y="67947"/>
                </a:lnTo>
                <a:lnTo>
                  <a:pt x="1353363" y="52425"/>
                </a:lnTo>
                <a:lnTo>
                  <a:pt x="1309152" y="38812"/>
                </a:lnTo>
                <a:lnTo>
                  <a:pt x="1264118" y="27159"/>
                </a:lnTo>
                <a:lnTo>
                  <a:pt x="1218310" y="17513"/>
                </a:lnTo>
                <a:lnTo>
                  <a:pt x="1171778" y="9925"/>
                </a:lnTo>
                <a:lnTo>
                  <a:pt x="1124572" y="4444"/>
                </a:lnTo>
                <a:lnTo>
                  <a:pt x="1076739" y="1119"/>
                </a:lnTo>
                <a:lnTo>
                  <a:pt x="1028331" y="0"/>
                </a:lnTo>
                <a:close/>
              </a:path>
            </a:pathLst>
          </a:custGeom>
          <a:solidFill>
            <a:srgbClr val="004461"/>
          </a:solidFill>
        </p:spPr>
        <p:txBody>
          <a:bodyPr wrap="square" lIns="0" tIns="0" rIns="0" bIns="0" rtlCol="0"/>
          <a:lstStyle/>
          <a:p>
            <a:endParaRPr/>
          </a:p>
        </p:txBody>
      </p:sp>
      <p:sp>
        <p:nvSpPr>
          <p:cNvPr id="7" name="object 7"/>
          <p:cNvSpPr txBox="1"/>
          <p:nvPr/>
        </p:nvSpPr>
        <p:spPr>
          <a:xfrm>
            <a:off x="646666" y="2682401"/>
            <a:ext cx="1278255" cy="1244600"/>
          </a:xfrm>
          <a:prstGeom prst="rect">
            <a:avLst/>
          </a:prstGeom>
        </p:spPr>
        <p:txBody>
          <a:bodyPr vert="horz" wrap="square" lIns="0" tIns="12700" rIns="0" bIns="0" rtlCol="0">
            <a:spAutoFit/>
          </a:bodyPr>
          <a:lstStyle/>
          <a:p>
            <a:pPr marL="12065" marR="5080" indent="635" algn="ctr">
              <a:lnSpc>
                <a:spcPct val="100000"/>
              </a:lnSpc>
              <a:spcBef>
                <a:spcPts val="100"/>
              </a:spcBef>
            </a:pPr>
            <a:r>
              <a:rPr sz="1600" b="1" spc="-10" dirty="0">
                <a:solidFill>
                  <a:srgbClr val="FFFFFF"/>
                </a:solidFill>
                <a:latin typeface="Arial"/>
                <a:cs typeface="Arial"/>
              </a:rPr>
              <a:t>Tell</a:t>
            </a:r>
            <a:r>
              <a:rPr sz="1600" b="1" spc="-95" dirty="0">
                <a:solidFill>
                  <a:srgbClr val="FFFFFF"/>
                </a:solidFill>
                <a:latin typeface="Arial"/>
                <a:cs typeface="Arial"/>
              </a:rPr>
              <a:t> </a:t>
            </a:r>
            <a:r>
              <a:rPr sz="1600" b="1" spc="-25" dirty="0">
                <a:solidFill>
                  <a:srgbClr val="FFFFFF"/>
                </a:solidFill>
                <a:latin typeface="Arial"/>
                <a:cs typeface="Arial"/>
              </a:rPr>
              <a:t>us</a:t>
            </a:r>
            <a:r>
              <a:rPr sz="1600" b="1" spc="500" dirty="0">
                <a:solidFill>
                  <a:srgbClr val="FFFFFF"/>
                </a:solidFill>
                <a:latin typeface="Arial"/>
                <a:cs typeface="Arial"/>
              </a:rPr>
              <a:t> </a:t>
            </a:r>
            <a:r>
              <a:rPr sz="1600" b="1" dirty="0">
                <a:solidFill>
                  <a:srgbClr val="FFFFFF"/>
                </a:solidFill>
                <a:latin typeface="Arial"/>
                <a:cs typeface="Arial"/>
              </a:rPr>
              <a:t>which </a:t>
            </a:r>
            <a:r>
              <a:rPr sz="1600" b="1" spc="-10" dirty="0">
                <a:solidFill>
                  <a:srgbClr val="FFFFFF"/>
                </a:solidFill>
                <a:latin typeface="Arial"/>
                <a:cs typeface="Arial"/>
              </a:rPr>
              <a:t>flood management </a:t>
            </a:r>
            <a:r>
              <a:rPr sz="1600" b="1" dirty="0">
                <a:solidFill>
                  <a:srgbClr val="FFFFFF"/>
                </a:solidFill>
                <a:latin typeface="Arial"/>
                <a:cs typeface="Arial"/>
              </a:rPr>
              <a:t>system</a:t>
            </a:r>
            <a:r>
              <a:rPr sz="1600" b="1" spc="-30" dirty="0">
                <a:solidFill>
                  <a:srgbClr val="FFFFFF"/>
                </a:solidFill>
                <a:latin typeface="Arial"/>
                <a:cs typeface="Arial"/>
              </a:rPr>
              <a:t> </a:t>
            </a:r>
            <a:r>
              <a:rPr sz="1600" b="1" spc="-25" dirty="0">
                <a:solidFill>
                  <a:srgbClr val="FFFFFF"/>
                </a:solidFill>
                <a:latin typeface="Arial"/>
                <a:cs typeface="Arial"/>
              </a:rPr>
              <a:t>you </a:t>
            </a:r>
            <a:r>
              <a:rPr sz="1600" b="1" spc="-10" dirty="0">
                <a:solidFill>
                  <a:srgbClr val="FFFFFF"/>
                </a:solidFill>
                <a:latin typeface="Arial"/>
                <a:cs typeface="Arial"/>
              </a:rPr>
              <a:t>chose</a:t>
            </a:r>
            <a:endParaRPr sz="1600">
              <a:latin typeface="Arial"/>
              <a:cs typeface="Arial"/>
            </a:endParaRPr>
          </a:p>
        </p:txBody>
      </p:sp>
      <p:sp>
        <p:nvSpPr>
          <p:cNvPr id="8" name="object 8"/>
          <p:cNvSpPr txBox="1"/>
          <p:nvPr/>
        </p:nvSpPr>
        <p:spPr>
          <a:xfrm>
            <a:off x="5038834" y="2819561"/>
            <a:ext cx="1256665" cy="1000760"/>
          </a:xfrm>
          <a:prstGeom prst="rect">
            <a:avLst/>
          </a:prstGeom>
        </p:spPr>
        <p:txBody>
          <a:bodyPr vert="horz" wrap="square" lIns="0" tIns="12700" rIns="0" bIns="0" rtlCol="0">
            <a:spAutoFit/>
          </a:bodyPr>
          <a:lstStyle/>
          <a:p>
            <a:pPr marL="193040" marR="185420" algn="ctr">
              <a:lnSpc>
                <a:spcPct val="100000"/>
              </a:lnSpc>
              <a:spcBef>
                <a:spcPts val="100"/>
              </a:spcBef>
            </a:pPr>
            <a:r>
              <a:rPr sz="1600" b="1" spc="-10" dirty="0">
                <a:solidFill>
                  <a:srgbClr val="FFFFFF"/>
                </a:solidFill>
                <a:latin typeface="Arial"/>
                <a:cs typeface="Arial"/>
              </a:rPr>
              <a:t>Tell</a:t>
            </a:r>
            <a:r>
              <a:rPr sz="1600" b="1" spc="-105" dirty="0">
                <a:solidFill>
                  <a:srgbClr val="FFFFFF"/>
                </a:solidFill>
                <a:latin typeface="Arial"/>
                <a:cs typeface="Arial"/>
              </a:rPr>
              <a:t> </a:t>
            </a:r>
            <a:r>
              <a:rPr sz="1600" b="1" spc="-25" dirty="0">
                <a:solidFill>
                  <a:srgbClr val="FFFFFF"/>
                </a:solidFill>
                <a:latin typeface="Arial"/>
                <a:cs typeface="Arial"/>
              </a:rPr>
              <a:t>us </a:t>
            </a:r>
            <a:r>
              <a:rPr sz="1600" b="1" dirty="0">
                <a:solidFill>
                  <a:srgbClr val="FFFFFF"/>
                </a:solidFill>
                <a:latin typeface="Arial"/>
                <a:cs typeface="Arial"/>
              </a:rPr>
              <a:t>why</a:t>
            </a:r>
            <a:r>
              <a:rPr sz="1600" b="1" spc="440" dirty="0">
                <a:solidFill>
                  <a:srgbClr val="FFFFFF"/>
                </a:solidFill>
                <a:latin typeface="Arial"/>
                <a:cs typeface="Arial"/>
              </a:rPr>
              <a:t> </a:t>
            </a:r>
            <a:r>
              <a:rPr sz="1600" b="1" spc="-25" dirty="0">
                <a:solidFill>
                  <a:srgbClr val="FFFFFF"/>
                </a:solidFill>
                <a:latin typeface="Arial"/>
                <a:cs typeface="Arial"/>
              </a:rPr>
              <a:t>you</a:t>
            </a:r>
            <a:endParaRPr sz="1600">
              <a:latin typeface="Arial"/>
              <a:cs typeface="Arial"/>
            </a:endParaRPr>
          </a:p>
          <a:p>
            <a:pPr marL="12700" marR="5080" algn="ctr">
              <a:lnSpc>
                <a:spcPct val="100000"/>
              </a:lnSpc>
            </a:pPr>
            <a:r>
              <a:rPr sz="1600" b="1" dirty="0">
                <a:solidFill>
                  <a:srgbClr val="FFFFFF"/>
                </a:solidFill>
                <a:latin typeface="Arial"/>
                <a:cs typeface="Arial"/>
              </a:rPr>
              <a:t>have </a:t>
            </a:r>
            <a:r>
              <a:rPr sz="1600" b="1" spc="-10" dirty="0">
                <a:solidFill>
                  <a:srgbClr val="FFFFFF"/>
                </a:solidFill>
                <a:latin typeface="Arial"/>
                <a:cs typeface="Arial"/>
              </a:rPr>
              <a:t>chosen </a:t>
            </a:r>
            <a:r>
              <a:rPr sz="1600" b="1" dirty="0">
                <a:solidFill>
                  <a:srgbClr val="FFFFFF"/>
                </a:solidFill>
                <a:latin typeface="Arial"/>
                <a:cs typeface="Arial"/>
              </a:rPr>
              <a:t>this </a:t>
            </a:r>
            <a:r>
              <a:rPr sz="1600" b="1" spc="-20" dirty="0">
                <a:solidFill>
                  <a:srgbClr val="FFFFFF"/>
                </a:solidFill>
                <a:latin typeface="Arial"/>
                <a:cs typeface="Arial"/>
              </a:rPr>
              <a:t>plan</a:t>
            </a:r>
            <a:endParaRPr sz="1600">
              <a:latin typeface="Arial"/>
              <a:cs typeface="Arial"/>
            </a:endParaRPr>
          </a:p>
        </p:txBody>
      </p:sp>
      <p:sp>
        <p:nvSpPr>
          <p:cNvPr id="9" name="object 9"/>
          <p:cNvSpPr txBox="1"/>
          <p:nvPr/>
        </p:nvSpPr>
        <p:spPr>
          <a:xfrm>
            <a:off x="2968835" y="2819561"/>
            <a:ext cx="1015365" cy="1000760"/>
          </a:xfrm>
          <a:prstGeom prst="rect">
            <a:avLst/>
          </a:prstGeom>
        </p:spPr>
        <p:txBody>
          <a:bodyPr vert="horz" wrap="square" lIns="0" tIns="12700" rIns="0" bIns="0" rtlCol="0">
            <a:spAutoFit/>
          </a:bodyPr>
          <a:lstStyle/>
          <a:p>
            <a:pPr marL="12700" marR="5080" algn="ctr">
              <a:lnSpc>
                <a:spcPct val="100000"/>
              </a:lnSpc>
              <a:spcBef>
                <a:spcPts val="100"/>
              </a:spcBef>
            </a:pPr>
            <a:r>
              <a:rPr sz="1600" b="1" spc="-10" dirty="0">
                <a:solidFill>
                  <a:srgbClr val="FFFFFF"/>
                </a:solidFill>
                <a:latin typeface="Arial"/>
                <a:cs typeface="Arial"/>
              </a:rPr>
              <a:t>Tell</a:t>
            </a:r>
            <a:r>
              <a:rPr sz="1600" b="1" spc="-50" dirty="0">
                <a:solidFill>
                  <a:srgbClr val="FFFFFF"/>
                </a:solidFill>
                <a:latin typeface="Arial"/>
                <a:cs typeface="Arial"/>
              </a:rPr>
              <a:t> </a:t>
            </a:r>
            <a:r>
              <a:rPr sz="1600" b="1" dirty="0">
                <a:solidFill>
                  <a:srgbClr val="FFFFFF"/>
                </a:solidFill>
                <a:latin typeface="Arial"/>
                <a:cs typeface="Arial"/>
              </a:rPr>
              <a:t>us</a:t>
            </a:r>
            <a:r>
              <a:rPr sz="1600" b="1" spc="-45" dirty="0">
                <a:solidFill>
                  <a:srgbClr val="FFFFFF"/>
                </a:solidFill>
                <a:latin typeface="Arial"/>
                <a:cs typeface="Arial"/>
              </a:rPr>
              <a:t> </a:t>
            </a:r>
            <a:r>
              <a:rPr sz="1600" b="1" spc="-25" dirty="0">
                <a:solidFill>
                  <a:srgbClr val="FFFFFF"/>
                </a:solidFill>
                <a:latin typeface="Arial"/>
                <a:cs typeface="Arial"/>
              </a:rPr>
              <a:t>the </a:t>
            </a:r>
            <a:r>
              <a:rPr sz="1600" b="1" dirty="0">
                <a:solidFill>
                  <a:srgbClr val="FFFFFF"/>
                </a:solidFill>
                <a:latin typeface="Arial"/>
                <a:cs typeface="Arial"/>
              </a:rPr>
              <a:t>total </a:t>
            </a:r>
            <a:r>
              <a:rPr sz="1600" b="1" spc="-20" dirty="0">
                <a:solidFill>
                  <a:srgbClr val="FFFFFF"/>
                </a:solidFill>
                <a:latin typeface="Arial"/>
                <a:cs typeface="Arial"/>
              </a:rPr>
              <a:t>cost </a:t>
            </a:r>
            <a:r>
              <a:rPr sz="1600" b="1" dirty="0">
                <a:solidFill>
                  <a:srgbClr val="FFFFFF"/>
                </a:solidFill>
                <a:latin typeface="Arial"/>
                <a:cs typeface="Arial"/>
              </a:rPr>
              <a:t>of </a:t>
            </a:r>
            <a:r>
              <a:rPr sz="1600" b="1" spc="-20" dirty="0">
                <a:solidFill>
                  <a:srgbClr val="FFFFFF"/>
                </a:solidFill>
                <a:latin typeface="Arial"/>
                <a:cs typeface="Arial"/>
              </a:rPr>
              <a:t>your plan</a:t>
            </a:r>
            <a:endParaRPr sz="1600">
              <a:latin typeface="Arial"/>
              <a:cs typeface="Arial"/>
            </a:endParaRPr>
          </a:p>
        </p:txBody>
      </p:sp>
      <p:sp>
        <p:nvSpPr>
          <p:cNvPr id="10" name="object 10"/>
          <p:cNvSpPr txBox="1"/>
          <p:nvPr/>
        </p:nvSpPr>
        <p:spPr>
          <a:xfrm>
            <a:off x="7135655" y="2581207"/>
            <a:ext cx="1442085" cy="1488440"/>
          </a:xfrm>
          <a:prstGeom prst="rect">
            <a:avLst/>
          </a:prstGeom>
        </p:spPr>
        <p:txBody>
          <a:bodyPr vert="horz" wrap="square" lIns="0" tIns="12700" rIns="0" bIns="0" rtlCol="0">
            <a:spAutoFit/>
          </a:bodyPr>
          <a:lstStyle/>
          <a:p>
            <a:pPr marL="12065" marR="5080" indent="-3175" algn="ctr">
              <a:lnSpc>
                <a:spcPct val="100000"/>
              </a:lnSpc>
              <a:spcBef>
                <a:spcPts val="100"/>
              </a:spcBef>
            </a:pPr>
            <a:r>
              <a:rPr sz="1600" b="1" spc="-30" dirty="0">
                <a:solidFill>
                  <a:srgbClr val="FFFFFF"/>
                </a:solidFill>
                <a:latin typeface="Arial"/>
                <a:cs typeface="Arial"/>
              </a:rPr>
              <a:t>Show</a:t>
            </a:r>
            <a:r>
              <a:rPr sz="1600" b="1" spc="-85" dirty="0">
                <a:solidFill>
                  <a:srgbClr val="FFFFFF"/>
                </a:solidFill>
                <a:latin typeface="Arial"/>
                <a:cs typeface="Arial"/>
              </a:rPr>
              <a:t> </a:t>
            </a:r>
            <a:r>
              <a:rPr sz="1600" b="1" spc="-10" dirty="0">
                <a:solidFill>
                  <a:srgbClr val="FFFFFF"/>
                </a:solidFill>
                <a:latin typeface="Arial"/>
                <a:cs typeface="Arial"/>
              </a:rPr>
              <a:t>us</a:t>
            </a:r>
            <a:r>
              <a:rPr sz="1600" b="1" spc="-95" dirty="0">
                <a:solidFill>
                  <a:srgbClr val="FFFFFF"/>
                </a:solidFill>
                <a:latin typeface="Arial"/>
                <a:cs typeface="Arial"/>
              </a:rPr>
              <a:t> </a:t>
            </a:r>
            <a:r>
              <a:rPr sz="1600" b="1" spc="-25" dirty="0">
                <a:solidFill>
                  <a:srgbClr val="FFFFFF"/>
                </a:solidFill>
                <a:latin typeface="Arial"/>
                <a:cs typeface="Arial"/>
              </a:rPr>
              <a:t>on </a:t>
            </a:r>
            <a:r>
              <a:rPr sz="1600" b="1" dirty="0">
                <a:solidFill>
                  <a:srgbClr val="FFFFFF"/>
                </a:solidFill>
                <a:latin typeface="Arial"/>
                <a:cs typeface="Arial"/>
              </a:rPr>
              <a:t>your</a:t>
            </a:r>
            <a:r>
              <a:rPr sz="1600" b="1" spc="-95" dirty="0">
                <a:solidFill>
                  <a:srgbClr val="FFFFFF"/>
                </a:solidFill>
                <a:latin typeface="Arial"/>
                <a:cs typeface="Arial"/>
              </a:rPr>
              <a:t> </a:t>
            </a:r>
            <a:r>
              <a:rPr sz="1600" b="1" dirty="0">
                <a:solidFill>
                  <a:srgbClr val="FFFFFF"/>
                </a:solidFill>
                <a:latin typeface="Arial"/>
                <a:cs typeface="Arial"/>
              </a:rPr>
              <a:t>town</a:t>
            </a:r>
            <a:r>
              <a:rPr sz="1600" b="1" spc="-95" dirty="0">
                <a:solidFill>
                  <a:srgbClr val="FFFFFF"/>
                </a:solidFill>
                <a:latin typeface="Arial"/>
                <a:cs typeface="Arial"/>
              </a:rPr>
              <a:t> </a:t>
            </a:r>
            <a:r>
              <a:rPr sz="1600" b="1" spc="-25" dirty="0">
                <a:solidFill>
                  <a:srgbClr val="FFFFFF"/>
                </a:solidFill>
                <a:latin typeface="Arial"/>
                <a:cs typeface="Arial"/>
              </a:rPr>
              <a:t>plan </a:t>
            </a:r>
            <a:r>
              <a:rPr sz="1600" b="1" dirty="0">
                <a:solidFill>
                  <a:srgbClr val="FFFFFF"/>
                </a:solidFill>
                <a:latin typeface="Arial"/>
                <a:cs typeface="Arial"/>
              </a:rPr>
              <a:t>the</a:t>
            </a:r>
            <a:r>
              <a:rPr sz="1600" b="1" spc="-75" dirty="0">
                <a:solidFill>
                  <a:srgbClr val="FFFFFF"/>
                </a:solidFill>
                <a:latin typeface="Arial"/>
                <a:cs typeface="Arial"/>
              </a:rPr>
              <a:t> </a:t>
            </a:r>
            <a:r>
              <a:rPr sz="1600" b="1" spc="-10" dirty="0">
                <a:solidFill>
                  <a:srgbClr val="FFFFFF"/>
                </a:solidFill>
                <a:latin typeface="Arial"/>
                <a:cs typeface="Arial"/>
              </a:rPr>
              <a:t>position</a:t>
            </a:r>
            <a:endParaRPr sz="1600">
              <a:latin typeface="Arial"/>
              <a:cs typeface="Arial"/>
            </a:endParaRPr>
          </a:p>
          <a:p>
            <a:pPr marL="104139" marR="96520" algn="ctr">
              <a:lnSpc>
                <a:spcPct val="100000"/>
              </a:lnSpc>
            </a:pPr>
            <a:r>
              <a:rPr sz="1600" b="1" dirty="0">
                <a:solidFill>
                  <a:srgbClr val="FFFFFF"/>
                </a:solidFill>
                <a:latin typeface="Arial"/>
                <a:cs typeface="Arial"/>
              </a:rPr>
              <a:t>of</a:t>
            </a:r>
            <a:r>
              <a:rPr sz="1600" b="1" spc="-75" dirty="0">
                <a:solidFill>
                  <a:srgbClr val="FFFFFF"/>
                </a:solidFill>
                <a:latin typeface="Arial"/>
                <a:cs typeface="Arial"/>
              </a:rPr>
              <a:t> </a:t>
            </a:r>
            <a:r>
              <a:rPr sz="1600" b="1" dirty="0">
                <a:solidFill>
                  <a:srgbClr val="FFFFFF"/>
                </a:solidFill>
                <a:latin typeface="Arial"/>
                <a:cs typeface="Arial"/>
              </a:rPr>
              <a:t>your</a:t>
            </a:r>
            <a:r>
              <a:rPr sz="1600" b="1" spc="-75" dirty="0">
                <a:solidFill>
                  <a:srgbClr val="FFFFFF"/>
                </a:solidFill>
                <a:latin typeface="Arial"/>
                <a:cs typeface="Arial"/>
              </a:rPr>
              <a:t> </a:t>
            </a:r>
            <a:r>
              <a:rPr sz="1600" b="1" spc="-10" dirty="0">
                <a:solidFill>
                  <a:srgbClr val="FFFFFF"/>
                </a:solidFill>
                <a:latin typeface="Arial"/>
                <a:cs typeface="Arial"/>
              </a:rPr>
              <a:t>flood </a:t>
            </a:r>
            <a:r>
              <a:rPr sz="1600" b="1" spc="-25" dirty="0">
                <a:solidFill>
                  <a:srgbClr val="FFFFFF"/>
                </a:solidFill>
                <a:latin typeface="Arial"/>
                <a:cs typeface="Arial"/>
              </a:rPr>
              <a:t>management </a:t>
            </a:r>
            <a:r>
              <a:rPr sz="1600" b="1" spc="-10" dirty="0">
                <a:solidFill>
                  <a:srgbClr val="FFFFFF"/>
                </a:solidFill>
                <a:latin typeface="Arial"/>
                <a:cs typeface="Arial"/>
              </a:rPr>
              <a:t>systems</a:t>
            </a:r>
            <a:endParaRPr sz="16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46150">
              <a:lnSpc>
                <a:spcPct val="100000"/>
              </a:lnSpc>
              <a:spcBef>
                <a:spcPts val="100"/>
              </a:spcBef>
            </a:pPr>
            <a:r>
              <a:rPr dirty="0"/>
              <a:t>What</a:t>
            </a:r>
            <a:r>
              <a:rPr spc="-20" dirty="0"/>
              <a:t> </a:t>
            </a:r>
            <a:r>
              <a:rPr dirty="0"/>
              <a:t>is</a:t>
            </a:r>
            <a:r>
              <a:rPr spc="-5" dirty="0"/>
              <a:t> </a:t>
            </a:r>
            <a:r>
              <a:rPr dirty="0"/>
              <a:t>the</a:t>
            </a:r>
            <a:r>
              <a:rPr spc="-5" dirty="0"/>
              <a:t> </a:t>
            </a:r>
            <a:r>
              <a:rPr dirty="0"/>
              <a:t>carbon</a:t>
            </a:r>
            <a:r>
              <a:rPr spc="-10" dirty="0"/>
              <a:t> footprint?</a:t>
            </a:r>
          </a:p>
        </p:txBody>
      </p:sp>
      <p:sp>
        <p:nvSpPr>
          <p:cNvPr id="3" name="object 3"/>
          <p:cNvSpPr txBox="1"/>
          <p:nvPr/>
        </p:nvSpPr>
        <p:spPr>
          <a:xfrm>
            <a:off x="347300" y="1960210"/>
            <a:ext cx="8166734" cy="207010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004461"/>
                </a:solidFill>
                <a:latin typeface="Arial"/>
                <a:cs typeface="Arial"/>
              </a:rPr>
              <a:t>The</a:t>
            </a:r>
            <a:r>
              <a:rPr sz="1800" spc="20" dirty="0">
                <a:solidFill>
                  <a:srgbClr val="004461"/>
                </a:solidFill>
                <a:latin typeface="Arial"/>
                <a:cs typeface="Arial"/>
              </a:rPr>
              <a:t> </a:t>
            </a:r>
            <a:r>
              <a:rPr sz="1800" dirty="0">
                <a:solidFill>
                  <a:srgbClr val="004461"/>
                </a:solidFill>
                <a:latin typeface="Arial"/>
                <a:cs typeface="Arial"/>
              </a:rPr>
              <a:t>carbon</a:t>
            </a:r>
            <a:r>
              <a:rPr sz="1800" spc="35" dirty="0">
                <a:solidFill>
                  <a:srgbClr val="004461"/>
                </a:solidFill>
                <a:latin typeface="Arial"/>
                <a:cs typeface="Arial"/>
              </a:rPr>
              <a:t> </a:t>
            </a:r>
            <a:r>
              <a:rPr sz="1800" dirty="0">
                <a:solidFill>
                  <a:srgbClr val="004461"/>
                </a:solidFill>
                <a:latin typeface="Arial"/>
                <a:cs typeface="Arial"/>
              </a:rPr>
              <a:t>footprint</a:t>
            </a:r>
            <a:r>
              <a:rPr sz="1800" spc="35" dirty="0">
                <a:solidFill>
                  <a:srgbClr val="004461"/>
                </a:solidFill>
                <a:latin typeface="Arial"/>
                <a:cs typeface="Arial"/>
              </a:rPr>
              <a:t> </a:t>
            </a:r>
            <a:r>
              <a:rPr sz="1800" dirty="0">
                <a:solidFill>
                  <a:srgbClr val="004461"/>
                </a:solidFill>
                <a:latin typeface="Arial"/>
                <a:cs typeface="Arial"/>
              </a:rPr>
              <a:t>is</a:t>
            </a:r>
            <a:r>
              <a:rPr sz="1800" spc="35" dirty="0">
                <a:solidFill>
                  <a:srgbClr val="004461"/>
                </a:solidFill>
                <a:latin typeface="Arial"/>
                <a:cs typeface="Arial"/>
              </a:rPr>
              <a:t> </a:t>
            </a:r>
            <a:r>
              <a:rPr sz="1800" dirty="0">
                <a:solidFill>
                  <a:srgbClr val="004461"/>
                </a:solidFill>
                <a:latin typeface="Arial"/>
                <a:cs typeface="Arial"/>
              </a:rPr>
              <a:t>the</a:t>
            </a:r>
            <a:r>
              <a:rPr sz="1800" spc="30" dirty="0">
                <a:solidFill>
                  <a:srgbClr val="004461"/>
                </a:solidFill>
                <a:latin typeface="Arial"/>
                <a:cs typeface="Arial"/>
              </a:rPr>
              <a:t> </a:t>
            </a:r>
            <a:r>
              <a:rPr sz="1800" dirty="0">
                <a:solidFill>
                  <a:srgbClr val="004461"/>
                </a:solidFill>
                <a:latin typeface="Arial"/>
                <a:cs typeface="Arial"/>
              </a:rPr>
              <a:t>total</a:t>
            </a:r>
            <a:r>
              <a:rPr sz="1800" spc="35" dirty="0">
                <a:solidFill>
                  <a:srgbClr val="004461"/>
                </a:solidFill>
                <a:latin typeface="Arial"/>
                <a:cs typeface="Arial"/>
              </a:rPr>
              <a:t> </a:t>
            </a:r>
            <a:r>
              <a:rPr sz="1800" dirty="0">
                <a:solidFill>
                  <a:srgbClr val="004461"/>
                </a:solidFill>
                <a:latin typeface="Arial"/>
                <a:cs typeface="Arial"/>
              </a:rPr>
              <a:t>amount</a:t>
            </a:r>
            <a:r>
              <a:rPr sz="1800" spc="35" dirty="0">
                <a:solidFill>
                  <a:srgbClr val="004461"/>
                </a:solidFill>
                <a:latin typeface="Arial"/>
                <a:cs typeface="Arial"/>
              </a:rPr>
              <a:t> </a:t>
            </a:r>
            <a:r>
              <a:rPr sz="1800" dirty="0">
                <a:solidFill>
                  <a:srgbClr val="004461"/>
                </a:solidFill>
                <a:latin typeface="Arial"/>
                <a:cs typeface="Arial"/>
              </a:rPr>
              <a:t>of</a:t>
            </a:r>
            <a:r>
              <a:rPr sz="1800" spc="35" dirty="0">
                <a:solidFill>
                  <a:srgbClr val="004461"/>
                </a:solidFill>
                <a:latin typeface="Arial"/>
                <a:cs typeface="Arial"/>
              </a:rPr>
              <a:t> </a:t>
            </a:r>
            <a:r>
              <a:rPr sz="1800" dirty="0">
                <a:solidFill>
                  <a:srgbClr val="004461"/>
                </a:solidFill>
                <a:latin typeface="Arial"/>
                <a:cs typeface="Arial"/>
              </a:rPr>
              <a:t>carbon</a:t>
            </a:r>
            <a:r>
              <a:rPr sz="1800" spc="30" dirty="0">
                <a:solidFill>
                  <a:srgbClr val="004461"/>
                </a:solidFill>
                <a:latin typeface="Arial"/>
                <a:cs typeface="Arial"/>
              </a:rPr>
              <a:t> </a:t>
            </a:r>
            <a:r>
              <a:rPr sz="1800" dirty="0">
                <a:solidFill>
                  <a:srgbClr val="004461"/>
                </a:solidFill>
                <a:latin typeface="Arial"/>
                <a:cs typeface="Arial"/>
              </a:rPr>
              <a:t>dioxide</a:t>
            </a:r>
            <a:r>
              <a:rPr sz="1800" spc="35" dirty="0">
                <a:solidFill>
                  <a:srgbClr val="004461"/>
                </a:solidFill>
                <a:latin typeface="Arial"/>
                <a:cs typeface="Arial"/>
              </a:rPr>
              <a:t> </a:t>
            </a:r>
            <a:r>
              <a:rPr sz="1800" dirty="0">
                <a:solidFill>
                  <a:srgbClr val="004461"/>
                </a:solidFill>
                <a:latin typeface="Arial"/>
                <a:cs typeface="Arial"/>
              </a:rPr>
              <a:t>and</a:t>
            </a:r>
            <a:r>
              <a:rPr sz="1800" spc="35" dirty="0">
                <a:solidFill>
                  <a:srgbClr val="004461"/>
                </a:solidFill>
                <a:latin typeface="Arial"/>
                <a:cs typeface="Arial"/>
              </a:rPr>
              <a:t> </a:t>
            </a:r>
            <a:r>
              <a:rPr sz="1800" dirty="0">
                <a:solidFill>
                  <a:srgbClr val="004461"/>
                </a:solidFill>
                <a:latin typeface="Arial"/>
                <a:cs typeface="Arial"/>
              </a:rPr>
              <a:t>other</a:t>
            </a:r>
            <a:r>
              <a:rPr sz="1800" spc="35" dirty="0">
                <a:solidFill>
                  <a:srgbClr val="004461"/>
                </a:solidFill>
                <a:latin typeface="Arial"/>
                <a:cs typeface="Arial"/>
              </a:rPr>
              <a:t> </a:t>
            </a:r>
            <a:r>
              <a:rPr sz="1800" spc="-10" dirty="0">
                <a:solidFill>
                  <a:srgbClr val="004461"/>
                </a:solidFill>
                <a:latin typeface="Arial"/>
                <a:cs typeface="Arial"/>
              </a:rPr>
              <a:t>greenhouse </a:t>
            </a:r>
            <a:r>
              <a:rPr sz="1800" dirty="0">
                <a:solidFill>
                  <a:srgbClr val="004461"/>
                </a:solidFill>
                <a:latin typeface="Arial"/>
                <a:cs typeface="Arial"/>
              </a:rPr>
              <a:t>gases</a:t>
            </a:r>
            <a:r>
              <a:rPr sz="1800" spc="-95" dirty="0">
                <a:solidFill>
                  <a:srgbClr val="004461"/>
                </a:solidFill>
                <a:latin typeface="Arial"/>
                <a:cs typeface="Arial"/>
              </a:rPr>
              <a:t> </a:t>
            </a:r>
            <a:r>
              <a:rPr sz="1800" spc="-10" dirty="0">
                <a:solidFill>
                  <a:srgbClr val="004461"/>
                </a:solidFill>
                <a:latin typeface="Arial"/>
                <a:cs typeface="Arial"/>
              </a:rPr>
              <a:t>emitted</a:t>
            </a:r>
            <a:r>
              <a:rPr sz="1800" spc="-90" dirty="0">
                <a:solidFill>
                  <a:srgbClr val="004461"/>
                </a:solidFill>
                <a:latin typeface="Arial"/>
                <a:cs typeface="Arial"/>
              </a:rPr>
              <a:t> </a:t>
            </a:r>
            <a:r>
              <a:rPr sz="1800" dirty="0">
                <a:solidFill>
                  <a:srgbClr val="004461"/>
                </a:solidFill>
                <a:latin typeface="Arial"/>
                <a:cs typeface="Arial"/>
              </a:rPr>
              <a:t>over</a:t>
            </a:r>
            <a:r>
              <a:rPr sz="1800" spc="-90" dirty="0">
                <a:solidFill>
                  <a:srgbClr val="004461"/>
                </a:solidFill>
                <a:latin typeface="Arial"/>
                <a:cs typeface="Arial"/>
              </a:rPr>
              <a:t> </a:t>
            </a:r>
            <a:r>
              <a:rPr sz="1800" dirty="0">
                <a:solidFill>
                  <a:srgbClr val="004461"/>
                </a:solidFill>
                <a:latin typeface="Arial"/>
                <a:cs typeface="Arial"/>
              </a:rPr>
              <a:t>the</a:t>
            </a:r>
            <a:r>
              <a:rPr sz="1800" spc="-95" dirty="0">
                <a:solidFill>
                  <a:srgbClr val="004461"/>
                </a:solidFill>
                <a:latin typeface="Arial"/>
                <a:cs typeface="Arial"/>
              </a:rPr>
              <a:t> </a:t>
            </a:r>
            <a:r>
              <a:rPr sz="1800" dirty="0">
                <a:solidFill>
                  <a:srgbClr val="004461"/>
                </a:solidFill>
                <a:latin typeface="Arial"/>
                <a:cs typeface="Arial"/>
              </a:rPr>
              <a:t>full</a:t>
            </a:r>
            <a:r>
              <a:rPr sz="1800" spc="-90" dirty="0">
                <a:solidFill>
                  <a:srgbClr val="004461"/>
                </a:solidFill>
                <a:latin typeface="Arial"/>
                <a:cs typeface="Arial"/>
              </a:rPr>
              <a:t> </a:t>
            </a:r>
            <a:r>
              <a:rPr sz="1800" dirty="0">
                <a:solidFill>
                  <a:srgbClr val="004461"/>
                </a:solidFill>
                <a:latin typeface="Arial"/>
                <a:cs typeface="Arial"/>
              </a:rPr>
              <a:t>life</a:t>
            </a:r>
            <a:r>
              <a:rPr sz="1800" spc="-90" dirty="0">
                <a:solidFill>
                  <a:srgbClr val="004461"/>
                </a:solidFill>
                <a:latin typeface="Arial"/>
                <a:cs typeface="Arial"/>
              </a:rPr>
              <a:t> </a:t>
            </a:r>
            <a:r>
              <a:rPr sz="1800" dirty="0">
                <a:solidFill>
                  <a:srgbClr val="004461"/>
                </a:solidFill>
                <a:latin typeface="Arial"/>
                <a:cs typeface="Arial"/>
              </a:rPr>
              <a:t>cycle</a:t>
            </a:r>
            <a:r>
              <a:rPr sz="1800" spc="-95" dirty="0">
                <a:solidFill>
                  <a:srgbClr val="004461"/>
                </a:solidFill>
                <a:latin typeface="Arial"/>
                <a:cs typeface="Arial"/>
              </a:rPr>
              <a:t> </a:t>
            </a:r>
            <a:r>
              <a:rPr sz="1800" dirty="0">
                <a:solidFill>
                  <a:srgbClr val="004461"/>
                </a:solidFill>
                <a:latin typeface="Arial"/>
                <a:cs typeface="Arial"/>
              </a:rPr>
              <a:t>of</a:t>
            </a:r>
            <a:r>
              <a:rPr sz="1800" spc="-90" dirty="0">
                <a:solidFill>
                  <a:srgbClr val="004461"/>
                </a:solidFill>
                <a:latin typeface="Arial"/>
                <a:cs typeface="Arial"/>
              </a:rPr>
              <a:t> </a:t>
            </a:r>
            <a:r>
              <a:rPr sz="1800" dirty="0">
                <a:solidFill>
                  <a:srgbClr val="004461"/>
                </a:solidFill>
                <a:latin typeface="Arial"/>
                <a:cs typeface="Arial"/>
              </a:rPr>
              <a:t>a</a:t>
            </a:r>
            <a:r>
              <a:rPr sz="1800" spc="-90" dirty="0">
                <a:solidFill>
                  <a:srgbClr val="004461"/>
                </a:solidFill>
                <a:latin typeface="Arial"/>
                <a:cs typeface="Arial"/>
              </a:rPr>
              <a:t> </a:t>
            </a:r>
            <a:r>
              <a:rPr sz="1800" spc="-10" dirty="0">
                <a:solidFill>
                  <a:srgbClr val="004461"/>
                </a:solidFill>
                <a:latin typeface="Arial"/>
                <a:cs typeface="Arial"/>
              </a:rPr>
              <a:t>product,</a:t>
            </a:r>
            <a:r>
              <a:rPr sz="1800" spc="-95" dirty="0">
                <a:solidFill>
                  <a:srgbClr val="004461"/>
                </a:solidFill>
                <a:latin typeface="Arial"/>
                <a:cs typeface="Arial"/>
              </a:rPr>
              <a:t> </a:t>
            </a:r>
            <a:r>
              <a:rPr sz="1800" spc="-10" dirty="0">
                <a:solidFill>
                  <a:srgbClr val="004461"/>
                </a:solidFill>
                <a:latin typeface="Arial"/>
                <a:cs typeface="Arial"/>
              </a:rPr>
              <a:t>service,</a:t>
            </a:r>
            <a:r>
              <a:rPr sz="1800" spc="-90" dirty="0">
                <a:solidFill>
                  <a:srgbClr val="004461"/>
                </a:solidFill>
                <a:latin typeface="Arial"/>
                <a:cs typeface="Arial"/>
              </a:rPr>
              <a:t> </a:t>
            </a:r>
            <a:r>
              <a:rPr sz="1800" dirty="0">
                <a:solidFill>
                  <a:srgbClr val="004461"/>
                </a:solidFill>
                <a:latin typeface="Arial"/>
                <a:cs typeface="Arial"/>
              </a:rPr>
              <a:t>event</a:t>
            </a:r>
            <a:r>
              <a:rPr sz="1800" spc="-90" dirty="0">
                <a:solidFill>
                  <a:srgbClr val="004461"/>
                </a:solidFill>
                <a:latin typeface="Arial"/>
                <a:cs typeface="Arial"/>
              </a:rPr>
              <a:t> </a:t>
            </a:r>
            <a:r>
              <a:rPr sz="1800" dirty="0">
                <a:solidFill>
                  <a:srgbClr val="004461"/>
                </a:solidFill>
                <a:latin typeface="Arial"/>
                <a:cs typeface="Arial"/>
              </a:rPr>
              <a:t>or</a:t>
            </a:r>
            <a:r>
              <a:rPr sz="1800" spc="-90" dirty="0">
                <a:solidFill>
                  <a:srgbClr val="004461"/>
                </a:solidFill>
                <a:latin typeface="Arial"/>
                <a:cs typeface="Arial"/>
              </a:rPr>
              <a:t> </a:t>
            </a:r>
            <a:r>
              <a:rPr sz="1800" spc="-10" dirty="0">
                <a:solidFill>
                  <a:srgbClr val="004461"/>
                </a:solidFill>
                <a:latin typeface="Arial"/>
                <a:cs typeface="Arial"/>
              </a:rPr>
              <a:t>person.</a:t>
            </a:r>
            <a:endParaRPr sz="1800">
              <a:latin typeface="Arial"/>
              <a:cs typeface="Arial"/>
            </a:endParaRPr>
          </a:p>
          <a:p>
            <a:pPr>
              <a:lnSpc>
                <a:spcPct val="100000"/>
              </a:lnSpc>
              <a:spcBef>
                <a:spcPts val="30"/>
              </a:spcBef>
            </a:pPr>
            <a:endParaRPr sz="2150">
              <a:latin typeface="Arial"/>
              <a:cs typeface="Arial"/>
            </a:endParaRPr>
          </a:p>
          <a:p>
            <a:pPr marL="12700">
              <a:lnSpc>
                <a:spcPct val="100000"/>
              </a:lnSpc>
              <a:spcBef>
                <a:spcPts val="5"/>
              </a:spcBef>
            </a:pPr>
            <a:r>
              <a:rPr sz="1400" b="1" dirty="0">
                <a:solidFill>
                  <a:srgbClr val="004461"/>
                </a:solidFill>
                <a:latin typeface="Arial"/>
                <a:cs typeface="Arial"/>
              </a:rPr>
              <a:t>The</a:t>
            </a:r>
            <a:r>
              <a:rPr sz="1400" b="1" spc="-65" dirty="0">
                <a:solidFill>
                  <a:srgbClr val="004461"/>
                </a:solidFill>
                <a:latin typeface="Arial"/>
                <a:cs typeface="Arial"/>
              </a:rPr>
              <a:t> </a:t>
            </a:r>
            <a:r>
              <a:rPr sz="1400" b="1" dirty="0">
                <a:solidFill>
                  <a:srgbClr val="004461"/>
                </a:solidFill>
                <a:latin typeface="Arial"/>
                <a:cs typeface="Arial"/>
              </a:rPr>
              <a:t>flood</a:t>
            </a:r>
            <a:r>
              <a:rPr sz="1400" b="1" spc="-65" dirty="0">
                <a:solidFill>
                  <a:srgbClr val="004461"/>
                </a:solidFill>
                <a:latin typeface="Arial"/>
                <a:cs typeface="Arial"/>
              </a:rPr>
              <a:t> </a:t>
            </a:r>
            <a:r>
              <a:rPr sz="1400" b="1" spc="-10" dirty="0">
                <a:solidFill>
                  <a:srgbClr val="004461"/>
                </a:solidFill>
                <a:latin typeface="Arial"/>
                <a:cs typeface="Arial"/>
              </a:rPr>
              <a:t>management</a:t>
            </a:r>
            <a:r>
              <a:rPr sz="1400" b="1" spc="-60" dirty="0">
                <a:solidFill>
                  <a:srgbClr val="004461"/>
                </a:solidFill>
                <a:latin typeface="Arial"/>
                <a:cs typeface="Arial"/>
              </a:rPr>
              <a:t> </a:t>
            </a:r>
            <a:r>
              <a:rPr sz="1400" b="1" spc="-10" dirty="0">
                <a:solidFill>
                  <a:srgbClr val="004461"/>
                </a:solidFill>
                <a:latin typeface="Arial"/>
                <a:cs typeface="Arial"/>
              </a:rPr>
              <a:t>systems</a:t>
            </a:r>
            <a:r>
              <a:rPr sz="1400" b="1" spc="-65" dirty="0">
                <a:solidFill>
                  <a:srgbClr val="004461"/>
                </a:solidFill>
                <a:latin typeface="Arial"/>
                <a:cs typeface="Arial"/>
              </a:rPr>
              <a:t> </a:t>
            </a:r>
            <a:r>
              <a:rPr sz="1400" b="1" dirty="0">
                <a:solidFill>
                  <a:srgbClr val="004461"/>
                </a:solidFill>
                <a:latin typeface="Arial"/>
                <a:cs typeface="Arial"/>
              </a:rPr>
              <a:t>have</a:t>
            </a:r>
            <a:r>
              <a:rPr sz="1400" b="1" spc="-60" dirty="0">
                <a:solidFill>
                  <a:srgbClr val="004461"/>
                </a:solidFill>
                <a:latin typeface="Arial"/>
                <a:cs typeface="Arial"/>
              </a:rPr>
              <a:t> </a:t>
            </a:r>
            <a:r>
              <a:rPr sz="1400" b="1" dirty="0">
                <a:solidFill>
                  <a:srgbClr val="004461"/>
                </a:solidFill>
                <a:latin typeface="Arial"/>
                <a:cs typeface="Arial"/>
              </a:rPr>
              <a:t>been</a:t>
            </a:r>
            <a:r>
              <a:rPr sz="1400" b="1" spc="-65" dirty="0">
                <a:solidFill>
                  <a:srgbClr val="004461"/>
                </a:solidFill>
                <a:latin typeface="Arial"/>
                <a:cs typeface="Arial"/>
              </a:rPr>
              <a:t> </a:t>
            </a:r>
            <a:r>
              <a:rPr sz="1400" b="1" dirty="0">
                <a:solidFill>
                  <a:srgbClr val="004461"/>
                </a:solidFill>
                <a:latin typeface="Arial"/>
                <a:cs typeface="Arial"/>
              </a:rPr>
              <a:t>given</a:t>
            </a:r>
            <a:r>
              <a:rPr sz="1400" b="1" spc="-60" dirty="0">
                <a:solidFill>
                  <a:srgbClr val="004461"/>
                </a:solidFill>
                <a:latin typeface="Arial"/>
                <a:cs typeface="Arial"/>
              </a:rPr>
              <a:t> </a:t>
            </a:r>
            <a:r>
              <a:rPr sz="1400" b="1" dirty="0">
                <a:solidFill>
                  <a:srgbClr val="004461"/>
                </a:solidFill>
                <a:latin typeface="Arial"/>
                <a:cs typeface="Arial"/>
              </a:rPr>
              <a:t>a</a:t>
            </a:r>
            <a:r>
              <a:rPr sz="1400" b="1" spc="-65" dirty="0">
                <a:solidFill>
                  <a:srgbClr val="004461"/>
                </a:solidFill>
                <a:latin typeface="Arial"/>
                <a:cs typeface="Arial"/>
              </a:rPr>
              <a:t> </a:t>
            </a:r>
            <a:r>
              <a:rPr sz="1400" b="1" spc="-10" dirty="0">
                <a:solidFill>
                  <a:srgbClr val="004461"/>
                </a:solidFill>
                <a:latin typeface="Arial"/>
                <a:cs typeface="Arial"/>
              </a:rPr>
              <a:t>carbon</a:t>
            </a:r>
            <a:r>
              <a:rPr sz="1400" b="1" spc="-65" dirty="0">
                <a:solidFill>
                  <a:srgbClr val="004461"/>
                </a:solidFill>
                <a:latin typeface="Arial"/>
                <a:cs typeface="Arial"/>
              </a:rPr>
              <a:t> </a:t>
            </a:r>
            <a:r>
              <a:rPr sz="1400" b="1" spc="-10" dirty="0">
                <a:solidFill>
                  <a:srgbClr val="004461"/>
                </a:solidFill>
                <a:latin typeface="Arial"/>
                <a:cs typeface="Arial"/>
              </a:rPr>
              <a:t>footprint</a:t>
            </a:r>
            <a:r>
              <a:rPr sz="1400" b="1" spc="-60" dirty="0">
                <a:solidFill>
                  <a:srgbClr val="004461"/>
                </a:solidFill>
                <a:latin typeface="Arial"/>
                <a:cs typeface="Arial"/>
              </a:rPr>
              <a:t> </a:t>
            </a:r>
            <a:r>
              <a:rPr sz="1400" b="1" spc="-10" dirty="0">
                <a:solidFill>
                  <a:srgbClr val="004461"/>
                </a:solidFill>
                <a:latin typeface="Arial"/>
                <a:cs typeface="Arial"/>
              </a:rPr>
              <a:t>rating</a:t>
            </a:r>
            <a:r>
              <a:rPr sz="1400" b="1" spc="-65" dirty="0">
                <a:solidFill>
                  <a:srgbClr val="004461"/>
                </a:solidFill>
                <a:latin typeface="Arial"/>
                <a:cs typeface="Arial"/>
              </a:rPr>
              <a:t> </a:t>
            </a:r>
            <a:r>
              <a:rPr sz="1400" b="1" dirty="0">
                <a:solidFill>
                  <a:srgbClr val="004461"/>
                </a:solidFill>
                <a:latin typeface="Arial"/>
                <a:cs typeface="Arial"/>
              </a:rPr>
              <a:t>given</a:t>
            </a:r>
            <a:r>
              <a:rPr sz="1400" b="1" spc="-60" dirty="0">
                <a:solidFill>
                  <a:srgbClr val="004461"/>
                </a:solidFill>
                <a:latin typeface="Arial"/>
                <a:cs typeface="Arial"/>
              </a:rPr>
              <a:t> </a:t>
            </a:r>
            <a:r>
              <a:rPr sz="1400" b="1" dirty="0">
                <a:solidFill>
                  <a:srgbClr val="004461"/>
                </a:solidFill>
                <a:latin typeface="Arial"/>
                <a:cs typeface="Arial"/>
              </a:rPr>
              <a:t>out</a:t>
            </a:r>
            <a:r>
              <a:rPr sz="1400" b="1" spc="-65" dirty="0">
                <a:solidFill>
                  <a:srgbClr val="004461"/>
                </a:solidFill>
                <a:latin typeface="Arial"/>
                <a:cs typeface="Arial"/>
              </a:rPr>
              <a:t> </a:t>
            </a:r>
            <a:r>
              <a:rPr sz="1400" b="1" dirty="0">
                <a:solidFill>
                  <a:srgbClr val="004461"/>
                </a:solidFill>
                <a:latin typeface="Arial"/>
                <a:cs typeface="Arial"/>
              </a:rPr>
              <a:t>of</a:t>
            </a:r>
            <a:r>
              <a:rPr sz="1400" b="1" spc="-60" dirty="0">
                <a:solidFill>
                  <a:srgbClr val="004461"/>
                </a:solidFill>
                <a:latin typeface="Arial"/>
                <a:cs typeface="Arial"/>
              </a:rPr>
              <a:t> </a:t>
            </a:r>
            <a:r>
              <a:rPr sz="1400" b="1" spc="-25" dirty="0">
                <a:solidFill>
                  <a:srgbClr val="004461"/>
                </a:solidFill>
                <a:latin typeface="Arial"/>
                <a:cs typeface="Arial"/>
              </a:rPr>
              <a:t>10.</a:t>
            </a:r>
            <a:endParaRPr sz="1400">
              <a:latin typeface="Arial"/>
              <a:cs typeface="Arial"/>
            </a:endParaRPr>
          </a:p>
          <a:p>
            <a:pPr marL="241300" indent="-229235">
              <a:lnSpc>
                <a:spcPct val="100000"/>
              </a:lnSpc>
              <a:spcBef>
                <a:spcPts val="850"/>
              </a:spcBef>
              <a:buChar char="•"/>
              <a:tabLst>
                <a:tab pos="240665" algn="l"/>
                <a:tab pos="241935" algn="l"/>
              </a:tabLst>
            </a:pPr>
            <a:r>
              <a:rPr sz="1400" dirty="0">
                <a:solidFill>
                  <a:srgbClr val="004461"/>
                </a:solidFill>
                <a:latin typeface="Arial"/>
                <a:cs typeface="Arial"/>
              </a:rPr>
              <a:t>1</a:t>
            </a:r>
            <a:r>
              <a:rPr sz="1400" spc="-70" dirty="0">
                <a:solidFill>
                  <a:srgbClr val="004461"/>
                </a:solidFill>
                <a:latin typeface="Arial"/>
                <a:cs typeface="Arial"/>
              </a:rPr>
              <a:t> </a:t>
            </a:r>
            <a:r>
              <a:rPr sz="1400" dirty="0">
                <a:solidFill>
                  <a:srgbClr val="004461"/>
                </a:solidFill>
                <a:latin typeface="Arial"/>
                <a:cs typeface="Arial"/>
              </a:rPr>
              <a:t>being</a:t>
            </a:r>
            <a:r>
              <a:rPr sz="1400" spc="-60" dirty="0">
                <a:solidFill>
                  <a:srgbClr val="004461"/>
                </a:solidFill>
                <a:latin typeface="Arial"/>
                <a:cs typeface="Arial"/>
              </a:rPr>
              <a:t> </a:t>
            </a:r>
            <a:r>
              <a:rPr sz="1400" dirty="0">
                <a:solidFill>
                  <a:srgbClr val="004461"/>
                </a:solidFill>
                <a:latin typeface="Arial"/>
                <a:cs typeface="Arial"/>
              </a:rPr>
              <a:t>the</a:t>
            </a:r>
            <a:r>
              <a:rPr sz="1400" spc="-55" dirty="0">
                <a:solidFill>
                  <a:srgbClr val="004461"/>
                </a:solidFill>
                <a:latin typeface="Arial"/>
                <a:cs typeface="Arial"/>
              </a:rPr>
              <a:t> </a:t>
            </a:r>
            <a:r>
              <a:rPr sz="1400" spc="-10" dirty="0">
                <a:solidFill>
                  <a:srgbClr val="004461"/>
                </a:solidFill>
                <a:latin typeface="Arial"/>
                <a:cs typeface="Arial"/>
              </a:rPr>
              <a:t>lowest</a:t>
            </a:r>
            <a:r>
              <a:rPr sz="1400" spc="-60" dirty="0">
                <a:solidFill>
                  <a:srgbClr val="004461"/>
                </a:solidFill>
                <a:latin typeface="Arial"/>
                <a:cs typeface="Arial"/>
              </a:rPr>
              <a:t> </a:t>
            </a:r>
            <a:r>
              <a:rPr sz="1400" spc="-10" dirty="0">
                <a:solidFill>
                  <a:srgbClr val="004461"/>
                </a:solidFill>
                <a:latin typeface="Arial"/>
                <a:cs typeface="Arial"/>
              </a:rPr>
              <a:t>carbon</a:t>
            </a:r>
            <a:r>
              <a:rPr sz="1400" spc="-60" dirty="0">
                <a:solidFill>
                  <a:srgbClr val="004461"/>
                </a:solidFill>
                <a:latin typeface="Arial"/>
                <a:cs typeface="Arial"/>
              </a:rPr>
              <a:t> </a:t>
            </a:r>
            <a:r>
              <a:rPr sz="1400" spc="-10" dirty="0">
                <a:solidFill>
                  <a:srgbClr val="004461"/>
                </a:solidFill>
                <a:latin typeface="Arial"/>
                <a:cs typeface="Arial"/>
              </a:rPr>
              <a:t>footprint</a:t>
            </a:r>
            <a:r>
              <a:rPr sz="1400" spc="-55" dirty="0">
                <a:solidFill>
                  <a:srgbClr val="004461"/>
                </a:solidFill>
                <a:latin typeface="Arial"/>
                <a:cs typeface="Arial"/>
              </a:rPr>
              <a:t> </a:t>
            </a:r>
            <a:r>
              <a:rPr sz="1400" dirty="0">
                <a:solidFill>
                  <a:srgbClr val="004461"/>
                </a:solidFill>
                <a:latin typeface="Arial"/>
                <a:cs typeface="Arial"/>
              </a:rPr>
              <a:t>which</a:t>
            </a:r>
            <a:r>
              <a:rPr sz="1400" spc="-60" dirty="0">
                <a:solidFill>
                  <a:srgbClr val="004461"/>
                </a:solidFill>
                <a:latin typeface="Arial"/>
                <a:cs typeface="Arial"/>
              </a:rPr>
              <a:t> </a:t>
            </a:r>
            <a:r>
              <a:rPr sz="1400" dirty="0">
                <a:solidFill>
                  <a:srgbClr val="004461"/>
                </a:solidFill>
                <a:latin typeface="Arial"/>
                <a:cs typeface="Arial"/>
              </a:rPr>
              <a:t>is</a:t>
            </a:r>
            <a:r>
              <a:rPr sz="1400" spc="-55" dirty="0">
                <a:solidFill>
                  <a:srgbClr val="004461"/>
                </a:solidFill>
                <a:latin typeface="Arial"/>
                <a:cs typeface="Arial"/>
              </a:rPr>
              <a:t> </a:t>
            </a:r>
            <a:r>
              <a:rPr sz="1400" spc="-20" dirty="0">
                <a:solidFill>
                  <a:srgbClr val="004461"/>
                </a:solidFill>
                <a:latin typeface="Arial"/>
                <a:cs typeface="Arial"/>
              </a:rPr>
              <a:t>good</a:t>
            </a:r>
            <a:endParaRPr sz="1400">
              <a:latin typeface="Arial"/>
              <a:cs typeface="Arial"/>
            </a:endParaRPr>
          </a:p>
          <a:p>
            <a:pPr marL="241300" indent="-229235">
              <a:lnSpc>
                <a:spcPct val="100000"/>
              </a:lnSpc>
              <a:spcBef>
                <a:spcPts val="850"/>
              </a:spcBef>
              <a:buChar char="•"/>
              <a:tabLst>
                <a:tab pos="240665" algn="l"/>
                <a:tab pos="241935" algn="l"/>
              </a:tabLst>
            </a:pPr>
            <a:r>
              <a:rPr sz="1400" dirty="0">
                <a:solidFill>
                  <a:srgbClr val="004461"/>
                </a:solidFill>
                <a:latin typeface="Arial"/>
                <a:cs typeface="Arial"/>
              </a:rPr>
              <a:t>10</a:t>
            </a:r>
            <a:r>
              <a:rPr sz="1400" spc="-70" dirty="0">
                <a:solidFill>
                  <a:srgbClr val="004461"/>
                </a:solidFill>
                <a:latin typeface="Arial"/>
                <a:cs typeface="Arial"/>
              </a:rPr>
              <a:t> </a:t>
            </a:r>
            <a:r>
              <a:rPr sz="1400" dirty="0">
                <a:solidFill>
                  <a:srgbClr val="004461"/>
                </a:solidFill>
                <a:latin typeface="Arial"/>
                <a:cs typeface="Arial"/>
              </a:rPr>
              <a:t>being</a:t>
            </a:r>
            <a:r>
              <a:rPr sz="1400" spc="-60" dirty="0">
                <a:solidFill>
                  <a:srgbClr val="004461"/>
                </a:solidFill>
                <a:latin typeface="Arial"/>
                <a:cs typeface="Arial"/>
              </a:rPr>
              <a:t> </a:t>
            </a:r>
            <a:r>
              <a:rPr sz="1400" dirty="0">
                <a:solidFill>
                  <a:srgbClr val="004461"/>
                </a:solidFill>
                <a:latin typeface="Arial"/>
                <a:cs typeface="Arial"/>
              </a:rPr>
              <a:t>the</a:t>
            </a:r>
            <a:r>
              <a:rPr sz="1400" spc="-60" dirty="0">
                <a:solidFill>
                  <a:srgbClr val="004461"/>
                </a:solidFill>
                <a:latin typeface="Arial"/>
                <a:cs typeface="Arial"/>
              </a:rPr>
              <a:t> </a:t>
            </a:r>
            <a:r>
              <a:rPr sz="1400" spc="-10" dirty="0">
                <a:solidFill>
                  <a:srgbClr val="004461"/>
                </a:solidFill>
                <a:latin typeface="Arial"/>
                <a:cs typeface="Arial"/>
              </a:rPr>
              <a:t>highest,</a:t>
            </a:r>
            <a:r>
              <a:rPr sz="1400" spc="-60" dirty="0">
                <a:solidFill>
                  <a:srgbClr val="004461"/>
                </a:solidFill>
                <a:latin typeface="Arial"/>
                <a:cs typeface="Arial"/>
              </a:rPr>
              <a:t> </a:t>
            </a:r>
            <a:r>
              <a:rPr sz="1400" dirty="0">
                <a:solidFill>
                  <a:srgbClr val="004461"/>
                </a:solidFill>
                <a:latin typeface="Arial"/>
                <a:cs typeface="Arial"/>
              </a:rPr>
              <a:t>which</a:t>
            </a:r>
            <a:r>
              <a:rPr sz="1400" spc="-60" dirty="0">
                <a:solidFill>
                  <a:srgbClr val="004461"/>
                </a:solidFill>
                <a:latin typeface="Arial"/>
                <a:cs typeface="Arial"/>
              </a:rPr>
              <a:t> </a:t>
            </a:r>
            <a:r>
              <a:rPr sz="1400" dirty="0">
                <a:solidFill>
                  <a:srgbClr val="004461"/>
                </a:solidFill>
                <a:latin typeface="Arial"/>
                <a:cs typeface="Arial"/>
              </a:rPr>
              <a:t>is</a:t>
            </a:r>
            <a:r>
              <a:rPr sz="1400" spc="-60" dirty="0">
                <a:solidFill>
                  <a:srgbClr val="004461"/>
                </a:solidFill>
                <a:latin typeface="Arial"/>
                <a:cs typeface="Arial"/>
              </a:rPr>
              <a:t> </a:t>
            </a:r>
            <a:r>
              <a:rPr sz="1400" dirty="0">
                <a:solidFill>
                  <a:srgbClr val="004461"/>
                </a:solidFill>
                <a:latin typeface="Arial"/>
                <a:cs typeface="Arial"/>
              </a:rPr>
              <a:t>bad</a:t>
            </a:r>
            <a:r>
              <a:rPr sz="1400" spc="-60" dirty="0">
                <a:solidFill>
                  <a:srgbClr val="004461"/>
                </a:solidFill>
                <a:latin typeface="Arial"/>
                <a:cs typeface="Arial"/>
              </a:rPr>
              <a:t> </a:t>
            </a:r>
            <a:r>
              <a:rPr sz="1400" dirty="0">
                <a:solidFill>
                  <a:srgbClr val="004461"/>
                </a:solidFill>
                <a:latin typeface="Arial"/>
                <a:cs typeface="Arial"/>
              </a:rPr>
              <a:t>for</a:t>
            </a:r>
            <a:r>
              <a:rPr sz="1400" spc="-60" dirty="0">
                <a:solidFill>
                  <a:srgbClr val="004461"/>
                </a:solidFill>
                <a:latin typeface="Arial"/>
                <a:cs typeface="Arial"/>
              </a:rPr>
              <a:t> </a:t>
            </a:r>
            <a:r>
              <a:rPr sz="1400" dirty="0">
                <a:solidFill>
                  <a:srgbClr val="004461"/>
                </a:solidFill>
                <a:latin typeface="Arial"/>
                <a:cs typeface="Arial"/>
              </a:rPr>
              <a:t>the</a:t>
            </a:r>
            <a:r>
              <a:rPr sz="1400" spc="285" dirty="0">
                <a:solidFill>
                  <a:srgbClr val="004461"/>
                </a:solidFill>
                <a:latin typeface="Arial"/>
                <a:cs typeface="Arial"/>
              </a:rPr>
              <a:t> </a:t>
            </a:r>
            <a:r>
              <a:rPr sz="1400" spc="-10" dirty="0">
                <a:solidFill>
                  <a:srgbClr val="004461"/>
                </a:solidFill>
                <a:latin typeface="Arial"/>
                <a:cs typeface="Arial"/>
              </a:rPr>
              <a:t>environment.</a:t>
            </a:r>
            <a:endParaRPr sz="1400">
              <a:latin typeface="Arial"/>
              <a:cs typeface="Arial"/>
            </a:endParaRPr>
          </a:p>
          <a:p>
            <a:pPr marL="12700">
              <a:lnSpc>
                <a:spcPct val="100000"/>
              </a:lnSpc>
              <a:spcBef>
                <a:spcPts val="850"/>
              </a:spcBef>
            </a:pPr>
            <a:r>
              <a:rPr sz="1400" dirty="0">
                <a:solidFill>
                  <a:srgbClr val="004461"/>
                </a:solidFill>
                <a:latin typeface="Arial"/>
                <a:cs typeface="Arial"/>
              </a:rPr>
              <a:t>When</a:t>
            </a:r>
            <a:r>
              <a:rPr sz="1400" spc="-65" dirty="0">
                <a:solidFill>
                  <a:srgbClr val="004461"/>
                </a:solidFill>
                <a:latin typeface="Arial"/>
                <a:cs typeface="Arial"/>
              </a:rPr>
              <a:t> </a:t>
            </a:r>
            <a:r>
              <a:rPr sz="1400" spc="-10" dirty="0">
                <a:solidFill>
                  <a:srgbClr val="004461"/>
                </a:solidFill>
                <a:latin typeface="Arial"/>
                <a:cs typeface="Arial"/>
              </a:rPr>
              <a:t>choosing</a:t>
            </a:r>
            <a:r>
              <a:rPr sz="1400" spc="-60" dirty="0">
                <a:solidFill>
                  <a:srgbClr val="004461"/>
                </a:solidFill>
                <a:latin typeface="Arial"/>
                <a:cs typeface="Arial"/>
              </a:rPr>
              <a:t> </a:t>
            </a:r>
            <a:r>
              <a:rPr sz="1400" dirty="0">
                <a:solidFill>
                  <a:srgbClr val="004461"/>
                </a:solidFill>
                <a:latin typeface="Arial"/>
                <a:cs typeface="Arial"/>
              </a:rPr>
              <a:t>your</a:t>
            </a:r>
            <a:r>
              <a:rPr sz="1400" spc="-65" dirty="0">
                <a:solidFill>
                  <a:srgbClr val="004461"/>
                </a:solidFill>
                <a:latin typeface="Arial"/>
                <a:cs typeface="Arial"/>
              </a:rPr>
              <a:t> </a:t>
            </a:r>
            <a:r>
              <a:rPr sz="1400" dirty="0">
                <a:solidFill>
                  <a:srgbClr val="004461"/>
                </a:solidFill>
                <a:latin typeface="Arial"/>
                <a:cs typeface="Arial"/>
              </a:rPr>
              <a:t>flood</a:t>
            </a:r>
            <a:r>
              <a:rPr sz="1400" spc="-60" dirty="0">
                <a:solidFill>
                  <a:srgbClr val="004461"/>
                </a:solidFill>
                <a:latin typeface="Arial"/>
                <a:cs typeface="Arial"/>
              </a:rPr>
              <a:t> </a:t>
            </a:r>
            <a:r>
              <a:rPr sz="1400" spc="-10" dirty="0">
                <a:solidFill>
                  <a:srgbClr val="004461"/>
                </a:solidFill>
                <a:latin typeface="Arial"/>
                <a:cs typeface="Arial"/>
              </a:rPr>
              <a:t>management</a:t>
            </a:r>
            <a:r>
              <a:rPr sz="1400" spc="-65" dirty="0">
                <a:solidFill>
                  <a:srgbClr val="004461"/>
                </a:solidFill>
                <a:latin typeface="Arial"/>
                <a:cs typeface="Arial"/>
              </a:rPr>
              <a:t> </a:t>
            </a:r>
            <a:r>
              <a:rPr sz="1400" spc="-10" dirty="0">
                <a:solidFill>
                  <a:srgbClr val="004461"/>
                </a:solidFill>
                <a:latin typeface="Arial"/>
                <a:cs typeface="Arial"/>
              </a:rPr>
              <a:t>systems,</a:t>
            </a:r>
            <a:r>
              <a:rPr sz="1400" spc="-60" dirty="0">
                <a:solidFill>
                  <a:srgbClr val="004461"/>
                </a:solidFill>
                <a:latin typeface="Arial"/>
                <a:cs typeface="Arial"/>
              </a:rPr>
              <a:t> </a:t>
            </a:r>
            <a:r>
              <a:rPr sz="1400" dirty="0">
                <a:solidFill>
                  <a:srgbClr val="004461"/>
                </a:solidFill>
                <a:latin typeface="Arial"/>
                <a:cs typeface="Arial"/>
              </a:rPr>
              <a:t>as</a:t>
            </a:r>
            <a:r>
              <a:rPr sz="1400" spc="-65" dirty="0">
                <a:solidFill>
                  <a:srgbClr val="004461"/>
                </a:solidFill>
                <a:latin typeface="Arial"/>
                <a:cs typeface="Arial"/>
              </a:rPr>
              <a:t> </a:t>
            </a:r>
            <a:r>
              <a:rPr sz="1400" dirty="0">
                <a:solidFill>
                  <a:srgbClr val="004461"/>
                </a:solidFill>
                <a:latin typeface="Arial"/>
                <a:cs typeface="Arial"/>
              </a:rPr>
              <a:t>well</a:t>
            </a:r>
            <a:r>
              <a:rPr sz="1400" spc="-60" dirty="0">
                <a:solidFill>
                  <a:srgbClr val="004461"/>
                </a:solidFill>
                <a:latin typeface="Arial"/>
                <a:cs typeface="Arial"/>
              </a:rPr>
              <a:t> </a:t>
            </a:r>
            <a:r>
              <a:rPr sz="1400" dirty="0">
                <a:solidFill>
                  <a:srgbClr val="004461"/>
                </a:solidFill>
                <a:latin typeface="Arial"/>
                <a:cs typeface="Arial"/>
              </a:rPr>
              <a:t>as</a:t>
            </a:r>
            <a:r>
              <a:rPr sz="1400" spc="-65" dirty="0">
                <a:solidFill>
                  <a:srgbClr val="004461"/>
                </a:solidFill>
                <a:latin typeface="Arial"/>
                <a:cs typeface="Arial"/>
              </a:rPr>
              <a:t> </a:t>
            </a:r>
            <a:r>
              <a:rPr sz="1400" dirty="0">
                <a:solidFill>
                  <a:srgbClr val="004461"/>
                </a:solidFill>
                <a:latin typeface="Arial"/>
                <a:cs typeface="Arial"/>
              </a:rPr>
              <a:t>the</a:t>
            </a:r>
            <a:r>
              <a:rPr sz="1400" spc="-60" dirty="0">
                <a:solidFill>
                  <a:srgbClr val="004461"/>
                </a:solidFill>
                <a:latin typeface="Arial"/>
                <a:cs typeface="Arial"/>
              </a:rPr>
              <a:t> </a:t>
            </a:r>
            <a:r>
              <a:rPr sz="1400" spc="-10" dirty="0">
                <a:solidFill>
                  <a:srgbClr val="004461"/>
                </a:solidFill>
                <a:latin typeface="Arial"/>
                <a:cs typeface="Arial"/>
              </a:rPr>
              <a:t>financial</a:t>
            </a:r>
            <a:r>
              <a:rPr sz="1400" spc="-65" dirty="0">
                <a:solidFill>
                  <a:srgbClr val="004461"/>
                </a:solidFill>
                <a:latin typeface="Arial"/>
                <a:cs typeface="Arial"/>
              </a:rPr>
              <a:t> </a:t>
            </a:r>
            <a:r>
              <a:rPr sz="1400" dirty="0">
                <a:solidFill>
                  <a:srgbClr val="004461"/>
                </a:solidFill>
                <a:latin typeface="Arial"/>
                <a:cs typeface="Arial"/>
              </a:rPr>
              <a:t>cost</a:t>
            </a:r>
            <a:r>
              <a:rPr sz="1400" spc="-60" dirty="0">
                <a:solidFill>
                  <a:srgbClr val="004461"/>
                </a:solidFill>
                <a:latin typeface="Arial"/>
                <a:cs typeface="Arial"/>
              </a:rPr>
              <a:t> </a:t>
            </a:r>
            <a:r>
              <a:rPr sz="1400" spc="-10" dirty="0">
                <a:solidFill>
                  <a:srgbClr val="004461"/>
                </a:solidFill>
                <a:latin typeface="Arial"/>
                <a:cs typeface="Arial"/>
              </a:rPr>
              <a:t>consider</a:t>
            </a:r>
            <a:r>
              <a:rPr sz="1400" spc="-65" dirty="0">
                <a:solidFill>
                  <a:srgbClr val="004461"/>
                </a:solidFill>
                <a:latin typeface="Arial"/>
                <a:cs typeface="Arial"/>
              </a:rPr>
              <a:t> </a:t>
            </a:r>
            <a:r>
              <a:rPr sz="1400" dirty="0">
                <a:solidFill>
                  <a:srgbClr val="004461"/>
                </a:solidFill>
                <a:latin typeface="Arial"/>
                <a:cs typeface="Arial"/>
              </a:rPr>
              <a:t>the</a:t>
            </a:r>
            <a:r>
              <a:rPr sz="1400" spc="-60" dirty="0">
                <a:solidFill>
                  <a:srgbClr val="004461"/>
                </a:solidFill>
                <a:latin typeface="Arial"/>
                <a:cs typeface="Arial"/>
              </a:rPr>
              <a:t> </a:t>
            </a:r>
            <a:r>
              <a:rPr sz="1400" spc="-10" dirty="0">
                <a:solidFill>
                  <a:srgbClr val="004461"/>
                </a:solidFill>
                <a:latin typeface="Arial"/>
                <a:cs typeface="Arial"/>
              </a:rPr>
              <a:t>carbon</a:t>
            </a:r>
            <a:r>
              <a:rPr sz="1400" spc="-60" dirty="0">
                <a:solidFill>
                  <a:srgbClr val="004461"/>
                </a:solidFill>
                <a:latin typeface="Arial"/>
                <a:cs typeface="Arial"/>
              </a:rPr>
              <a:t> </a:t>
            </a:r>
            <a:r>
              <a:rPr sz="1400" spc="-10" dirty="0">
                <a:solidFill>
                  <a:srgbClr val="004461"/>
                </a:solidFill>
                <a:latin typeface="Arial"/>
                <a:cs typeface="Arial"/>
              </a:rPr>
              <a:t>cost.</a:t>
            </a:r>
            <a:endParaRPr sz="1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5706110"/>
            <a:chOff x="0" y="0"/>
            <a:chExt cx="9144000" cy="5706110"/>
          </a:xfrm>
        </p:grpSpPr>
        <p:sp>
          <p:nvSpPr>
            <p:cNvPr id="3" name="object 3"/>
            <p:cNvSpPr/>
            <p:nvPr/>
          </p:nvSpPr>
          <p:spPr>
            <a:xfrm>
              <a:off x="0" y="1136751"/>
              <a:ext cx="9144000" cy="4569460"/>
            </a:xfrm>
            <a:custGeom>
              <a:avLst/>
              <a:gdLst/>
              <a:ahLst/>
              <a:cxnLst/>
              <a:rect l="l" t="t" r="r" b="b"/>
              <a:pathLst>
                <a:path w="9144000" h="4569460">
                  <a:moveTo>
                    <a:pt x="0" y="4569244"/>
                  </a:moveTo>
                  <a:lnTo>
                    <a:pt x="9144000" y="4569244"/>
                  </a:lnTo>
                  <a:lnTo>
                    <a:pt x="9144000" y="0"/>
                  </a:lnTo>
                  <a:lnTo>
                    <a:pt x="0" y="0"/>
                  </a:lnTo>
                  <a:lnTo>
                    <a:pt x="0" y="4569244"/>
                  </a:lnTo>
                  <a:close/>
                </a:path>
              </a:pathLst>
            </a:custGeom>
            <a:solidFill>
              <a:srgbClr val="E2F3FA">
                <a:alpha val="89999"/>
              </a:srgbClr>
            </a:solidFill>
          </p:spPr>
          <p:txBody>
            <a:bodyPr wrap="square" lIns="0" tIns="0" rIns="0" bIns="0" rtlCol="0"/>
            <a:lstStyle/>
            <a:p>
              <a:endParaRPr/>
            </a:p>
          </p:txBody>
        </p:sp>
        <p:pic>
          <p:nvPicPr>
            <p:cNvPr id="4" name="object 4"/>
            <p:cNvPicPr/>
            <p:nvPr/>
          </p:nvPicPr>
          <p:blipFill>
            <a:blip r:embed="rId3" cstate="print"/>
            <a:stretch>
              <a:fillRect/>
            </a:stretch>
          </p:blipFill>
          <p:spPr>
            <a:xfrm>
              <a:off x="0" y="4635613"/>
              <a:ext cx="9144000" cy="1068578"/>
            </a:xfrm>
            <a:prstGeom prst="rect">
              <a:avLst/>
            </a:prstGeom>
          </p:spPr>
        </p:pic>
        <p:sp>
          <p:nvSpPr>
            <p:cNvPr id="5" name="object 5"/>
            <p:cNvSpPr/>
            <p:nvPr/>
          </p:nvSpPr>
          <p:spPr>
            <a:xfrm>
              <a:off x="0" y="0"/>
              <a:ext cx="9142730" cy="1137285"/>
            </a:xfrm>
            <a:custGeom>
              <a:avLst/>
              <a:gdLst/>
              <a:ahLst/>
              <a:cxnLst/>
              <a:rect l="l" t="t" r="r" b="b"/>
              <a:pathLst>
                <a:path w="9142730" h="1137285">
                  <a:moveTo>
                    <a:pt x="0" y="1136751"/>
                  </a:moveTo>
                  <a:lnTo>
                    <a:pt x="9142399" y="1136751"/>
                  </a:lnTo>
                  <a:lnTo>
                    <a:pt x="9142399" y="0"/>
                  </a:lnTo>
                  <a:lnTo>
                    <a:pt x="0" y="0"/>
                  </a:lnTo>
                  <a:lnTo>
                    <a:pt x="0" y="1136751"/>
                  </a:lnTo>
                  <a:close/>
                </a:path>
              </a:pathLst>
            </a:custGeom>
            <a:solidFill>
              <a:srgbClr val="B6DFEF">
                <a:alpha val="79998"/>
              </a:srgbClr>
            </a:solidFill>
          </p:spPr>
          <p:txBody>
            <a:bodyPr wrap="square" lIns="0" tIns="0" rIns="0" bIns="0" rtlCol="0"/>
            <a:lstStyle/>
            <a:p>
              <a:endParaRPr/>
            </a:p>
          </p:txBody>
        </p:sp>
        <p:pic>
          <p:nvPicPr>
            <p:cNvPr id="6" name="object 6"/>
            <p:cNvPicPr/>
            <p:nvPr/>
          </p:nvPicPr>
          <p:blipFill>
            <a:blip r:embed="rId4" cstate="print"/>
            <a:stretch>
              <a:fillRect/>
            </a:stretch>
          </p:blipFill>
          <p:spPr>
            <a:xfrm>
              <a:off x="6883400" y="306336"/>
              <a:ext cx="1938997" cy="583806"/>
            </a:xfrm>
            <a:prstGeom prst="rect">
              <a:avLst/>
            </a:prstGeom>
          </p:spPr>
        </p:pic>
        <p:pic>
          <p:nvPicPr>
            <p:cNvPr id="7" name="object 7"/>
            <p:cNvPicPr/>
            <p:nvPr/>
          </p:nvPicPr>
          <p:blipFill>
            <a:blip r:embed="rId5" cstate="print"/>
            <a:stretch>
              <a:fillRect/>
            </a:stretch>
          </p:blipFill>
          <p:spPr>
            <a:xfrm>
              <a:off x="359999" y="287485"/>
              <a:ext cx="1447041" cy="618592"/>
            </a:xfrm>
            <a:prstGeom prst="rect">
              <a:avLst/>
            </a:prstGeom>
          </p:spPr>
        </p:pic>
      </p:grpSp>
      <p:sp>
        <p:nvSpPr>
          <p:cNvPr id="8" name="object 8"/>
          <p:cNvSpPr/>
          <p:nvPr/>
        </p:nvSpPr>
        <p:spPr>
          <a:xfrm>
            <a:off x="1260003" y="2627995"/>
            <a:ext cx="6682105" cy="450215"/>
          </a:xfrm>
          <a:custGeom>
            <a:avLst/>
            <a:gdLst/>
            <a:ahLst/>
            <a:cxnLst/>
            <a:rect l="l" t="t" r="r" b="b"/>
            <a:pathLst>
              <a:path w="6682105" h="450214">
                <a:moveTo>
                  <a:pt x="6609600" y="0"/>
                </a:moveTo>
                <a:lnTo>
                  <a:pt x="71996" y="0"/>
                </a:lnTo>
                <a:lnTo>
                  <a:pt x="43971" y="5657"/>
                </a:lnTo>
                <a:lnTo>
                  <a:pt x="21086" y="21086"/>
                </a:lnTo>
                <a:lnTo>
                  <a:pt x="5657" y="43971"/>
                </a:lnTo>
                <a:lnTo>
                  <a:pt x="0" y="71996"/>
                </a:lnTo>
                <a:lnTo>
                  <a:pt x="0" y="378002"/>
                </a:lnTo>
                <a:lnTo>
                  <a:pt x="5657" y="406027"/>
                </a:lnTo>
                <a:lnTo>
                  <a:pt x="21086" y="428912"/>
                </a:lnTo>
                <a:lnTo>
                  <a:pt x="43971" y="444341"/>
                </a:lnTo>
                <a:lnTo>
                  <a:pt x="71996" y="449999"/>
                </a:lnTo>
                <a:lnTo>
                  <a:pt x="6609600" y="449999"/>
                </a:lnTo>
                <a:lnTo>
                  <a:pt x="6637625" y="444341"/>
                </a:lnTo>
                <a:lnTo>
                  <a:pt x="6660510" y="428912"/>
                </a:lnTo>
                <a:lnTo>
                  <a:pt x="6675939" y="406027"/>
                </a:lnTo>
                <a:lnTo>
                  <a:pt x="6681597" y="378002"/>
                </a:lnTo>
                <a:lnTo>
                  <a:pt x="6681597" y="71996"/>
                </a:lnTo>
                <a:lnTo>
                  <a:pt x="6675939" y="43971"/>
                </a:lnTo>
                <a:lnTo>
                  <a:pt x="6660510" y="21086"/>
                </a:lnTo>
                <a:lnTo>
                  <a:pt x="6637625" y="5657"/>
                </a:lnTo>
                <a:lnTo>
                  <a:pt x="6609600" y="0"/>
                </a:lnTo>
                <a:close/>
              </a:path>
            </a:pathLst>
          </a:custGeom>
          <a:solidFill>
            <a:srgbClr val="5F5E5E">
              <a:alpha val="9999"/>
            </a:srgbClr>
          </a:solidFill>
        </p:spPr>
        <p:txBody>
          <a:bodyPr wrap="square" lIns="0" tIns="0" rIns="0" bIns="0" rtlCol="0"/>
          <a:lstStyle/>
          <a:p>
            <a:endParaRPr/>
          </a:p>
        </p:txBody>
      </p:sp>
      <p:sp>
        <p:nvSpPr>
          <p:cNvPr id="9" name="object 9"/>
          <p:cNvSpPr txBox="1"/>
          <p:nvPr/>
        </p:nvSpPr>
        <p:spPr>
          <a:xfrm>
            <a:off x="1435724" y="2732409"/>
            <a:ext cx="633095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004461"/>
                </a:solidFill>
                <a:latin typeface="Arial"/>
                <a:cs typeface="Arial"/>
              </a:rPr>
              <a:t>©</a:t>
            </a:r>
            <a:r>
              <a:rPr sz="1200" spc="-55" dirty="0">
                <a:solidFill>
                  <a:srgbClr val="004461"/>
                </a:solidFill>
                <a:latin typeface="Arial"/>
                <a:cs typeface="Arial"/>
              </a:rPr>
              <a:t> </a:t>
            </a:r>
            <a:r>
              <a:rPr sz="1200" spc="-20" dirty="0">
                <a:solidFill>
                  <a:srgbClr val="004461"/>
                </a:solidFill>
                <a:latin typeface="Arial"/>
                <a:cs typeface="Arial"/>
              </a:rPr>
              <a:t>Environment</a:t>
            </a:r>
            <a:r>
              <a:rPr sz="1200" spc="-95" dirty="0">
                <a:solidFill>
                  <a:srgbClr val="004461"/>
                </a:solidFill>
                <a:latin typeface="Arial"/>
                <a:cs typeface="Arial"/>
              </a:rPr>
              <a:t> </a:t>
            </a:r>
            <a:r>
              <a:rPr sz="1200" spc="-10" dirty="0">
                <a:solidFill>
                  <a:srgbClr val="004461"/>
                </a:solidFill>
                <a:latin typeface="Arial"/>
                <a:cs typeface="Arial"/>
              </a:rPr>
              <a:t>Agency</a:t>
            </a:r>
            <a:r>
              <a:rPr sz="1200" spc="-40" dirty="0">
                <a:solidFill>
                  <a:srgbClr val="004461"/>
                </a:solidFill>
                <a:latin typeface="Arial"/>
                <a:cs typeface="Arial"/>
              </a:rPr>
              <a:t> </a:t>
            </a:r>
            <a:r>
              <a:rPr sz="1200" spc="-10" dirty="0">
                <a:solidFill>
                  <a:srgbClr val="004461"/>
                </a:solidFill>
                <a:latin typeface="Arial"/>
                <a:cs typeface="Arial"/>
              </a:rPr>
              <a:t>2022.</a:t>
            </a:r>
            <a:r>
              <a:rPr sz="1200" spc="-65" dirty="0">
                <a:solidFill>
                  <a:srgbClr val="004461"/>
                </a:solidFill>
                <a:latin typeface="Arial"/>
                <a:cs typeface="Arial"/>
              </a:rPr>
              <a:t> </a:t>
            </a:r>
            <a:r>
              <a:rPr sz="1200" dirty="0">
                <a:solidFill>
                  <a:srgbClr val="004461"/>
                </a:solidFill>
                <a:latin typeface="Arial"/>
                <a:cs typeface="Arial"/>
              </a:rPr>
              <a:t>This</a:t>
            </a:r>
            <a:r>
              <a:rPr sz="1200" spc="-40" dirty="0">
                <a:solidFill>
                  <a:srgbClr val="004461"/>
                </a:solidFill>
                <a:latin typeface="Arial"/>
                <a:cs typeface="Arial"/>
              </a:rPr>
              <a:t> </a:t>
            </a:r>
            <a:r>
              <a:rPr sz="1200" spc="-10" dirty="0">
                <a:solidFill>
                  <a:srgbClr val="004461"/>
                </a:solidFill>
                <a:latin typeface="Arial"/>
                <a:cs typeface="Arial"/>
              </a:rPr>
              <a:t>content</a:t>
            </a:r>
            <a:r>
              <a:rPr sz="1200" spc="-40" dirty="0">
                <a:solidFill>
                  <a:srgbClr val="004461"/>
                </a:solidFill>
                <a:latin typeface="Arial"/>
                <a:cs typeface="Arial"/>
              </a:rPr>
              <a:t> </a:t>
            </a:r>
            <a:r>
              <a:rPr sz="1200" dirty="0">
                <a:solidFill>
                  <a:srgbClr val="004461"/>
                </a:solidFill>
                <a:latin typeface="Arial"/>
                <a:cs typeface="Arial"/>
              </a:rPr>
              <a:t>is</a:t>
            </a:r>
            <a:r>
              <a:rPr sz="1200" spc="-40" dirty="0">
                <a:solidFill>
                  <a:srgbClr val="004461"/>
                </a:solidFill>
                <a:latin typeface="Arial"/>
                <a:cs typeface="Arial"/>
              </a:rPr>
              <a:t> </a:t>
            </a:r>
            <a:r>
              <a:rPr sz="1200" spc="-10" dirty="0">
                <a:solidFill>
                  <a:srgbClr val="004461"/>
                </a:solidFill>
                <a:latin typeface="Arial"/>
                <a:cs typeface="Arial"/>
              </a:rPr>
              <a:t>available</a:t>
            </a:r>
            <a:r>
              <a:rPr sz="1200" spc="-40" dirty="0">
                <a:solidFill>
                  <a:srgbClr val="004461"/>
                </a:solidFill>
                <a:latin typeface="Arial"/>
                <a:cs typeface="Arial"/>
              </a:rPr>
              <a:t> </a:t>
            </a:r>
            <a:r>
              <a:rPr sz="1200" spc="-10" dirty="0">
                <a:solidFill>
                  <a:srgbClr val="004461"/>
                </a:solidFill>
                <a:latin typeface="Arial"/>
                <a:cs typeface="Arial"/>
              </a:rPr>
              <a:t>under</a:t>
            </a:r>
            <a:r>
              <a:rPr sz="1200" spc="-40" dirty="0">
                <a:solidFill>
                  <a:srgbClr val="004461"/>
                </a:solidFill>
                <a:latin typeface="Arial"/>
                <a:cs typeface="Arial"/>
              </a:rPr>
              <a:t> </a:t>
            </a:r>
            <a:r>
              <a:rPr sz="1200" b="1" u="heavy" dirty="0">
                <a:solidFill>
                  <a:srgbClr val="004461"/>
                </a:solidFill>
                <a:uFill>
                  <a:solidFill>
                    <a:srgbClr val="004461"/>
                  </a:solidFill>
                </a:uFill>
                <a:latin typeface="Arial"/>
                <a:cs typeface="Arial"/>
                <a:hlinkClick r:id="rId6"/>
              </a:rPr>
              <a:t>Open</a:t>
            </a:r>
            <a:r>
              <a:rPr sz="1200" b="1" u="heavy" spc="-40" dirty="0">
                <a:solidFill>
                  <a:srgbClr val="004461"/>
                </a:solidFill>
                <a:uFill>
                  <a:solidFill>
                    <a:srgbClr val="004461"/>
                  </a:solidFill>
                </a:uFill>
                <a:latin typeface="Arial"/>
                <a:cs typeface="Arial"/>
                <a:hlinkClick r:id="rId6"/>
              </a:rPr>
              <a:t> </a:t>
            </a:r>
            <a:r>
              <a:rPr sz="1200" b="1" u="heavy" spc="-10" dirty="0">
                <a:solidFill>
                  <a:srgbClr val="004461"/>
                </a:solidFill>
                <a:uFill>
                  <a:solidFill>
                    <a:srgbClr val="004461"/>
                  </a:solidFill>
                </a:uFill>
                <a:latin typeface="Arial"/>
                <a:cs typeface="Arial"/>
                <a:hlinkClick r:id="rId6"/>
              </a:rPr>
              <a:t>Government</a:t>
            </a:r>
            <a:r>
              <a:rPr sz="1200" b="1" u="heavy" spc="-35" dirty="0">
                <a:solidFill>
                  <a:srgbClr val="004461"/>
                </a:solidFill>
                <a:uFill>
                  <a:solidFill>
                    <a:srgbClr val="004461"/>
                  </a:solidFill>
                </a:uFill>
                <a:latin typeface="Arial"/>
                <a:cs typeface="Arial"/>
                <a:hlinkClick r:id="rId6"/>
              </a:rPr>
              <a:t> </a:t>
            </a:r>
            <a:r>
              <a:rPr sz="1200" b="1" u="heavy" spc="-10" dirty="0">
                <a:solidFill>
                  <a:srgbClr val="004461"/>
                </a:solidFill>
                <a:uFill>
                  <a:solidFill>
                    <a:srgbClr val="004461"/>
                  </a:solidFill>
                </a:uFill>
                <a:latin typeface="Arial"/>
                <a:cs typeface="Arial"/>
                <a:hlinkClick r:id="rId6"/>
              </a:rPr>
              <a:t>Licence</a:t>
            </a:r>
            <a:r>
              <a:rPr sz="1200" b="1" u="heavy" spc="-40" dirty="0">
                <a:solidFill>
                  <a:srgbClr val="004461"/>
                </a:solidFill>
                <a:uFill>
                  <a:solidFill>
                    <a:srgbClr val="004461"/>
                  </a:solidFill>
                </a:uFill>
                <a:latin typeface="Arial"/>
                <a:cs typeface="Arial"/>
                <a:hlinkClick r:id="rId6"/>
              </a:rPr>
              <a:t> </a:t>
            </a:r>
            <a:r>
              <a:rPr sz="1200" b="1" u="heavy" spc="-10" dirty="0">
                <a:solidFill>
                  <a:srgbClr val="004461"/>
                </a:solidFill>
                <a:uFill>
                  <a:solidFill>
                    <a:srgbClr val="004461"/>
                  </a:solidFill>
                </a:uFill>
                <a:latin typeface="Arial"/>
                <a:cs typeface="Arial"/>
                <a:hlinkClick r:id="rId6"/>
              </a:rPr>
              <a:t>v3.0</a:t>
            </a:r>
            <a:r>
              <a:rPr sz="1200" b="1" spc="-10" dirty="0">
                <a:solidFill>
                  <a:srgbClr val="004461"/>
                </a:solidFill>
                <a:latin typeface="Arial"/>
                <a:cs typeface="Arial"/>
              </a:rPr>
              <a:t>.</a:t>
            </a:r>
            <a:endParaRPr sz="1200"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556004" y="1448994"/>
            <a:ext cx="4032250" cy="526415"/>
          </a:xfrm>
          <a:custGeom>
            <a:avLst/>
            <a:gdLst/>
            <a:ahLst/>
            <a:cxnLst/>
            <a:rect l="l" t="t" r="r" b="b"/>
            <a:pathLst>
              <a:path w="4032250" h="526414">
                <a:moveTo>
                  <a:pt x="3959999" y="0"/>
                </a:moveTo>
                <a:lnTo>
                  <a:pt x="71996" y="0"/>
                </a:lnTo>
                <a:lnTo>
                  <a:pt x="43971" y="5657"/>
                </a:lnTo>
                <a:lnTo>
                  <a:pt x="21086" y="21086"/>
                </a:lnTo>
                <a:lnTo>
                  <a:pt x="5657" y="43971"/>
                </a:lnTo>
                <a:lnTo>
                  <a:pt x="0" y="71996"/>
                </a:lnTo>
                <a:lnTo>
                  <a:pt x="0" y="453796"/>
                </a:lnTo>
                <a:lnTo>
                  <a:pt x="5657" y="481823"/>
                </a:lnTo>
                <a:lnTo>
                  <a:pt x="21086" y="504712"/>
                </a:lnTo>
                <a:lnTo>
                  <a:pt x="43971" y="520145"/>
                </a:lnTo>
                <a:lnTo>
                  <a:pt x="71996" y="525805"/>
                </a:lnTo>
                <a:lnTo>
                  <a:pt x="3959999" y="525805"/>
                </a:lnTo>
                <a:lnTo>
                  <a:pt x="3988024" y="520145"/>
                </a:lnTo>
                <a:lnTo>
                  <a:pt x="4010909" y="504712"/>
                </a:lnTo>
                <a:lnTo>
                  <a:pt x="4026338" y="481823"/>
                </a:lnTo>
                <a:lnTo>
                  <a:pt x="4031996" y="453796"/>
                </a:lnTo>
                <a:lnTo>
                  <a:pt x="4031996" y="71996"/>
                </a:lnTo>
                <a:lnTo>
                  <a:pt x="4026338" y="43971"/>
                </a:lnTo>
                <a:lnTo>
                  <a:pt x="4010909" y="21086"/>
                </a:lnTo>
                <a:lnTo>
                  <a:pt x="3988024" y="5657"/>
                </a:lnTo>
                <a:lnTo>
                  <a:pt x="3959999" y="0"/>
                </a:lnTo>
                <a:close/>
              </a:path>
            </a:pathLst>
          </a:custGeom>
          <a:solidFill>
            <a:srgbClr val="004461">
              <a:alpha val="19999"/>
            </a:srgbClr>
          </a:solidFill>
        </p:spPr>
        <p:txBody>
          <a:bodyPr wrap="square" lIns="0" tIns="0" rIns="0" bIns="0" rtlCol="0"/>
          <a:lstStyle/>
          <a:p>
            <a:endParaRPr/>
          </a:p>
        </p:txBody>
      </p:sp>
      <p:sp>
        <p:nvSpPr>
          <p:cNvPr id="3" name="object 3"/>
          <p:cNvSpPr txBox="1">
            <a:spLocks noGrp="1"/>
          </p:cNvSpPr>
          <p:nvPr>
            <p:ph type="title"/>
          </p:nvPr>
        </p:nvSpPr>
        <p:spPr>
          <a:xfrm>
            <a:off x="2738313" y="1487976"/>
            <a:ext cx="3667760" cy="391160"/>
          </a:xfrm>
          <a:prstGeom prst="rect">
            <a:avLst/>
          </a:prstGeom>
        </p:spPr>
        <p:txBody>
          <a:bodyPr vert="horz" wrap="square" lIns="0" tIns="12700" rIns="0" bIns="0" rtlCol="0">
            <a:spAutoFit/>
          </a:bodyPr>
          <a:lstStyle/>
          <a:p>
            <a:pPr marL="12700">
              <a:lnSpc>
                <a:spcPct val="100000"/>
              </a:lnSpc>
              <a:spcBef>
                <a:spcPts val="100"/>
              </a:spcBef>
            </a:pPr>
            <a:r>
              <a:rPr dirty="0"/>
              <a:t>Who</a:t>
            </a:r>
            <a:r>
              <a:rPr spc="-20" dirty="0"/>
              <a:t> </a:t>
            </a:r>
            <a:r>
              <a:rPr dirty="0"/>
              <a:t>can</a:t>
            </a:r>
            <a:r>
              <a:rPr spc="-15" dirty="0"/>
              <a:t> </a:t>
            </a:r>
            <a:r>
              <a:rPr dirty="0"/>
              <a:t>save</a:t>
            </a:r>
            <a:r>
              <a:rPr spc="-10" dirty="0"/>
              <a:t> Stemville?</a:t>
            </a:r>
          </a:p>
        </p:txBody>
      </p:sp>
      <p:sp>
        <p:nvSpPr>
          <p:cNvPr id="4" name="object 4"/>
          <p:cNvSpPr txBox="1"/>
          <p:nvPr/>
        </p:nvSpPr>
        <p:spPr>
          <a:xfrm>
            <a:off x="1005220" y="2405729"/>
            <a:ext cx="1652270" cy="1488440"/>
          </a:xfrm>
          <a:prstGeom prst="rect">
            <a:avLst/>
          </a:prstGeom>
        </p:spPr>
        <p:txBody>
          <a:bodyPr vert="horz" wrap="square" lIns="0" tIns="12700" rIns="0" bIns="0" rtlCol="0">
            <a:spAutoFit/>
          </a:bodyPr>
          <a:lstStyle/>
          <a:p>
            <a:pPr marL="12700" marR="5080">
              <a:lnSpc>
                <a:spcPct val="100000"/>
              </a:lnSpc>
              <a:spcBef>
                <a:spcPts val="100"/>
              </a:spcBef>
            </a:pPr>
            <a:r>
              <a:rPr sz="2400" dirty="0">
                <a:solidFill>
                  <a:srgbClr val="646363"/>
                </a:solidFill>
                <a:latin typeface="Arial"/>
                <a:cs typeface="Arial"/>
              </a:rPr>
              <a:t>What </a:t>
            </a:r>
            <a:r>
              <a:rPr sz="2400" spc="-25" dirty="0">
                <a:solidFill>
                  <a:srgbClr val="646363"/>
                </a:solidFill>
                <a:latin typeface="Arial"/>
                <a:cs typeface="Arial"/>
              </a:rPr>
              <a:t>are </a:t>
            </a:r>
            <a:r>
              <a:rPr sz="2400" dirty="0">
                <a:solidFill>
                  <a:srgbClr val="646363"/>
                </a:solidFill>
                <a:latin typeface="Arial"/>
                <a:cs typeface="Arial"/>
              </a:rPr>
              <a:t>floods </a:t>
            </a:r>
            <a:r>
              <a:rPr sz="2400" spc="-25" dirty="0">
                <a:solidFill>
                  <a:srgbClr val="646363"/>
                </a:solidFill>
                <a:latin typeface="Arial"/>
                <a:cs typeface="Arial"/>
              </a:rPr>
              <a:t>and </a:t>
            </a:r>
            <a:r>
              <a:rPr sz="2400" dirty="0">
                <a:solidFill>
                  <a:srgbClr val="646363"/>
                </a:solidFill>
                <a:latin typeface="Arial"/>
                <a:cs typeface="Arial"/>
              </a:rPr>
              <a:t>why</a:t>
            </a:r>
            <a:r>
              <a:rPr sz="2400" spc="-15" dirty="0">
                <a:solidFill>
                  <a:srgbClr val="646363"/>
                </a:solidFill>
                <a:latin typeface="Arial"/>
                <a:cs typeface="Arial"/>
              </a:rPr>
              <a:t> </a:t>
            </a:r>
            <a:r>
              <a:rPr sz="2400" dirty="0">
                <a:solidFill>
                  <a:srgbClr val="646363"/>
                </a:solidFill>
                <a:latin typeface="Arial"/>
                <a:cs typeface="Arial"/>
              </a:rPr>
              <a:t>do</a:t>
            </a:r>
            <a:r>
              <a:rPr sz="2400" spc="-10" dirty="0">
                <a:solidFill>
                  <a:srgbClr val="646363"/>
                </a:solidFill>
                <a:latin typeface="Arial"/>
                <a:cs typeface="Arial"/>
              </a:rPr>
              <a:t> </a:t>
            </a:r>
            <a:r>
              <a:rPr sz="2400" spc="-20" dirty="0">
                <a:solidFill>
                  <a:srgbClr val="646363"/>
                </a:solidFill>
                <a:latin typeface="Arial"/>
                <a:cs typeface="Arial"/>
              </a:rPr>
              <a:t>they </a:t>
            </a:r>
            <a:r>
              <a:rPr sz="2400" spc="-10" dirty="0">
                <a:solidFill>
                  <a:srgbClr val="646363"/>
                </a:solidFill>
                <a:latin typeface="Arial"/>
                <a:cs typeface="Arial"/>
              </a:rPr>
              <a:t>happen?</a:t>
            </a:r>
            <a:endParaRPr sz="2400">
              <a:latin typeface="Arial"/>
              <a:cs typeface="Arial"/>
            </a:endParaRPr>
          </a:p>
        </p:txBody>
      </p:sp>
      <p:pic>
        <p:nvPicPr>
          <p:cNvPr id="5" name="object 5"/>
          <p:cNvPicPr/>
          <p:nvPr/>
        </p:nvPicPr>
        <p:blipFill>
          <a:blip r:embed="rId3" cstate="print"/>
          <a:stretch>
            <a:fillRect/>
          </a:stretch>
        </p:blipFill>
        <p:spPr>
          <a:xfrm>
            <a:off x="3370533" y="2206905"/>
            <a:ext cx="2258910" cy="2275093"/>
          </a:xfrm>
          <a:prstGeom prst="rect">
            <a:avLst/>
          </a:prstGeom>
        </p:spPr>
      </p:pic>
      <p:sp>
        <p:nvSpPr>
          <p:cNvPr id="6" name="object 6"/>
          <p:cNvSpPr txBox="1"/>
          <p:nvPr/>
        </p:nvSpPr>
        <p:spPr>
          <a:xfrm>
            <a:off x="3805722" y="4134610"/>
            <a:ext cx="1409065" cy="257175"/>
          </a:xfrm>
          <a:prstGeom prst="rect">
            <a:avLst/>
          </a:prstGeom>
        </p:spPr>
        <p:txBody>
          <a:bodyPr vert="horz" wrap="square" lIns="0" tIns="14604" rIns="0" bIns="0" rtlCol="0">
            <a:spAutoFit/>
          </a:bodyPr>
          <a:lstStyle/>
          <a:p>
            <a:pPr marL="12700">
              <a:lnSpc>
                <a:spcPct val="100000"/>
              </a:lnSpc>
              <a:spcBef>
                <a:spcPts val="114"/>
              </a:spcBef>
            </a:pPr>
            <a:r>
              <a:rPr sz="1500" dirty="0">
                <a:solidFill>
                  <a:srgbClr val="004461"/>
                </a:solidFill>
                <a:latin typeface="Arial"/>
                <a:cs typeface="Arial"/>
              </a:rPr>
              <a:t>Think</a:t>
            </a:r>
            <a:r>
              <a:rPr sz="1500" spc="25" dirty="0">
                <a:solidFill>
                  <a:srgbClr val="004461"/>
                </a:solidFill>
                <a:latin typeface="Arial"/>
                <a:cs typeface="Arial"/>
              </a:rPr>
              <a:t> </a:t>
            </a:r>
            <a:r>
              <a:rPr sz="1500" dirty="0">
                <a:solidFill>
                  <a:srgbClr val="004461"/>
                </a:solidFill>
                <a:latin typeface="Arial"/>
                <a:cs typeface="Arial"/>
              </a:rPr>
              <a:t>pair</a:t>
            </a:r>
            <a:r>
              <a:rPr sz="1500" spc="30" dirty="0">
                <a:solidFill>
                  <a:srgbClr val="004461"/>
                </a:solidFill>
                <a:latin typeface="Arial"/>
                <a:cs typeface="Arial"/>
              </a:rPr>
              <a:t> </a:t>
            </a:r>
            <a:r>
              <a:rPr sz="1500" spc="-10" dirty="0">
                <a:solidFill>
                  <a:srgbClr val="004461"/>
                </a:solidFill>
                <a:latin typeface="Arial"/>
                <a:cs typeface="Arial"/>
              </a:rPr>
              <a:t>share</a:t>
            </a:r>
            <a:endParaRPr sz="1500">
              <a:latin typeface="Arial"/>
              <a:cs typeface="Arial"/>
            </a:endParaRPr>
          </a:p>
        </p:txBody>
      </p:sp>
      <p:sp>
        <p:nvSpPr>
          <p:cNvPr id="7" name="object 7"/>
          <p:cNvSpPr txBox="1"/>
          <p:nvPr/>
        </p:nvSpPr>
        <p:spPr>
          <a:xfrm>
            <a:off x="6584343" y="2909990"/>
            <a:ext cx="1513840" cy="819785"/>
          </a:xfrm>
          <a:prstGeom prst="rect">
            <a:avLst/>
          </a:prstGeom>
        </p:spPr>
        <p:txBody>
          <a:bodyPr vert="horz" wrap="square" lIns="0" tIns="12700" rIns="0" bIns="0" rtlCol="0">
            <a:spAutoFit/>
          </a:bodyPr>
          <a:lstStyle/>
          <a:p>
            <a:pPr marL="12700" marR="78740">
              <a:lnSpc>
                <a:spcPct val="115799"/>
              </a:lnSpc>
              <a:spcBef>
                <a:spcPts val="100"/>
              </a:spcBef>
            </a:pP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10" dirty="0">
                <a:solidFill>
                  <a:srgbClr val="004461"/>
                </a:solidFill>
                <a:latin typeface="Arial"/>
                <a:cs typeface="Arial"/>
              </a:rPr>
              <a:t>think </a:t>
            </a: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20" dirty="0">
                <a:solidFill>
                  <a:srgbClr val="004461"/>
                </a:solidFill>
                <a:latin typeface="Arial"/>
                <a:cs typeface="Arial"/>
              </a:rPr>
              <a:t>pair</a:t>
            </a:r>
            <a:endParaRPr sz="1500">
              <a:latin typeface="Arial"/>
              <a:cs typeface="Arial"/>
            </a:endParaRPr>
          </a:p>
          <a:p>
            <a:pPr marL="12700">
              <a:lnSpc>
                <a:spcPct val="100000"/>
              </a:lnSpc>
              <a:spcBef>
                <a:spcPts val="280"/>
              </a:spcBef>
            </a:pP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10" dirty="0">
                <a:solidFill>
                  <a:srgbClr val="004461"/>
                </a:solidFill>
                <a:latin typeface="Arial"/>
                <a:cs typeface="Arial"/>
              </a:rPr>
              <a:t>share</a:t>
            </a:r>
            <a:endParaRPr sz="1500">
              <a:latin typeface="Arial"/>
              <a:cs typeface="Arial"/>
            </a:endParaRPr>
          </a:p>
        </p:txBody>
      </p:sp>
      <p:grpSp>
        <p:nvGrpSpPr>
          <p:cNvPr id="8" name="object 8"/>
          <p:cNvGrpSpPr/>
          <p:nvPr/>
        </p:nvGrpSpPr>
        <p:grpSpPr>
          <a:xfrm>
            <a:off x="6172037" y="3175379"/>
            <a:ext cx="346075" cy="320040"/>
            <a:chOff x="6172037" y="3175379"/>
            <a:chExt cx="346075" cy="320040"/>
          </a:xfrm>
        </p:grpSpPr>
        <p:sp>
          <p:nvSpPr>
            <p:cNvPr id="9" name="object 9"/>
            <p:cNvSpPr/>
            <p:nvPr/>
          </p:nvSpPr>
          <p:spPr>
            <a:xfrm>
              <a:off x="6174717" y="3178059"/>
              <a:ext cx="340995" cy="314325"/>
            </a:xfrm>
            <a:custGeom>
              <a:avLst/>
              <a:gdLst/>
              <a:ahLst/>
              <a:cxnLst/>
              <a:rect l="l" t="t" r="r" b="b"/>
              <a:pathLst>
                <a:path w="340995" h="314325">
                  <a:moveTo>
                    <a:pt x="157124" y="0"/>
                  </a:move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97205" y="228917"/>
                  </a:lnTo>
                  <a:lnTo>
                    <a:pt x="294868" y="22016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3720" y="135191"/>
                  </a:lnTo>
                  <a:lnTo>
                    <a:pt x="254101" y="138163"/>
                  </a:lnTo>
                  <a:lnTo>
                    <a:pt x="292950" y="184785"/>
                  </a:lnTo>
                  <a:lnTo>
                    <a:pt x="294970" y="185699"/>
                  </a:lnTo>
                  <a:lnTo>
                    <a:pt x="299212" y="185699"/>
                  </a:lnTo>
                  <a:lnTo>
                    <a:pt x="301218" y="184785"/>
                  </a:lnTo>
                  <a:lnTo>
                    <a:pt x="340067" y="138163"/>
                  </a:lnTo>
                  <a:lnTo>
                    <a:pt x="340461" y="135191"/>
                  </a:lnTo>
                  <a:lnTo>
                    <a:pt x="339293" y="132689"/>
                  </a:lnTo>
                  <a:lnTo>
                    <a:pt x="338099" y="130187"/>
                  </a:lnTo>
                  <a:lnTo>
                    <a:pt x="335584" y="128600"/>
                  </a:lnTo>
                  <a:lnTo>
                    <a:pt x="311645" y="128600"/>
                  </a:lnTo>
                  <a:lnTo>
                    <a:pt x="297780" y="87164"/>
                  </a:lnTo>
                  <a:lnTo>
                    <a:pt x="273581" y="51764"/>
                  </a:lnTo>
                  <a:lnTo>
                    <a:pt x="240862" y="24221"/>
                  </a:lnTo>
                  <a:lnTo>
                    <a:pt x="201438" y="6359"/>
                  </a:lnTo>
                  <a:lnTo>
                    <a:pt x="157124" y="0"/>
                  </a:lnTo>
                  <a:close/>
                </a:path>
              </a:pathLst>
            </a:custGeom>
            <a:solidFill>
              <a:srgbClr val="004461"/>
            </a:solidFill>
          </p:spPr>
          <p:txBody>
            <a:bodyPr wrap="square" lIns="0" tIns="0" rIns="0" bIns="0" rtlCol="0"/>
            <a:lstStyle/>
            <a:p>
              <a:endParaRPr/>
            </a:p>
          </p:txBody>
        </p:sp>
        <p:sp>
          <p:nvSpPr>
            <p:cNvPr id="10" name="object 10"/>
            <p:cNvSpPr/>
            <p:nvPr/>
          </p:nvSpPr>
          <p:spPr>
            <a:xfrm>
              <a:off x="6174717" y="3178059"/>
              <a:ext cx="340995" cy="314325"/>
            </a:xfrm>
            <a:custGeom>
              <a:avLst/>
              <a:gdLst/>
              <a:ahLst/>
              <a:cxnLst/>
              <a:rect l="l" t="t" r="r" b="b"/>
              <a:pathLst>
                <a:path w="340995" h="314325">
                  <a:moveTo>
                    <a:pt x="339293" y="132689"/>
                  </a:moveTo>
                  <a:lnTo>
                    <a:pt x="338099" y="130187"/>
                  </a:lnTo>
                  <a:lnTo>
                    <a:pt x="335584" y="128600"/>
                  </a:lnTo>
                  <a:lnTo>
                    <a:pt x="332803" y="128600"/>
                  </a:lnTo>
                  <a:lnTo>
                    <a:pt x="311645" y="128600"/>
                  </a:lnTo>
                  <a:lnTo>
                    <a:pt x="297780" y="87164"/>
                  </a:lnTo>
                  <a:lnTo>
                    <a:pt x="273581" y="51764"/>
                  </a:lnTo>
                  <a:lnTo>
                    <a:pt x="240862" y="24221"/>
                  </a:lnTo>
                  <a:lnTo>
                    <a:pt x="201438" y="6359"/>
                  </a:lnTo>
                  <a:lnTo>
                    <a:pt x="157124" y="0"/>
                  </a:ln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88010" y="21621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4914" y="132689"/>
                  </a:lnTo>
                  <a:lnTo>
                    <a:pt x="253720" y="135191"/>
                  </a:lnTo>
                  <a:lnTo>
                    <a:pt x="254101" y="138163"/>
                  </a:lnTo>
                  <a:lnTo>
                    <a:pt x="255917" y="140284"/>
                  </a:lnTo>
                  <a:lnTo>
                    <a:pt x="291617" y="183159"/>
                  </a:lnTo>
                  <a:lnTo>
                    <a:pt x="292950" y="184785"/>
                  </a:lnTo>
                  <a:lnTo>
                    <a:pt x="294970" y="185699"/>
                  </a:lnTo>
                  <a:lnTo>
                    <a:pt x="297091" y="185699"/>
                  </a:lnTo>
                  <a:lnTo>
                    <a:pt x="299212" y="185699"/>
                  </a:lnTo>
                  <a:lnTo>
                    <a:pt x="301218" y="184785"/>
                  </a:lnTo>
                  <a:lnTo>
                    <a:pt x="302564" y="183159"/>
                  </a:lnTo>
                  <a:lnTo>
                    <a:pt x="338302" y="140284"/>
                  </a:lnTo>
                  <a:lnTo>
                    <a:pt x="340067" y="138163"/>
                  </a:lnTo>
                  <a:lnTo>
                    <a:pt x="340461" y="135191"/>
                  </a:lnTo>
                  <a:lnTo>
                    <a:pt x="339293" y="132689"/>
                  </a:lnTo>
                  <a:close/>
                </a:path>
              </a:pathLst>
            </a:custGeom>
            <a:ln w="5359">
              <a:solidFill>
                <a:srgbClr val="004461"/>
              </a:solidFill>
            </a:ln>
          </p:spPr>
          <p:txBody>
            <a:bodyPr wrap="square" lIns="0" tIns="0" rIns="0" bIns="0" rtlCol="0"/>
            <a:lstStyle/>
            <a:p>
              <a:endParaRPr/>
            </a:p>
          </p:txBody>
        </p:sp>
        <p:pic>
          <p:nvPicPr>
            <p:cNvPr id="11" name="object 11"/>
            <p:cNvPicPr/>
            <p:nvPr/>
          </p:nvPicPr>
          <p:blipFill>
            <a:blip r:embed="rId4" cstate="print"/>
            <a:stretch>
              <a:fillRect/>
            </a:stretch>
          </p:blipFill>
          <p:spPr>
            <a:xfrm>
              <a:off x="6304198" y="3211084"/>
              <a:ext cx="114033" cy="18064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15195" y="4209122"/>
            <a:ext cx="391223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646363"/>
                </a:solidFill>
                <a:latin typeface="Arial"/>
                <a:cs typeface="Arial"/>
              </a:rPr>
              <a:t>Date,</a:t>
            </a:r>
            <a:r>
              <a:rPr sz="1800" spc="-25" dirty="0">
                <a:solidFill>
                  <a:srgbClr val="646363"/>
                </a:solidFill>
                <a:latin typeface="Arial"/>
                <a:cs typeface="Arial"/>
              </a:rPr>
              <a:t> </a:t>
            </a:r>
            <a:r>
              <a:rPr sz="1800" dirty="0">
                <a:solidFill>
                  <a:srgbClr val="646363"/>
                </a:solidFill>
                <a:latin typeface="Arial"/>
                <a:cs typeface="Arial"/>
              </a:rPr>
              <a:t>name</a:t>
            </a:r>
            <a:r>
              <a:rPr sz="1800" spc="-20" dirty="0">
                <a:solidFill>
                  <a:srgbClr val="646363"/>
                </a:solidFill>
                <a:latin typeface="Arial"/>
                <a:cs typeface="Arial"/>
              </a:rPr>
              <a:t> </a:t>
            </a:r>
            <a:r>
              <a:rPr sz="1800" dirty="0">
                <a:solidFill>
                  <a:srgbClr val="646363"/>
                </a:solidFill>
                <a:latin typeface="Arial"/>
                <a:cs typeface="Arial"/>
              </a:rPr>
              <a:t>of</a:t>
            </a:r>
            <a:r>
              <a:rPr sz="1800" spc="-20" dirty="0">
                <a:solidFill>
                  <a:srgbClr val="646363"/>
                </a:solidFill>
                <a:latin typeface="Arial"/>
                <a:cs typeface="Arial"/>
              </a:rPr>
              <a:t> </a:t>
            </a:r>
            <a:r>
              <a:rPr sz="1800" dirty="0">
                <a:solidFill>
                  <a:srgbClr val="646363"/>
                </a:solidFill>
                <a:latin typeface="Arial"/>
                <a:cs typeface="Arial"/>
              </a:rPr>
              <a:t>presenter</a:t>
            </a:r>
            <a:r>
              <a:rPr sz="1800" spc="-20" dirty="0">
                <a:solidFill>
                  <a:srgbClr val="646363"/>
                </a:solidFill>
                <a:latin typeface="Arial"/>
                <a:cs typeface="Arial"/>
              </a:rPr>
              <a:t> </a:t>
            </a:r>
            <a:r>
              <a:rPr sz="1800" dirty="0">
                <a:solidFill>
                  <a:srgbClr val="646363"/>
                </a:solidFill>
                <a:latin typeface="Arial"/>
                <a:cs typeface="Arial"/>
              </a:rPr>
              <a:t>(if</a:t>
            </a:r>
            <a:r>
              <a:rPr sz="1800" spc="-15" dirty="0">
                <a:solidFill>
                  <a:srgbClr val="646363"/>
                </a:solidFill>
                <a:latin typeface="Arial"/>
                <a:cs typeface="Arial"/>
              </a:rPr>
              <a:t> </a:t>
            </a:r>
            <a:r>
              <a:rPr sz="1800" spc="-10" dirty="0">
                <a:solidFill>
                  <a:srgbClr val="646363"/>
                </a:solidFill>
                <a:latin typeface="Arial"/>
                <a:cs typeface="Arial"/>
              </a:rPr>
              <a:t>applicable)</a:t>
            </a:r>
            <a:endParaRPr sz="1800">
              <a:latin typeface="Arial"/>
              <a:cs typeface="Arial"/>
            </a:endParaRPr>
          </a:p>
        </p:txBody>
      </p:sp>
      <p:sp>
        <p:nvSpPr>
          <p:cNvPr id="3" name="object 3"/>
          <p:cNvSpPr/>
          <p:nvPr/>
        </p:nvSpPr>
        <p:spPr>
          <a:xfrm>
            <a:off x="2556004" y="1448994"/>
            <a:ext cx="4032250" cy="526415"/>
          </a:xfrm>
          <a:custGeom>
            <a:avLst/>
            <a:gdLst/>
            <a:ahLst/>
            <a:cxnLst/>
            <a:rect l="l" t="t" r="r" b="b"/>
            <a:pathLst>
              <a:path w="4032250" h="526414">
                <a:moveTo>
                  <a:pt x="3959999" y="0"/>
                </a:moveTo>
                <a:lnTo>
                  <a:pt x="71996" y="0"/>
                </a:lnTo>
                <a:lnTo>
                  <a:pt x="43971" y="5657"/>
                </a:lnTo>
                <a:lnTo>
                  <a:pt x="21086" y="21086"/>
                </a:lnTo>
                <a:lnTo>
                  <a:pt x="5657" y="43971"/>
                </a:lnTo>
                <a:lnTo>
                  <a:pt x="0" y="71996"/>
                </a:lnTo>
                <a:lnTo>
                  <a:pt x="0" y="453796"/>
                </a:lnTo>
                <a:lnTo>
                  <a:pt x="5657" y="481823"/>
                </a:lnTo>
                <a:lnTo>
                  <a:pt x="21086" y="504712"/>
                </a:lnTo>
                <a:lnTo>
                  <a:pt x="43971" y="520145"/>
                </a:lnTo>
                <a:lnTo>
                  <a:pt x="71996" y="525805"/>
                </a:lnTo>
                <a:lnTo>
                  <a:pt x="3959999" y="525805"/>
                </a:lnTo>
                <a:lnTo>
                  <a:pt x="3988024" y="520145"/>
                </a:lnTo>
                <a:lnTo>
                  <a:pt x="4010909" y="504712"/>
                </a:lnTo>
                <a:lnTo>
                  <a:pt x="4026338" y="481823"/>
                </a:lnTo>
                <a:lnTo>
                  <a:pt x="4031996" y="453796"/>
                </a:lnTo>
                <a:lnTo>
                  <a:pt x="4031996" y="71996"/>
                </a:lnTo>
                <a:lnTo>
                  <a:pt x="4026338" y="43971"/>
                </a:lnTo>
                <a:lnTo>
                  <a:pt x="4010909" y="21086"/>
                </a:lnTo>
                <a:lnTo>
                  <a:pt x="3988024" y="5657"/>
                </a:lnTo>
                <a:lnTo>
                  <a:pt x="3959999" y="0"/>
                </a:lnTo>
                <a:close/>
              </a:path>
            </a:pathLst>
          </a:custGeom>
          <a:solidFill>
            <a:srgbClr val="004461">
              <a:alpha val="19999"/>
            </a:srgbClr>
          </a:solidFill>
        </p:spPr>
        <p:txBody>
          <a:bodyPr wrap="square" lIns="0" tIns="0" rIns="0" bIns="0" rtlCol="0"/>
          <a:lstStyle/>
          <a:p>
            <a:endParaRPr/>
          </a:p>
        </p:txBody>
      </p:sp>
      <p:sp>
        <p:nvSpPr>
          <p:cNvPr id="4" name="object 4"/>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dirty="0"/>
              <a:t>Who</a:t>
            </a:r>
            <a:r>
              <a:rPr spc="-20" dirty="0"/>
              <a:t> </a:t>
            </a:r>
            <a:r>
              <a:rPr dirty="0"/>
              <a:t>can</a:t>
            </a:r>
            <a:r>
              <a:rPr spc="-15" dirty="0"/>
              <a:t> </a:t>
            </a:r>
            <a:r>
              <a:rPr dirty="0"/>
              <a:t>save</a:t>
            </a:r>
            <a:r>
              <a:rPr spc="-10" dirty="0"/>
              <a:t> Stemville?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3970">
              <a:lnSpc>
                <a:spcPct val="100000"/>
              </a:lnSpc>
              <a:spcBef>
                <a:spcPts val="100"/>
              </a:spcBef>
            </a:pPr>
            <a:r>
              <a:rPr dirty="0"/>
              <a:t>What</a:t>
            </a:r>
            <a:r>
              <a:rPr spc="-5" dirty="0"/>
              <a:t> </a:t>
            </a:r>
            <a:r>
              <a:rPr dirty="0"/>
              <a:t>are</a:t>
            </a:r>
            <a:r>
              <a:rPr spc="-10" dirty="0"/>
              <a:t> </a:t>
            </a:r>
            <a:r>
              <a:rPr dirty="0"/>
              <a:t>floods and</a:t>
            </a:r>
            <a:r>
              <a:rPr spc="-10" dirty="0"/>
              <a:t> </a:t>
            </a:r>
            <a:r>
              <a:rPr dirty="0"/>
              <a:t>why do</a:t>
            </a:r>
            <a:r>
              <a:rPr spc="-5" dirty="0"/>
              <a:t> </a:t>
            </a:r>
            <a:r>
              <a:rPr dirty="0"/>
              <a:t>they </a:t>
            </a:r>
            <a:r>
              <a:rPr spc="-10" dirty="0"/>
              <a:t>happen?</a:t>
            </a:r>
          </a:p>
        </p:txBody>
      </p:sp>
      <p:sp>
        <p:nvSpPr>
          <p:cNvPr id="3" name="object 3"/>
          <p:cNvSpPr txBox="1"/>
          <p:nvPr/>
        </p:nvSpPr>
        <p:spPr>
          <a:xfrm>
            <a:off x="1008874" y="2001507"/>
            <a:ext cx="712914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004461"/>
                </a:solidFill>
                <a:latin typeface="Arial"/>
                <a:cs typeface="Arial"/>
              </a:rPr>
              <a:t>Floods</a:t>
            </a:r>
            <a:r>
              <a:rPr sz="1800" spc="75" dirty="0">
                <a:solidFill>
                  <a:srgbClr val="004461"/>
                </a:solidFill>
                <a:latin typeface="Arial"/>
                <a:cs typeface="Arial"/>
              </a:rPr>
              <a:t> </a:t>
            </a:r>
            <a:r>
              <a:rPr sz="1800" dirty="0">
                <a:solidFill>
                  <a:srgbClr val="004461"/>
                </a:solidFill>
                <a:latin typeface="Arial"/>
                <a:cs typeface="Arial"/>
              </a:rPr>
              <a:t>occur</a:t>
            </a:r>
            <a:r>
              <a:rPr sz="1800" spc="75" dirty="0">
                <a:solidFill>
                  <a:srgbClr val="004461"/>
                </a:solidFill>
                <a:latin typeface="Arial"/>
                <a:cs typeface="Arial"/>
              </a:rPr>
              <a:t> </a:t>
            </a:r>
            <a:r>
              <a:rPr sz="1800" dirty="0">
                <a:solidFill>
                  <a:srgbClr val="004461"/>
                </a:solidFill>
                <a:latin typeface="Arial"/>
                <a:cs typeface="Arial"/>
              </a:rPr>
              <a:t>when</a:t>
            </a:r>
            <a:r>
              <a:rPr sz="1800" spc="75" dirty="0">
                <a:solidFill>
                  <a:srgbClr val="004461"/>
                </a:solidFill>
                <a:latin typeface="Arial"/>
                <a:cs typeface="Arial"/>
              </a:rPr>
              <a:t> </a:t>
            </a:r>
            <a:r>
              <a:rPr sz="1800" dirty="0">
                <a:solidFill>
                  <a:srgbClr val="004461"/>
                </a:solidFill>
                <a:latin typeface="Arial"/>
                <a:cs typeface="Arial"/>
              </a:rPr>
              <a:t>there</a:t>
            </a:r>
            <a:r>
              <a:rPr sz="1800" spc="75" dirty="0">
                <a:solidFill>
                  <a:srgbClr val="004461"/>
                </a:solidFill>
                <a:latin typeface="Arial"/>
                <a:cs typeface="Arial"/>
              </a:rPr>
              <a:t> </a:t>
            </a:r>
            <a:r>
              <a:rPr sz="1800" dirty="0">
                <a:solidFill>
                  <a:srgbClr val="004461"/>
                </a:solidFill>
                <a:latin typeface="Arial"/>
                <a:cs typeface="Arial"/>
              </a:rPr>
              <a:t>is</a:t>
            </a:r>
            <a:r>
              <a:rPr sz="1800" spc="75" dirty="0">
                <a:solidFill>
                  <a:srgbClr val="004461"/>
                </a:solidFill>
                <a:latin typeface="Arial"/>
                <a:cs typeface="Arial"/>
              </a:rPr>
              <a:t> </a:t>
            </a:r>
            <a:r>
              <a:rPr sz="1800" dirty="0">
                <a:solidFill>
                  <a:srgbClr val="004461"/>
                </a:solidFill>
                <a:latin typeface="Arial"/>
                <a:cs typeface="Arial"/>
              </a:rPr>
              <a:t>an</a:t>
            </a:r>
            <a:r>
              <a:rPr sz="1800" spc="75" dirty="0">
                <a:solidFill>
                  <a:srgbClr val="004461"/>
                </a:solidFill>
                <a:latin typeface="Arial"/>
                <a:cs typeface="Arial"/>
              </a:rPr>
              <a:t> </a:t>
            </a:r>
            <a:r>
              <a:rPr sz="1800" dirty="0">
                <a:solidFill>
                  <a:srgbClr val="004461"/>
                </a:solidFill>
                <a:latin typeface="Arial"/>
                <a:cs typeface="Arial"/>
              </a:rPr>
              <a:t>overflow</a:t>
            </a:r>
            <a:r>
              <a:rPr sz="1800" spc="75" dirty="0">
                <a:solidFill>
                  <a:srgbClr val="004461"/>
                </a:solidFill>
                <a:latin typeface="Arial"/>
                <a:cs typeface="Arial"/>
              </a:rPr>
              <a:t> </a:t>
            </a:r>
            <a:r>
              <a:rPr sz="1800" dirty="0">
                <a:solidFill>
                  <a:srgbClr val="004461"/>
                </a:solidFill>
                <a:latin typeface="Arial"/>
                <a:cs typeface="Arial"/>
              </a:rPr>
              <a:t>of</a:t>
            </a:r>
            <a:r>
              <a:rPr sz="1800" spc="75" dirty="0">
                <a:solidFill>
                  <a:srgbClr val="004461"/>
                </a:solidFill>
                <a:latin typeface="Arial"/>
                <a:cs typeface="Arial"/>
              </a:rPr>
              <a:t> </a:t>
            </a:r>
            <a:r>
              <a:rPr sz="1800" dirty="0">
                <a:solidFill>
                  <a:srgbClr val="004461"/>
                </a:solidFill>
                <a:latin typeface="Arial"/>
                <a:cs typeface="Arial"/>
              </a:rPr>
              <a:t>water,</a:t>
            </a:r>
            <a:r>
              <a:rPr sz="1800" spc="75" dirty="0">
                <a:solidFill>
                  <a:srgbClr val="004461"/>
                </a:solidFill>
                <a:latin typeface="Arial"/>
                <a:cs typeface="Arial"/>
              </a:rPr>
              <a:t> </a:t>
            </a:r>
            <a:r>
              <a:rPr sz="1800" dirty="0">
                <a:solidFill>
                  <a:srgbClr val="004461"/>
                </a:solidFill>
                <a:latin typeface="Arial"/>
                <a:cs typeface="Arial"/>
              </a:rPr>
              <a:t>this</a:t>
            </a:r>
            <a:r>
              <a:rPr sz="1800" spc="75" dirty="0">
                <a:solidFill>
                  <a:srgbClr val="004461"/>
                </a:solidFill>
                <a:latin typeface="Arial"/>
                <a:cs typeface="Arial"/>
              </a:rPr>
              <a:t> </a:t>
            </a:r>
            <a:r>
              <a:rPr sz="1800" dirty="0">
                <a:solidFill>
                  <a:srgbClr val="004461"/>
                </a:solidFill>
                <a:latin typeface="Arial"/>
                <a:cs typeface="Arial"/>
              </a:rPr>
              <a:t>can</a:t>
            </a:r>
            <a:r>
              <a:rPr sz="1800" spc="75" dirty="0">
                <a:solidFill>
                  <a:srgbClr val="004461"/>
                </a:solidFill>
                <a:latin typeface="Arial"/>
                <a:cs typeface="Arial"/>
              </a:rPr>
              <a:t> </a:t>
            </a:r>
            <a:r>
              <a:rPr sz="1800" dirty="0">
                <a:solidFill>
                  <a:srgbClr val="004461"/>
                </a:solidFill>
                <a:latin typeface="Arial"/>
                <a:cs typeface="Arial"/>
              </a:rPr>
              <a:t>come</a:t>
            </a:r>
            <a:r>
              <a:rPr sz="1800" spc="80" dirty="0">
                <a:solidFill>
                  <a:srgbClr val="004461"/>
                </a:solidFill>
                <a:latin typeface="Arial"/>
                <a:cs typeface="Arial"/>
              </a:rPr>
              <a:t> </a:t>
            </a:r>
            <a:r>
              <a:rPr sz="1800" spc="-10" dirty="0">
                <a:solidFill>
                  <a:srgbClr val="004461"/>
                </a:solidFill>
                <a:latin typeface="Arial"/>
                <a:cs typeface="Arial"/>
              </a:rPr>
              <a:t>from:</a:t>
            </a:r>
            <a:endParaRPr sz="1800">
              <a:latin typeface="Arial"/>
              <a:cs typeface="Arial"/>
            </a:endParaRPr>
          </a:p>
        </p:txBody>
      </p:sp>
      <p:sp>
        <p:nvSpPr>
          <p:cNvPr id="4" name="object 4"/>
          <p:cNvSpPr txBox="1"/>
          <p:nvPr/>
        </p:nvSpPr>
        <p:spPr>
          <a:xfrm>
            <a:off x="347300" y="2566169"/>
            <a:ext cx="3984625" cy="2053589"/>
          </a:xfrm>
          <a:prstGeom prst="rect">
            <a:avLst/>
          </a:prstGeom>
        </p:spPr>
        <p:txBody>
          <a:bodyPr vert="horz" wrap="square" lIns="0" tIns="12700" rIns="0" bIns="0" rtlCol="0">
            <a:spAutoFit/>
          </a:bodyPr>
          <a:lstStyle/>
          <a:p>
            <a:pPr marL="241300" marR="146685" indent="-229235">
              <a:lnSpc>
                <a:spcPct val="100000"/>
              </a:lnSpc>
              <a:spcBef>
                <a:spcPts val="100"/>
              </a:spcBef>
              <a:buChar char="•"/>
              <a:tabLst>
                <a:tab pos="240665" algn="l"/>
                <a:tab pos="241935" algn="l"/>
              </a:tabLst>
            </a:pPr>
            <a:r>
              <a:rPr sz="1400" b="1" spc="-10" dirty="0">
                <a:solidFill>
                  <a:srgbClr val="004461"/>
                </a:solidFill>
                <a:latin typeface="Arial"/>
                <a:cs typeface="Arial"/>
              </a:rPr>
              <a:t>Surface</a:t>
            </a:r>
            <a:r>
              <a:rPr sz="1400" b="1" spc="-75" dirty="0">
                <a:solidFill>
                  <a:srgbClr val="004461"/>
                </a:solidFill>
                <a:latin typeface="Arial"/>
                <a:cs typeface="Arial"/>
              </a:rPr>
              <a:t> </a:t>
            </a:r>
            <a:r>
              <a:rPr sz="1400" b="1" dirty="0">
                <a:solidFill>
                  <a:srgbClr val="004461"/>
                </a:solidFill>
                <a:latin typeface="Arial"/>
                <a:cs typeface="Arial"/>
              </a:rPr>
              <a:t>water</a:t>
            </a:r>
            <a:r>
              <a:rPr sz="1400" b="1" spc="-60" dirty="0">
                <a:solidFill>
                  <a:srgbClr val="004461"/>
                </a:solidFill>
                <a:latin typeface="Arial"/>
                <a:cs typeface="Arial"/>
              </a:rPr>
              <a:t> </a:t>
            </a:r>
            <a:r>
              <a:rPr sz="1400" dirty="0">
                <a:solidFill>
                  <a:srgbClr val="004461"/>
                </a:solidFill>
                <a:latin typeface="Arial"/>
                <a:cs typeface="Arial"/>
              </a:rPr>
              <a:t>–</a:t>
            </a:r>
            <a:r>
              <a:rPr sz="1400" spc="-80" dirty="0">
                <a:solidFill>
                  <a:srgbClr val="004461"/>
                </a:solidFill>
                <a:latin typeface="Arial"/>
                <a:cs typeface="Arial"/>
              </a:rPr>
              <a:t> </a:t>
            </a:r>
            <a:r>
              <a:rPr sz="1400" dirty="0">
                <a:solidFill>
                  <a:srgbClr val="004461"/>
                </a:solidFill>
                <a:latin typeface="Arial"/>
                <a:cs typeface="Arial"/>
              </a:rPr>
              <a:t>This</a:t>
            </a:r>
            <a:r>
              <a:rPr sz="1400" spc="-60" dirty="0">
                <a:solidFill>
                  <a:srgbClr val="004461"/>
                </a:solidFill>
                <a:latin typeface="Arial"/>
                <a:cs typeface="Arial"/>
              </a:rPr>
              <a:t> </a:t>
            </a:r>
            <a:r>
              <a:rPr sz="1400" dirty="0">
                <a:solidFill>
                  <a:srgbClr val="004461"/>
                </a:solidFill>
                <a:latin typeface="Arial"/>
                <a:cs typeface="Arial"/>
              </a:rPr>
              <a:t>type</a:t>
            </a:r>
            <a:r>
              <a:rPr sz="1400" spc="-60" dirty="0">
                <a:solidFill>
                  <a:srgbClr val="004461"/>
                </a:solidFill>
                <a:latin typeface="Arial"/>
                <a:cs typeface="Arial"/>
              </a:rPr>
              <a:t> </a:t>
            </a:r>
            <a:r>
              <a:rPr sz="1400" dirty="0">
                <a:solidFill>
                  <a:srgbClr val="004461"/>
                </a:solidFill>
                <a:latin typeface="Arial"/>
                <a:cs typeface="Arial"/>
              </a:rPr>
              <a:t>of</a:t>
            </a:r>
            <a:r>
              <a:rPr sz="1400" spc="-60" dirty="0">
                <a:solidFill>
                  <a:srgbClr val="004461"/>
                </a:solidFill>
                <a:latin typeface="Arial"/>
                <a:cs typeface="Arial"/>
              </a:rPr>
              <a:t> </a:t>
            </a:r>
            <a:r>
              <a:rPr sz="1400" spc="-10" dirty="0">
                <a:solidFill>
                  <a:srgbClr val="004461"/>
                </a:solidFill>
                <a:latin typeface="Arial"/>
                <a:cs typeface="Arial"/>
              </a:rPr>
              <a:t>flooding</a:t>
            </a:r>
            <a:r>
              <a:rPr sz="1400" spc="-60" dirty="0">
                <a:solidFill>
                  <a:srgbClr val="004461"/>
                </a:solidFill>
                <a:latin typeface="Arial"/>
                <a:cs typeface="Arial"/>
              </a:rPr>
              <a:t> </a:t>
            </a:r>
            <a:r>
              <a:rPr sz="1400" spc="-10" dirty="0">
                <a:solidFill>
                  <a:srgbClr val="004461"/>
                </a:solidFill>
                <a:latin typeface="Arial"/>
                <a:cs typeface="Arial"/>
              </a:rPr>
              <a:t>comes </a:t>
            </a:r>
            <a:r>
              <a:rPr sz="1400" dirty="0">
                <a:solidFill>
                  <a:srgbClr val="004461"/>
                </a:solidFill>
                <a:latin typeface="Arial"/>
                <a:cs typeface="Arial"/>
              </a:rPr>
              <a:t>from</a:t>
            </a:r>
            <a:r>
              <a:rPr sz="1400" spc="-70" dirty="0">
                <a:solidFill>
                  <a:srgbClr val="004461"/>
                </a:solidFill>
                <a:latin typeface="Arial"/>
                <a:cs typeface="Arial"/>
              </a:rPr>
              <a:t> </a:t>
            </a:r>
            <a:r>
              <a:rPr sz="1400" dirty="0">
                <a:solidFill>
                  <a:srgbClr val="004461"/>
                </a:solidFill>
                <a:latin typeface="Arial"/>
                <a:cs typeface="Arial"/>
              </a:rPr>
              <a:t>rain</a:t>
            </a:r>
            <a:r>
              <a:rPr sz="1400" spc="-60" dirty="0">
                <a:solidFill>
                  <a:srgbClr val="004461"/>
                </a:solidFill>
                <a:latin typeface="Arial"/>
                <a:cs typeface="Arial"/>
              </a:rPr>
              <a:t> </a:t>
            </a:r>
            <a:r>
              <a:rPr sz="1400" spc="-10" dirty="0">
                <a:solidFill>
                  <a:srgbClr val="004461"/>
                </a:solidFill>
                <a:latin typeface="Arial"/>
                <a:cs typeface="Arial"/>
              </a:rPr>
              <a:t>falling</a:t>
            </a:r>
            <a:r>
              <a:rPr sz="1400" spc="-60" dirty="0">
                <a:solidFill>
                  <a:srgbClr val="004461"/>
                </a:solidFill>
                <a:latin typeface="Arial"/>
                <a:cs typeface="Arial"/>
              </a:rPr>
              <a:t> </a:t>
            </a:r>
            <a:r>
              <a:rPr sz="1400" dirty="0">
                <a:solidFill>
                  <a:srgbClr val="004461"/>
                </a:solidFill>
                <a:latin typeface="Arial"/>
                <a:cs typeface="Arial"/>
              </a:rPr>
              <a:t>on</a:t>
            </a:r>
            <a:r>
              <a:rPr sz="1400" spc="-60" dirty="0">
                <a:solidFill>
                  <a:srgbClr val="004461"/>
                </a:solidFill>
                <a:latin typeface="Arial"/>
                <a:cs typeface="Arial"/>
              </a:rPr>
              <a:t> </a:t>
            </a:r>
            <a:r>
              <a:rPr sz="1400" spc="-10" dirty="0">
                <a:solidFill>
                  <a:srgbClr val="004461"/>
                </a:solidFill>
                <a:latin typeface="Arial"/>
                <a:cs typeface="Arial"/>
              </a:rPr>
              <a:t>surfaces</a:t>
            </a:r>
            <a:r>
              <a:rPr sz="1400" spc="-60" dirty="0">
                <a:solidFill>
                  <a:srgbClr val="004461"/>
                </a:solidFill>
                <a:latin typeface="Arial"/>
                <a:cs typeface="Arial"/>
              </a:rPr>
              <a:t> </a:t>
            </a:r>
            <a:r>
              <a:rPr sz="1400" dirty="0">
                <a:solidFill>
                  <a:srgbClr val="004461"/>
                </a:solidFill>
                <a:latin typeface="Arial"/>
                <a:cs typeface="Arial"/>
              </a:rPr>
              <a:t>like</a:t>
            </a:r>
            <a:r>
              <a:rPr sz="1400" spc="-60" dirty="0">
                <a:solidFill>
                  <a:srgbClr val="004461"/>
                </a:solidFill>
                <a:latin typeface="Arial"/>
                <a:cs typeface="Arial"/>
              </a:rPr>
              <a:t> </a:t>
            </a:r>
            <a:r>
              <a:rPr sz="1400" spc="-10" dirty="0">
                <a:solidFill>
                  <a:srgbClr val="004461"/>
                </a:solidFill>
                <a:latin typeface="Arial"/>
                <a:cs typeface="Arial"/>
              </a:rPr>
              <a:t>roads,</a:t>
            </a:r>
            <a:r>
              <a:rPr sz="1400" spc="-60" dirty="0">
                <a:solidFill>
                  <a:srgbClr val="004461"/>
                </a:solidFill>
                <a:latin typeface="Arial"/>
                <a:cs typeface="Arial"/>
              </a:rPr>
              <a:t> </a:t>
            </a:r>
            <a:r>
              <a:rPr sz="1400" spc="-10" dirty="0">
                <a:solidFill>
                  <a:srgbClr val="004461"/>
                </a:solidFill>
                <a:latin typeface="Arial"/>
                <a:cs typeface="Arial"/>
              </a:rPr>
              <a:t>roofs </a:t>
            </a:r>
            <a:r>
              <a:rPr sz="1400" dirty="0">
                <a:solidFill>
                  <a:srgbClr val="004461"/>
                </a:solidFill>
                <a:latin typeface="Arial"/>
                <a:cs typeface="Arial"/>
              </a:rPr>
              <a:t>and</a:t>
            </a:r>
            <a:r>
              <a:rPr sz="1400" spc="-70" dirty="0">
                <a:solidFill>
                  <a:srgbClr val="004461"/>
                </a:solidFill>
                <a:latin typeface="Arial"/>
                <a:cs typeface="Arial"/>
              </a:rPr>
              <a:t> </a:t>
            </a:r>
            <a:r>
              <a:rPr sz="1400" spc="-10" dirty="0">
                <a:solidFill>
                  <a:srgbClr val="004461"/>
                </a:solidFill>
                <a:latin typeface="Arial"/>
                <a:cs typeface="Arial"/>
              </a:rPr>
              <a:t>saturated</a:t>
            </a:r>
            <a:r>
              <a:rPr sz="1400" spc="-55" dirty="0">
                <a:solidFill>
                  <a:srgbClr val="004461"/>
                </a:solidFill>
                <a:latin typeface="Arial"/>
                <a:cs typeface="Arial"/>
              </a:rPr>
              <a:t> </a:t>
            </a:r>
            <a:r>
              <a:rPr sz="1400" spc="-10" dirty="0">
                <a:solidFill>
                  <a:srgbClr val="004461"/>
                </a:solidFill>
                <a:latin typeface="Arial"/>
                <a:cs typeface="Arial"/>
              </a:rPr>
              <a:t>ground</a:t>
            </a:r>
            <a:r>
              <a:rPr sz="1400" spc="-60" dirty="0">
                <a:solidFill>
                  <a:srgbClr val="004461"/>
                </a:solidFill>
                <a:latin typeface="Arial"/>
                <a:cs typeface="Arial"/>
              </a:rPr>
              <a:t> </a:t>
            </a:r>
            <a:r>
              <a:rPr sz="1400" dirty="0">
                <a:solidFill>
                  <a:srgbClr val="004461"/>
                </a:solidFill>
                <a:latin typeface="Arial"/>
                <a:cs typeface="Arial"/>
              </a:rPr>
              <a:t>which</a:t>
            </a:r>
            <a:r>
              <a:rPr sz="1400" spc="-55" dirty="0">
                <a:solidFill>
                  <a:srgbClr val="004461"/>
                </a:solidFill>
                <a:latin typeface="Arial"/>
                <a:cs typeface="Arial"/>
              </a:rPr>
              <a:t> </a:t>
            </a:r>
            <a:r>
              <a:rPr sz="1400" spc="-10" dirty="0">
                <a:solidFill>
                  <a:srgbClr val="004461"/>
                </a:solidFill>
                <a:latin typeface="Arial"/>
                <a:cs typeface="Arial"/>
              </a:rPr>
              <a:t>cannot</a:t>
            </a:r>
            <a:r>
              <a:rPr sz="1400" spc="-60" dirty="0">
                <a:solidFill>
                  <a:srgbClr val="004461"/>
                </a:solidFill>
                <a:latin typeface="Arial"/>
                <a:cs typeface="Arial"/>
              </a:rPr>
              <a:t> </a:t>
            </a:r>
            <a:r>
              <a:rPr sz="1400" spc="-10" dirty="0">
                <a:solidFill>
                  <a:srgbClr val="004461"/>
                </a:solidFill>
                <a:latin typeface="Arial"/>
                <a:cs typeface="Arial"/>
              </a:rPr>
              <a:t>absorb</a:t>
            </a:r>
            <a:r>
              <a:rPr sz="1400" spc="-55" dirty="0">
                <a:solidFill>
                  <a:srgbClr val="004461"/>
                </a:solidFill>
                <a:latin typeface="Arial"/>
                <a:cs typeface="Arial"/>
              </a:rPr>
              <a:t> </a:t>
            </a:r>
            <a:r>
              <a:rPr sz="1400" spc="-25" dirty="0">
                <a:solidFill>
                  <a:srgbClr val="004461"/>
                </a:solidFill>
                <a:latin typeface="Arial"/>
                <a:cs typeface="Arial"/>
              </a:rPr>
              <a:t>the </a:t>
            </a:r>
            <a:r>
              <a:rPr sz="1400" spc="-10" dirty="0">
                <a:solidFill>
                  <a:srgbClr val="004461"/>
                </a:solidFill>
                <a:latin typeface="Arial"/>
                <a:cs typeface="Arial"/>
              </a:rPr>
              <a:t>rainwater</a:t>
            </a:r>
            <a:r>
              <a:rPr sz="1400" spc="-65" dirty="0">
                <a:solidFill>
                  <a:srgbClr val="004461"/>
                </a:solidFill>
                <a:latin typeface="Arial"/>
                <a:cs typeface="Arial"/>
              </a:rPr>
              <a:t> </a:t>
            </a:r>
            <a:r>
              <a:rPr sz="1400" dirty="0">
                <a:solidFill>
                  <a:srgbClr val="004461"/>
                </a:solidFill>
                <a:latin typeface="Arial"/>
                <a:cs typeface="Arial"/>
              </a:rPr>
              <a:t>and</a:t>
            </a:r>
            <a:r>
              <a:rPr sz="1400" spc="-65" dirty="0">
                <a:solidFill>
                  <a:srgbClr val="004461"/>
                </a:solidFill>
                <a:latin typeface="Arial"/>
                <a:cs typeface="Arial"/>
              </a:rPr>
              <a:t> </a:t>
            </a:r>
            <a:r>
              <a:rPr sz="1400" dirty="0">
                <a:solidFill>
                  <a:srgbClr val="004461"/>
                </a:solidFill>
                <a:latin typeface="Arial"/>
                <a:cs typeface="Arial"/>
              </a:rPr>
              <a:t>local</a:t>
            </a:r>
            <a:r>
              <a:rPr sz="1400" spc="-60" dirty="0">
                <a:solidFill>
                  <a:srgbClr val="004461"/>
                </a:solidFill>
                <a:latin typeface="Arial"/>
                <a:cs typeface="Arial"/>
              </a:rPr>
              <a:t> </a:t>
            </a:r>
            <a:r>
              <a:rPr sz="1400" spc="-10" dirty="0">
                <a:solidFill>
                  <a:srgbClr val="004461"/>
                </a:solidFill>
                <a:latin typeface="Arial"/>
                <a:cs typeface="Arial"/>
              </a:rPr>
              <a:t>drainage</a:t>
            </a:r>
            <a:r>
              <a:rPr sz="1400" spc="-65" dirty="0">
                <a:solidFill>
                  <a:srgbClr val="004461"/>
                </a:solidFill>
                <a:latin typeface="Arial"/>
                <a:cs typeface="Arial"/>
              </a:rPr>
              <a:t> </a:t>
            </a:r>
            <a:r>
              <a:rPr sz="1400" spc="-10" dirty="0">
                <a:solidFill>
                  <a:srgbClr val="004461"/>
                </a:solidFill>
                <a:latin typeface="Arial"/>
                <a:cs typeface="Arial"/>
              </a:rPr>
              <a:t>systems</a:t>
            </a:r>
            <a:r>
              <a:rPr sz="1400" spc="-60" dirty="0">
                <a:solidFill>
                  <a:srgbClr val="004461"/>
                </a:solidFill>
                <a:latin typeface="Arial"/>
                <a:cs typeface="Arial"/>
              </a:rPr>
              <a:t> </a:t>
            </a:r>
            <a:r>
              <a:rPr sz="1400" spc="-10" dirty="0">
                <a:solidFill>
                  <a:srgbClr val="004461"/>
                </a:solidFill>
                <a:latin typeface="Arial"/>
                <a:cs typeface="Arial"/>
              </a:rPr>
              <a:t>cannot remove</a:t>
            </a:r>
            <a:r>
              <a:rPr sz="1400" spc="-55" dirty="0">
                <a:solidFill>
                  <a:srgbClr val="004461"/>
                </a:solidFill>
                <a:latin typeface="Arial"/>
                <a:cs typeface="Arial"/>
              </a:rPr>
              <a:t> </a:t>
            </a:r>
            <a:r>
              <a:rPr sz="1400" dirty="0">
                <a:solidFill>
                  <a:srgbClr val="004461"/>
                </a:solidFill>
                <a:latin typeface="Arial"/>
                <a:cs typeface="Arial"/>
              </a:rPr>
              <a:t>it</a:t>
            </a:r>
            <a:r>
              <a:rPr sz="1400" spc="-55" dirty="0">
                <a:solidFill>
                  <a:srgbClr val="004461"/>
                </a:solidFill>
                <a:latin typeface="Arial"/>
                <a:cs typeface="Arial"/>
              </a:rPr>
              <a:t> </a:t>
            </a:r>
            <a:r>
              <a:rPr sz="1400" dirty="0">
                <a:solidFill>
                  <a:srgbClr val="004461"/>
                </a:solidFill>
                <a:latin typeface="Arial"/>
                <a:cs typeface="Arial"/>
              </a:rPr>
              <a:t>fast</a:t>
            </a:r>
            <a:r>
              <a:rPr sz="1400" spc="-55" dirty="0">
                <a:solidFill>
                  <a:srgbClr val="004461"/>
                </a:solidFill>
                <a:latin typeface="Arial"/>
                <a:cs typeface="Arial"/>
              </a:rPr>
              <a:t> </a:t>
            </a:r>
            <a:r>
              <a:rPr sz="1400" spc="-10" dirty="0">
                <a:solidFill>
                  <a:srgbClr val="004461"/>
                </a:solidFill>
                <a:latin typeface="Arial"/>
                <a:cs typeface="Arial"/>
              </a:rPr>
              <a:t>enough.</a:t>
            </a:r>
            <a:endParaRPr sz="1400">
              <a:latin typeface="Arial"/>
              <a:cs typeface="Arial"/>
            </a:endParaRPr>
          </a:p>
          <a:p>
            <a:pPr marL="241300" marR="5080" indent="-229235">
              <a:lnSpc>
                <a:spcPct val="100000"/>
              </a:lnSpc>
              <a:spcBef>
                <a:spcPts val="850"/>
              </a:spcBef>
              <a:buChar char="•"/>
              <a:tabLst>
                <a:tab pos="240665" algn="l"/>
                <a:tab pos="241935" algn="l"/>
              </a:tabLst>
            </a:pPr>
            <a:r>
              <a:rPr sz="1400" b="1" dirty="0">
                <a:solidFill>
                  <a:srgbClr val="004461"/>
                </a:solidFill>
                <a:latin typeface="Arial"/>
                <a:cs typeface="Arial"/>
              </a:rPr>
              <a:t>The</a:t>
            </a:r>
            <a:r>
              <a:rPr sz="1400" b="1" spc="-55" dirty="0">
                <a:solidFill>
                  <a:srgbClr val="004461"/>
                </a:solidFill>
                <a:latin typeface="Arial"/>
                <a:cs typeface="Arial"/>
              </a:rPr>
              <a:t> </a:t>
            </a:r>
            <a:r>
              <a:rPr sz="1400" b="1" dirty="0">
                <a:solidFill>
                  <a:srgbClr val="004461"/>
                </a:solidFill>
                <a:latin typeface="Arial"/>
                <a:cs typeface="Arial"/>
              </a:rPr>
              <a:t>Sea</a:t>
            </a:r>
            <a:r>
              <a:rPr sz="1400" b="1" spc="-55" dirty="0">
                <a:solidFill>
                  <a:srgbClr val="004461"/>
                </a:solidFill>
                <a:latin typeface="Arial"/>
                <a:cs typeface="Arial"/>
              </a:rPr>
              <a:t> </a:t>
            </a:r>
            <a:r>
              <a:rPr sz="1400" dirty="0">
                <a:solidFill>
                  <a:srgbClr val="004461"/>
                </a:solidFill>
                <a:latin typeface="Arial"/>
                <a:cs typeface="Arial"/>
              </a:rPr>
              <a:t>–</a:t>
            </a:r>
            <a:r>
              <a:rPr sz="1400" spc="-50" dirty="0">
                <a:solidFill>
                  <a:srgbClr val="004461"/>
                </a:solidFill>
                <a:latin typeface="Arial"/>
                <a:cs typeface="Arial"/>
              </a:rPr>
              <a:t> </a:t>
            </a:r>
            <a:r>
              <a:rPr sz="1400" dirty="0">
                <a:solidFill>
                  <a:srgbClr val="004461"/>
                </a:solidFill>
                <a:latin typeface="Arial"/>
                <a:cs typeface="Arial"/>
              </a:rPr>
              <a:t>this</a:t>
            </a:r>
            <a:r>
              <a:rPr sz="1400" spc="-55" dirty="0">
                <a:solidFill>
                  <a:srgbClr val="004461"/>
                </a:solidFill>
                <a:latin typeface="Arial"/>
                <a:cs typeface="Arial"/>
              </a:rPr>
              <a:t> </a:t>
            </a:r>
            <a:r>
              <a:rPr sz="1400" dirty="0">
                <a:solidFill>
                  <a:srgbClr val="004461"/>
                </a:solidFill>
                <a:latin typeface="Arial"/>
                <a:cs typeface="Arial"/>
              </a:rPr>
              <a:t>is</a:t>
            </a:r>
            <a:r>
              <a:rPr sz="1400" spc="-55" dirty="0">
                <a:solidFill>
                  <a:srgbClr val="004461"/>
                </a:solidFill>
                <a:latin typeface="Arial"/>
                <a:cs typeface="Arial"/>
              </a:rPr>
              <a:t> </a:t>
            </a:r>
            <a:r>
              <a:rPr sz="1400" spc="-10" dirty="0">
                <a:solidFill>
                  <a:srgbClr val="004461"/>
                </a:solidFill>
                <a:latin typeface="Arial"/>
                <a:cs typeface="Arial"/>
              </a:rPr>
              <a:t>called</a:t>
            </a:r>
            <a:r>
              <a:rPr sz="1400" spc="-50" dirty="0">
                <a:solidFill>
                  <a:srgbClr val="004461"/>
                </a:solidFill>
                <a:latin typeface="Arial"/>
                <a:cs typeface="Arial"/>
              </a:rPr>
              <a:t> </a:t>
            </a:r>
            <a:r>
              <a:rPr sz="1400" spc="-10" dirty="0">
                <a:solidFill>
                  <a:srgbClr val="004461"/>
                </a:solidFill>
                <a:latin typeface="Arial"/>
                <a:cs typeface="Arial"/>
              </a:rPr>
              <a:t>coastal</a:t>
            </a:r>
            <a:r>
              <a:rPr sz="1400" spc="-55" dirty="0">
                <a:solidFill>
                  <a:srgbClr val="004461"/>
                </a:solidFill>
                <a:latin typeface="Arial"/>
                <a:cs typeface="Arial"/>
              </a:rPr>
              <a:t> </a:t>
            </a:r>
            <a:r>
              <a:rPr sz="1400" spc="-10" dirty="0">
                <a:solidFill>
                  <a:srgbClr val="004461"/>
                </a:solidFill>
                <a:latin typeface="Arial"/>
                <a:cs typeface="Arial"/>
              </a:rPr>
              <a:t>flooding</a:t>
            </a:r>
            <a:r>
              <a:rPr sz="1400" spc="-55" dirty="0">
                <a:solidFill>
                  <a:srgbClr val="004461"/>
                </a:solidFill>
                <a:latin typeface="Arial"/>
                <a:cs typeface="Arial"/>
              </a:rPr>
              <a:t> </a:t>
            </a:r>
            <a:r>
              <a:rPr sz="1400" dirty="0">
                <a:solidFill>
                  <a:srgbClr val="004461"/>
                </a:solidFill>
                <a:latin typeface="Arial"/>
                <a:cs typeface="Arial"/>
              </a:rPr>
              <a:t>and</a:t>
            </a:r>
            <a:r>
              <a:rPr sz="1400" spc="-50" dirty="0">
                <a:solidFill>
                  <a:srgbClr val="004461"/>
                </a:solidFill>
                <a:latin typeface="Arial"/>
                <a:cs typeface="Arial"/>
              </a:rPr>
              <a:t> </a:t>
            </a:r>
            <a:r>
              <a:rPr sz="1400" spc="-25" dirty="0">
                <a:solidFill>
                  <a:srgbClr val="004461"/>
                </a:solidFill>
                <a:latin typeface="Arial"/>
                <a:cs typeface="Arial"/>
              </a:rPr>
              <a:t>can </a:t>
            </a:r>
            <a:r>
              <a:rPr sz="1400" dirty="0">
                <a:solidFill>
                  <a:srgbClr val="004461"/>
                </a:solidFill>
                <a:latin typeface="Arial"/>
                <a:cs typeface="Arial"/>
              </a:rPr>
              <a:t>be</a:t>
            </a:r>
            <a:r>
              <a:rPr sz="1400" spc="-55" dirty="0">
                <a:solidFill>
                  <a:srgbClr val="004461"/>
                </a:solidFill>
                <a:latin typeface="Arial"/>
                <a:cs typeface="Arial"/>
              </a:rPr>
              <a:t> </a:t>
            </a:r>
            <a:r>
              <a:rPr sz="1400" dirty="0">
                <a:solidFill>
                  <a:srgbClr val="004461"/>
                </a:solidFill>
                <a:latin typeface="Arial"/>
                <a:cs typeface="Arial"/>
              </a:rPr>
              <a:t>the</a:t>
            </a:r>
            <a:r>
              <a:rPr sz="1400" spc="-50" dirty="0">
                <a:solidFill>
                  <a:srgbClr val="004461"/>
                </a:solidFill>
                <a:latin typeface="Arial"/>
                <a:cs typeface="Arial"/>
              </a:rPr>
              <a:t> </a:t>
            </a:r>
            <a:r>
              <a:rPr sz="1400" spc="-10" dirty="0">
                <a:solidFill>
                  <a:srgbClr val="004461"/>
                </a:solidFill>
                <a:latin typeface="Arial"/>
                <a:cs typeface="Arial"/>
              </a:rPr>
              <a:t>result</a:t>
            </a:r>
            <a:r>
              <a:rPr sz="1400" spc="-55" dirty="0">
                <a:solidFill>
                  <a:srgbClr val="004461"/>
                </a:solidFill>
                <a:latin typeface="Arial"/>
                <a:cs typeface="Arial"/>
              </a:rPr>
              <a:t> </a:t>
            </a:r>
            <a:r>
              <a:rPr sz="1400" dirty="0">
                <a:solidFill>
                  <a:srgbClr val="004461"/>
                </a:solidFill>
                <a:latin typeface="Arial"/>
                <a:cs typeface="Arial"/>
              </a:rPr>
              <a:t>of</a:t>
            </a:r>
            <a:r>
              <a:rPr sz="1400" spc="-50" dirty="0">
                <a:solidFill>
                  <a:srgbClr val="004461"/>
                </a:solidFill>
                <a:latin typeface="Arial"/>
                <a:cs typeface="Arial"/>
              </a:rPr>
              <a:t> </a:t>
            </a:r>
            <a:r>
              <a:rPr sz="1400" spc="-10" dirty="0">
                <a:solidFill>
                  <a:srgbClr val="004461"/>
                </a:solidFill>
                <a:latin typeface="Arial"/>
                <a:cs typeface="Arial"/>
              </a:rPr>
              <a:t>extreme</a:t>
            </a:r>
            <a:r>
              <a:rPr sz="1400" spc="-50" dirty="0">
                <a:solidFill>
                  <a:srgbClr val="004461"/>
                </a:solidFill>
                <a:latin typeface="Arial"/>
                <a:cs typeface="Arial"/>
              </a:rPr>
              <a:t> </a:t>
            </a:r>
            <a:r>
              <a:rPr sz="1400" spc="-10" dirty="0">
                <a:solidFill>
                  <a:srgbClr val="004461"/>
                </a:solidFill>
                <a:latin typeface="Arial"/>
                <a:cs typeface="Arial"/>
              </a:rPr>
              <a:t>weather</a:t>
            </a:r>
            <a:r>
              <a:rPr sz="1400" spc="-55" dirty="0">
                <a:solidFill>
                  <a:srgbClr val="004461"/>
                </a:solidFill>
                <a:latin typeface="Arial"/>
                <a:cs typeface="Arial"/>
              </a:rPr>
              <a:t> </a:t>
            </a:r>
            <a:r>
              <a:rPr sz="1400" dirty="0">
                <a:solidFill>
                  <a:srgbClr val="004461"/>
                </a:solidFill>
                <a:latin typeface="Arial"/>
                <a:cs typeface="Arial"/>
              </a:rPr>
              <a:t>or</a:t>
            </a:r>
            <a:r>
              <a:rPr sz="1400" spc="-50" dirty="0">
                <a:solidFill>
                  <a:srgbClr val="004461"/>
                </a:solidFill>
                <a:latin typeface="Arial"/>
                <a:cs typeface="Arial"/>
              </a:rPr>
              <a:t> </a:t>
            </a:r>
            <a:r>
              <a:rPr sz="1400" dirty="0">
                <a:solidFill>
                  <a:srgbClr val="004461"/>
                </a:solidFill>
                <a:latin typeface="Arial"/>
                <a:cs typeface="Arial"/>
              </a:rPr>
              <a:t>high</a:t>
            </a:r>
            <a:r>
              <a:rPr sz="1400" spc="-50" dirty="0">
                <a:solidFill>
                  <a:srgbClr val="004461"/>
                </a:solidFill>
                <a:latin typeface="Arial"/>
                <a:cs typeface="Arial"/>
              </a:rPr>
              <a:t> </a:t>
            </a:r>
            <a:r>
              <a:rPr sz="1400" spc="-20" dirty="0">
                <a:solidFill>
                  <a:srgbClr val="004461"/>
                </a:solidFill>
                <a:latin typeface="Arial"/>
                <a:cs typeface="Arial"/>
              </a:rPr>
              <a:t>tides </a:t>
            </a:r>
            <a:r>
              <a:rPr sz="1400" dirty="0">
                <a:solidFill>
                  <a:srgbClr val="004461"/>
                </a:solidFill>
                <a:latin typeface="Arial"/>
                <a:cs typeface="Arial"/>
              </a:rPr>
              <a:t>which</a:t>
            </a:r>
            <a:r>
              <a:rPr sz="1400" spc="-85" dirty="0">
                <a:solidFill>
                  <a:srgbClr val="004461"/>
                </a:solidFill>
                <a:latin typeface="Arial"/>
                <a:cs typeface="Arial"/>
              </a:rPr>
              <a:t> </a:t>
            </a:r>
            <a:r>
              <a:rPr sz="1400" spc="-10" dirty="0">
                <a:solidFill>
                  <a:srgbClr val="004461"/>
                </a:solidFill>
                <a:latin typeface="Arial"/>
                <a:cs typeface="Arial"/>
              </a:rPr>
              <a:t>causes</a:t>
            </a:r>
            <a:r>
              <a:rPr sz="1400" spc="-70" dirty="0">
                <a:solidFill>
                  <a:srgbClr val="004461"/>
                </a:solidFill>
                <a:latin typeface="Arial"/>
                <a:cs typeface="Arial"/>
              </a:rPr>
              <a:t> </a:t>
            </a:r>
            <a:r>
              <a:rPr sz="1400" dirty="0">
                <a:solidFill>
                  <a:srgbClr val="004461"/>
                </a:solidFill>
                <a:latin typeface="Arial"/>
                <a:cs typeface="Arial"/>
              </a:rPr>
              <a:t>sea</a:t>
            </a:r>
            <a:r>
              <a:rPr sz="1400" spc="-70" dirty="0">
                <a:solidFill>
                  <a:srgbClr val="004461"/>
                </a:solidFill>
                <a:latin typeface="Arial"/>
                <a:cs typeface="Arial"/>
              </a:rPr>
              <a:t> </a:t>
            </a:r>
            <a:r>
              <a:rPr sz="1400" dirty="0">
                <a:solidFill>
                  <a:srgbClr val="004461"/>
                </a:solidFill>
                <a:latin typeface="Arial"/>
                <a:cs typeface="Arial"/>
              </a:rPr>
              <a:t>water</a:t>
            </a:r>
            <a:r>
              <a:rPr sz="1400" spc="-70" dirty="0">
                <a:solidFill>
                  <a:srgbClr val="004461"/>
                </a:solidFill>
                <a:latin typeface="Arial"/>
                <a:cs typeface="Arial"/>
              </a:rPr>
              <a:t> </a:t>
            </a:r>
            <a:r>
              <a:rPr sz="1400" dirty="0">
                <a:solidFill>
                  <a:srgbClr val="004461"/>
                </a:solidFill>
                <a:latin typeface="Arial"/>
                <a:cs typeface="Arial"/>
              </a:rPr>
              <a:t>to</a:t>
            </a:r>
            <a:r>
              <a:rPr sz="1400" spc="-75" dirty="0">
                <a:solidFill>
                  <a:srgbClr val="004461"/>
                </a:solidFill>
                <a:latin typeface="Arial"/>
                <a:cs typeface="Arial"/>
              </a:rPr>
              <a:t> </a:t>
            </a:r>
            <a:r>
              <a:rPr sz="1400" dirty="0">
                <a:solidFill>
                  <a:srgbClr val="004461"/>
                </a:solidFill>
                <a:latin typeface="Arial"/>
                <a:cs typeface="Arial"/>
              </a:rPr>
              <a:t>spill</a:t>
            </a:r>
            <a:r>
              <a:rPr sz="1400" spc="-70" dirty="0">
                <a:solidFill>
                  <a:srgbClr val="004461"/>
                </a:solidFill>
                <a:latin typeface="Arial"/>
                <a:cs typeface="Arial"/>
              </a:rPr>
              <a:t> </a:t>
            </a:r>
            <a:r>
              <a:rPr sz="1400" dirty="0">
                <a:solidFill>
                  <a:srgbClr val="004461"/>
                </a:solidFill>
                <a:latin typeface="Arial"/>
                <a:cs typeface="Arial"/>
              </a:rPr>
              <a:t>over</a:t>
            </a:r>
            <a:r>
              <a:rPr sz="1400" spc="-70" dirty="0">
                <a:solidFill>
                  <a:srgbClr val="004461"/>
                </a:solidFill>
                <a:latin typeface="Arial"/>
                <a:cs typeface="Arial"/>
              </a:rPr>
              <a:t> </a:t>
            </a:r>
            <a:r>
              <a:rPr sz="1400" dirty="0">
                <a:solidFill>
                  <a:srgbClr val="004461"/>
                </a:solidFill>
                <a:latin typeface="Arial"/>
                <a:cs typeface="Arial"/>
              </a:rPr>
              <a:t>onto</a:t>
            </a:r>
            <a:r>
              <a:rPr sz="1400" spc="-70" dirty="0">
                <a:solidFill>
                  <a:srgbClr val="004461"/>
                </a:solidFill>
                <a:latin typeface="Arial"/>
                <a:cs typeface="Arial"/>
              </a:rPr>
              <a:t> </a:t>
            </a:r>
            <a:r>
              <a:rPr sz="1400" spc="-25" dirty="0">
                <a:solidFill>
                  <a:srgbClr val="004461"/>
                </a:solidFill>
                <a:latin typeface="Arial"/>
                <a:cs typeface="Arial"/>
              </a:rPr>
              <a:t>the </a:t>
            </a:r>
            <a:r>
              <a:rPr sz="1400" spc="-10" dirty="0">
                <a:solidFill>
                  <a:srgbClr val="004461"/>
                </a:solidFill>
                <a:latin typeface="Arial"/>
                <a:cs typeface="Arial"/>
              </a:rPr>
              <a:t>land.</a:t>
            </a:r>
            <a:endParaRPr sz="1400">
              <a:latin typeface="Arial"/>
              <a:cs typeface="Arial"/>
            </a:endParaRPr>
          </a:p>
        </p:txBody>
      </p:sp>
      <p:sp>
        <p:nvSpPr>
          <p:cNvPr id="5" name="object 5"/>
          <p:cNvSpPr txBox="1"/>
          <p:nvPr/>
        </p:nvSpPr>
        <p:spPr>
          <a:xfrm>
            <a:off x="4739316" y="2566169"/>
            <a:ext cx="3847465" cy="1840230"/>
          </a:xfrm>
          <a:prstGeom prst="rect">
            <a:avLst/>
          </a:prstGeom>
        </p:spPr>
        <p:txBody>
          <a:bodyPr vert="horz" wrap="square" lIns="0" tIns="12700" rIns="0" bIns="0" rtlCol="0">
            <a:spAutoFit/>
          </a:bodyPr>
          <a:lstStyle/>
          <a:p>
            <a:pPr marL="241300" marR="5080" indent="-229235">
              <a:lnSpc>
                <a:spcPct val="100000"/>
              </a:lnSpc>
              <a:spcBef>
                <a:spcPts val="100"/>
              </a:spcBef>
              <a:buChar char="•"/>
              <a:tabLst>
                <a:tab pos="240665" algn="l"/>
                <a:tab pos="241935" algn="l"/>
              </a:tabLst>
            </a:pPr>
            <a:r>
              <a:rPr sz="1400" b="1" spc="-10" dirty="0">
                <a:solidFill>
                  <a:srgbClr val="004461"/>
                </a:solidFill>
                <a:latin typeface="Arial"/>
                <a:cs typeface="Arial"/>
              </a:rPr>
              <a:t>Rivers</a:t>
            </a:r>
            <a:r>
              <a:rPr sz="1400" b="1" spc="-60" dirty="0">
                <a:solidFill>
                  <a:srgbClr val="004461"/>
                </a:solidFill>
                <a:latin typeface="Arial"/>
                <a:cs typeface="Arial"/>
              </a:rPr>
              <a:t> </a:t>
            </a:r>
            <a:r>
              <a:rPr sz="1400" dirty="0">
                <a:solidFill>
                  <a:srgbClr val="004461"/>
                </a:solidFill>
                <a:latin typeface="Arial"/>
                <a:cs typeface="Arial"/>
              </a:rPr>
              <a:t>–</a:t>
            </a:r>
            <a:r>
              <a:rPr sz="1400" spc="-75" dirty="0">
                <a:solidFill>
                  <a:srgbClr val="004461"/>
                </a:solidFill>
                <a:latin typeface="Arial"/>
                <a:cs typeface="Arial"/>
              </a:rPr>
              <a:t> </a:t>
            </a:r>
            <a:r>
              <a:rPr sz="1400" dirty="0">
                <a:solidFill>
                  <a:srgbClr val="004461"/>
                </a:solidFill>
                <a:latin typeface="Arial"/>
                <a:cs typeface="Arial"/>
              </a:rPr>
              <a:t>This</a:t>
            </a:r>
            <a:r>
              <a:rPr sz="1400" spc="-60" dirty="0">
                <a:solidFill>
                  <a:srgbClr val="004461"/>
                </a:solidFill>
                <a:latin typeface="Arial"/>
                <a:cs typeface="Arial"/>
              </a:rPr>
              <a:t> </a:t>
            </a:r>
            <a:r>
              <a:rPr sz="1400" dirty="0">
                <a:solidFill>
                  <a:srgbClr val="004461"/>
                </a:solidFill>
                <a:latin typeface="Arial"/>
                <a:cs typeface="Arial"/>
              </a:rPr>
              <a:t>type</a:t>
            </a:r>
            <a:r>
              <a:rPr sz="1400" spc="-55" dirty="0">
                <a:solidFill>
                  <a:srgbClr val="004461"/>
                </a:solidFill>
                <a:latin typeface="Arial"/>
                <a:cs typeface="Arial"/>
              </a:rPr>
              <a:t> </a:t>
            </a:r>
            <a:r>
              <a:rPr sz="1400" dirty="0">
                <a:solidFill>
                  <a:srgbClr val="004461"/>
                </a:solidFill>
                <a:latin typeface="Arial"/>
                <a:cs typeface="Arial"/>
              </a:rPr>
              <a:t>of</a:t>
            </a:r>
            <a:r>
              <a:rPr sz="1400" spc="-55" dirty="0">
                <a:solidFill>
                  <a:srgbClr val="004461"/>
                </a:solidFill>
                <a:latin typeface="Arial"/>
                <a:cs typeface="Arial"/>
              </a:rPr>
              <a:t> </a:t>
            </a:r>
            <a:r>
              <a:rPr sz="1400" spc="-10" dirty="0">
                <a:solidFill>
                  <a:srgbClr val="004461"/>
                </a:solidFill>
                <a:latin typeface="Arial"/>
                <a:cs typeface="Arial"/>
              </a:rPr>
              <a:t>flooding</a:t>
            </a:r>
            <a:r>
              <a:rPr sz="1400" spc="-55" dirty="0">
                <a:solidFill>
                  <a:srgbClr val="004461"/>
                </a:solidFill>
                <a:latin typeface="Arial"/>
                <a:cs typeface="Arial"/>
              </a:rPr>
              <a:t> </a:t>
            </a:r>
            <a:r>
              <a:rPr sz="1400" spc="-10" dirty="0">
                <a:solidFill>
                  <a:srgbClr val="004461"/>
                </a:solidFill>
                <a:latin typeface="Arial"/>
                <a:cs typeface="Arial"/>
              </a:rPr>
              <a:t>occurs</a:t>
            </a:r>
            <a:r>
              <a:rPr sz="1400" spc="-55" dirty="0">
                <a:solidFill>
                  <a:srgbClr val="004461"/>
                </a:solidFill>
                <a:latin typeface="Arial"/>
                <a:cs typeface="Arial"/>
              </a:rPr>
              <a:t> </a:t>
            </a:r>
            <a:r>
              <a:rPr sz="1400" dirty="0">
                <a:solidFill>
                  <a:srgbClr val="004461"/>
                </a:solidFill>
                <a:latin typeface="Arial"/>
                <a:cs typeface="Arial"/>
              </a:rPr>
              <a:t>when</a:t>
            </a:r>
            <a:r>
              <a:rPr sz="1400" spc="-55" dirty="0">
                <a:solidFill>
                  <a:srgbClr val="004461"/>
                </a:solidFill>
                <a:latin typeface="Arial"/>
                <a:cs typeface="Arial"/>
              </a:rPr>
              <a:t> </a:t>
            </a:r>
            <a:r>
              <a:rPr sz="1400" spc="-25" dirty="0">
                <a:solidFill>
                  <a:srgbClr val="004461"/>
                </a:solidFill>
                <a:latin typeface="Arial"/>
                <a:cs typeface="Arial"/>
              </a:rPr>
              <a:t>the </a:t>
            </a:r>
            <a:r>
              <a:rPr sz="1400" spc="-10" dirty="0">
                <a:solidFill>
                  <a:srgbClr val="004461"/>
                </a:solidFill>
                <a:latin typeface="Arial"/>
                <a:cs typeface="Arial"/>
              </a:rPr>
              <a:t>volume</a:t>
            </a:r>
            <a:r>
              <a:rPr sz="1400" spc="-75" dirty="0">
                <a:solidFill>
                  <a:srgbClr val="004461"/>
                </a:solidFill>
                <a:latin typeface="Arial"/>
                <a:cs typeface="Arial"/>
              </a:rPr>
              <a:t> </a:t>
            </a:r>
            <a:r>
              <a:rPr sz="1400" dirty="0">
                <a:solidFill>
                  <a:srgbClr val="004461"/>
                </a:solidFill>
                <a:latin typeface="Arial"/>
                <a:cs typeface="Arial"/>
              </a:rPr>
              <a:t>of</a:t>
            </a:r>
            <a:r>
              <a:rPr sz="1400" spc="-65" dirty="0">
                <a:solidFill>
                  <a:srgbClr val="004461"/>
                </a:solidFill>
                <a:latin typeface="Arial"/>
                <a:cs typeface="Arial"/>
              </a:rPr>
              <a:t> </a:t>
            </a:r>
            <a:r>
              <a:rPr sz="1400" dirty="0">
                <a:solidFill>
                  <a:srgbClr val="004461"/>
                </a:solidFill>
                <a:latin typeface="Arial"/>
                <a:cs typeface="Arial"/>
              </a:rPr>
              <a:t>water</a:t>
            </a:r>
            <a:r>
              <a:rPr sz="1400" spc="-60" dirty="0">
                <a:solidFill>
                  <a:srgbClr val="004461"/>
                </a:solidFill>
                <a:latin typeface="Arial"/>
                <a:cs typeface="Arial"/>
              </a:rPr>
              <a:t> </a:t>
            </a:r>
            <a:r>
              <a:rPr sz="1400" spc="-10" dirty="0">
                <a:solidFill>
                  <a:srgbClr val="004461"/>
                </a:solidFill>
                <a:latin typeface="Arial"/>
                <a:cs typeface="Arial"/>
              </a:rPr>
              <a:t>draining</a:t>
            </a:r>
            <a:r>
              <a:rPr sz="1400" spc="-65" dirty="0">
                <a:solidFill>
                  <a:srgbClr val="004461"/>
                </a:solidFill>
                <a:latin typeface="Arial"/>
                <a:cs typeface="Arial"/>
              </a:rPr>
              <a:t> </a:t>
            </a:r>
            <a:r>
              <a:rPr sz="1400" dirty="0">
                <a:solidFill>
                  <a:srgbClr val="004461"/>
                </a:solidFill>
                <a:latin typeface="Arial"/>
                <a:cs typeface="Arial"/>
              </a:rPr>
              <a:t>into</a:t>
            </a:r>
            <a:r>
              <a:rPr sz="1400" spc="-65" dirty="0">
                <a:solidFill>
                  <a:srgbClr val="004461"/>
                </a:solidFill>
                <a:latin typeface="Arial"/>
                <a:cs typeface="Arial"/>
              </a:rPr>
              <a:t> </a:t>
            </a:r>
            <a:r>
              <a:rPr sz="1400" dirty="0">
                <a:solidFill>
                  <a:srgbClr val="004461"/>
                </a:solidFill>
                <a:latin typeface="Arial"/>
                <a:cs typeface="Arial"/>
              </a:rPr>
              <a:t>the</a:t>
            </a:r>
            <a:r>
              <a:rPr sz="1400" spc="-60" dirty="0">
                <a:solidFill>
                  <a:srgbClr val="004461"/>
                </a:solidFill>
                <a:latin typeface="Arial"/>
                <a:cs typeface="Arial"/>
              </a:rPr>
              <a:t> </a:t>
            </a:r>
            <a:r>
              <a:rPr sz="1400" dirty="0">
                <a:solidFill>
                  <a:srgbClr val="004461"/>
                </a:solidFill>
                <a:latin typeface="Arial"/>
                <a:cs typeface="Arial"/>
              </a:rPr>
              <a:t>river</a:t>
            </a:r>
            <a:r>
              <a:rPr sz="1400" spc="-65" dirty="0">
                <a:solidFill>
                  <a:srgbClr val="004461"/>
                </a:solidFill>
                <a:latin typeface="Arial"/>
                <a:cs typeface="Arial"/>
              </a:rPr>
              <a:t> </a:t>
            </a:r>
            <a:r>
              <a:rPr sz="1400" dirty="0">
                <a:solidFill>
                  <a:srgbClr val="004461"/>
                </a:solidFill>
                <a:latin typeface="Arial"/>
                <a:cs typeface="Arial"/>
              </a:rPr>
              <a:t>is</a:t>
            </a:r>
            <a:r>
              <a:rPr sz="1400" spc="-60" dirty="0">
                <a:solidFill>
                  <a:srgbClr val="004461"/>
                </a:solidFill>
                <a:latin typeface="Arial"/>
                <a:cs typeface="Arial"/>
              </a:rPr>
              <a:t> </a:t>
            </a:r>
            <a:r>
              <a:rPr sz="1400" spc="-25" dirty="0">
                <a:solidFill>
                  <a:srgbClr val="004461"/>
                </a:solidFill>
                <a:latin typeface="Arial"/>
                <a:cs typeface="Arial"/>
              </a:rPr>
              <a:t>too </a:t>
            </a:r>
            <a:r>
              <a:rPr sz="1400" dirty="0">
                <a:solidFill>
                  <a:srgbClr val="004461"/>
                </a:solidFill>
                <a:latin typeface="Arial"/>
                <a:cs typeface="Arial"/>
              </a:rPr>
              <a:t>high</a:t>
            </a:r>
            <a:r>
              <a:rPr sz="1400" spc="-80" dirty="0">
                <a:solidFill>
                  <a:srgbClr val="004461"/>
                </a:solidFill>
                <a:latin typeface="Arial"/>
                <a:cs typeface="Arial"/>
              </a:rPr>
              <a:t> </a:t>
            </a:r>
            <a:r>
              <a:rPr sz="1400" dirty="0">
                <a:solidFill>
                  <a:srgbClr val="004461"/>
                </a:solidFill>
                <a:latin typeface="Arial"/>
                <a:cs typeface="Arial"/>
              </a:rPr>
              <a:t>for</a:t>
            </a:r>
            <a:r>
              <a:rPr sz="1400" spc="-65" dirty="0">
                <a:solidFill>
                  <a:srgbClr val="004461"/>
                </a:solidFill>
                <a:latin typeface="Arial"/>
                <a:cs typeface="Arial"/>
              </a:rPr>
              <a:t> </a:t>
            </a:r>
            <a:r>
              <a:rPr sz="1400" dirty="0">
                <a:solidFill>
                  <a:srgbClr val="004461"/>
                </a:solidFill>
                <a:latin typeface="Arial"/>
                <a:cs typeface="Arial"/>
              </a:rPr>
              <a:t>the</a:t>
            </a:r>
            <a:r>
              <a:rPr sz="1400" spc="-65" dirty="0">
                <a:solidFill>
                  <a:srgbClr val="004461"/>
                </a:solidFill>
                <a:latin typeface="Arial"/>
                <a:cs typeface="Arial"/>
              </a:rPr>
              <a:t> </a:t>
            </a:r>
            <a:r>
              <a:rPr sz="1400" dirty="0">
                <a:solidFill>
                  <a:srgbClr val="004461"/>
                </a:solidFill>
                <a:latin typeface="Arial"/>
                <a:cs typeface="Arial"/>
              </a:rPr>
              <a:t>size</a:t>
            </a:r>
            <a:r>
              <a:rPr sz="1400" spc="-65" dirty="0">
                <a:solidFill>
                  <a:srgbClr val="004461"/>
                </a:solidFill>
                <a:latin typeface="Arial"/>
                <a:cs typeface="Arial"/>
              </a:rPr>
              <a:t> </a:t>
            </a:r>
            <a:r>
              <a:rPr sz="1400" dirty="0">
                <a:solidFill>
                  <a:srgbClr val="004461"/>
                </a:solidFill>
                <a:latin typeface="Arial"/>
                <a:cs typeface="Arial"/>
              </a:rPr>
              <a:t>and</a:t>
            </a:r>
            <a:r>
              <a:rPr sz="1400" spc="-65" dirty="0">
                <a:solidFill>
                  <a:srgbClr val="004461"/>
                </a:solidFill>
                <a:latin typeface="Arial"/>
                <a:cs typeface="Arial"/>
              </a:rPr>
              <a:t> </a:t>
            </a:r>
            <a:r>
              <a:rPr sz="1400" dirty="0">
                <a:solidFill>
                  <a:srgbClr val="004461"/>
                </a:solidFill>
                <a:latin typeface="Arial"/>
                <a:cs typeface="Arial"/>
              </a:rPr>
              <a:t>flow</a:t>
            </a:r>
            <a:r>
              <a:rPr sz="1400" spc="-70" dirty="0">
                <a:solidFill>
                  <a:srgbClr val="004461"/>
                </a:solidFill>
                <a:latin typeface="Arial"/>
                <a:cs typeface="Arial"/>
              </a:rPr>
              <a:t> </a:t>
            </a:r>
            <a:r>
              <a:rPr sz="1400" dirty="0">
                <a:solidFill>
                  <a:srgbClr val="004461"/>
                </a:solidFill>
                <a:latin typeface="Arial"/>
                <a:cs typeface="Arial"/>
              </a:rPr>
              <a:t>of</a:t>
            </a:r>
            <a:r>
              <a:rPr sz="1400" spc="-65" dirty="0">
                <a:solidFill>
                  <a:srgbClr val="004461"/>
                </a:solidFill>
                <a:latin typeface="Arial"/>
                <a:cs typeface="Arial"/>
              </a:rPr>
              <a:t> </a:t>
            </a:r>
            <a:r>
              <a:rPr sz="1400" dirty="0">
                <a:solidFill>
                  <a:srgbClr val="004461"/>
                </a:solidFill>
                <a:latin typeface="Arial"/>
                <a:cs typeface="Arial"/>
              </a:rPr>
              <a:t>the</a:t>
            </a:r>
            <a:r>
              <a:rPr sz="1400" spc="-65" dirty="0">
                <a:solidFill>
                  <a:srgbClr val="004461"/>
                </a:solidFill>
                <a:latin typeface="Arial"/>
                <a:cs typeface="Arial"/>
              </a:rPr>
              <a:t> </a:t>
            </a:r>
            <a:r>
              <a:rPr sz="1400" dirty="0">
                <a:solidFill>
                  <a:srgbClr val="004461"/>
                </a:solidFill>
                <a:latin typeface="Arial"/>
                <a:cs typeface="Arial"/>
              </a:rPr>
              <a:t>river</a:t>
            </a:r>
            <a:r>
              <a:rPr sz="1400" spc="-65" dirty="0">
                <a:solidFill>
                  <a:srgbClr val="004461"/>
                </a:solidFill>
                <a:latin typeface="Arial"/>
                <a:cs typeface="Arial"/>
              </a:rPr>
              <a:t> </a:t>
            </a:r>
            <a:r>
              <a:rPr sz="1400" dirty="0">
                <a:solidFill>
                  <a:srgbClr val="004461"/>
                </a:solidFill>
                <a:latin typeface="Arial"/>
                <a:cs typeface="Arial"/>
              </a:rPr>
              <a:t>and</a:t>
            </a:r>
            <a:r>
              <a:rPr sz="1400" spc="-65" dirty="0">
                <a:solidFill>
                  <a:srgbClr val="004461"/>
                </a:solidFill>
                <a:latin typeface="Arial"/>
                <a:cs typeface="Arial"/>
              </a:rPr>
              <a:t> </a:t>
            </a:r>
            <a:r>
              <a:rPr sz="1400" spc="-10" dirty="0">
                <a:solidFill>
                  <a:srgbClr val="004461"/>
                </a:solidFill>
                <a:latin typeface="Arial"/>
                <a:cs typeface="Arial"/>
              </a:rPr>
              <a:t>often happens</a:t>
            </a:r>
            <a:r>
              <a:rPr sz="1400" spc="-85" dirty="0">
                <a:solidFill>
                  <a:srgbClr val="004461"/>
                </a:solidFill>
                <a:latin typeface="Arial"/>
                <a:cs typeface="Arial"/>
              </a:rPr>
              <a:t> </a:t>
            </a:r>
            <a:r>
              <a:rPr sz="1400" dirty="0">
                <a:solidFill>
                  <a:srgbClr val="004461"/>
                </a:solidFill>
                <a:latin typeface="Arial"/>
                <a:cs typeface="Arial"/>
              </a:rPr>
              <a:t>when</a:t>
            </a:r>
            <a:r>
              <a:rPr sz="1400" spc="-70" dirty="0">
                <a:solidFill>
                  <a:srgbClr val="004461"/>
                </a:solidFill>
                <a:latin typeface="Arial"/>
                <a:cs typeface="Arial"/>
              </a:rPr>
              <a:t> </a:t>
            </a:r>
            <a:r>
              <a:rPr sz="1400" dirty="0">
                <a:solidFill>
                  <a:srgbClr val="004461"/>
                </a:solidFill>
                <a:latin typeface="Arial"/>
                <a:cs typeface="Arial"/>
              </a:rPr>
              <a:t>heavy</a:t>
            </a:r>
            <a:r>
              <a:rPr sz="1400" spc="-70" dirty="0">
                <a:solidFill>
                  <a:srgbClr val="004461"/>
                </a:solidFill>
                <a:latin typeface="Arial"/>
                <a:cs typeface="Arial"/>
              </a:rPr>
              <a:t> </a:t>
            </a:r>
            <a:r>
              <a:rPr sz="1400" dirty="0">
                <a:solidFill>
                  <a:srgbClr val="004461"/>
                </a:solidFill>
                <a:latin typeface="Arial"/>
                <a:cs typeface="Arial"/>
              </a:rPr>
              <a:t>rain</a:t>
            </a:r>
            <a:r>
              <a:rPr sz="1400" spc="-70" dirty="0">
                <a:solidFill>
                  <a:srgbClr val="004461"/>
                </a:solidFill>
                <a:latin typeface="Arial"/>
                <a:cs typeface="Arial"/>
              </a:rPr>
              <a:t> </a:t>
            </a:r>
            <a:r>
              <a:rPr sz="1400" dirty="0">
                <a:solidFill>
                  <a:srgbClr val="004461"/>
                </a:solidFill>
                <a:latin typeface="Arial"/>
                <a:cs typeface="Arial"/>
              </a:rPr>
              <a:t>falls</a:t>
            </a:r>
            <a:r>
              <a:rPr sz="1400" spc="-70" dirty="0">
                <a:solidFill>
                  <a:srgbClr val="004461"/>
                </a:solidFill>
                <a:latin typeface="Arial"/>
                <a:cs typeface="Arial"/>
              </a:rPr>
              <a:t> </a:t>
            </a:r>
            <a:r>
              <a:rPr sz="1400" dirty="0">
                <a:solidFill>
                  <a:srgbClr val="004461"/>
                </a:solidFill>
                <a:latin typeface="Arial"/>
                <a:cs typeface="Arial"/>
              </a:rPr>
              <a:t>on</a:t>
            </a:r>
            <a:r>
              <a:rPr sz="1400" spc="-70" dirty="0">
                <a:solidFill>
                  <a:srgbClr val="004461"/>
                </a:solidFill>
                <a:latin typeface="Arial"/>
                <a:cs typeface="Arial"/>
              </a:rPr>
              <a:t> </a:t>
            </a:r>
            <a:r>
              <a:rPr sz="1400" spc="-10" dirty="0">
                <a:solidFill>
                  <a:srgbClr val="004461"/>
                </a:solidFill>
                <a:latin typeface="Arial"/>
                <a:cs typeface="Arial"/>
              </a:rPr>
              <a:t>saturated ground.</a:t>
            </a:r>
            <a:endParaRPr sz="1400">
              <a:latin typeface="Arial"/>
              <a:cs typeface="Arial"/>
            </a:endParaRPr>
          </a:p>
          <a:p>
            <a:pPr marL="241300" marR="13970" indent="-229235" algn="just">
              <a:lnSpc>
                <a:spcPct val="100000"/>
              </a:lnSpc>
              <a:spcBef>
                <a:spcPts val="850"/>
              </a:spcBef>
              <a:buChar char="•"/>
              <a:tabLst>
                <a:tab pos="241935" algn="l"/>
              </a:tabLst>
            </a:pPr>
            <a:r>
              <a:rPr sz="1400" b="1" spc="-10" dirty="0">
                <a:solidFill>
                  <a:srgbClr val="004461"/>
                </a:solidFill>
                <a:latin typeface="Arial"/>
                <a:cs typeface="Arial"/>
              </a:rPr>
              <a:t>Groundwater</a:t>
            </a:r>
            <a:r>
              <a:rPr sz="1400" b="1" spc="-70" dirty="0">
                <a:solidFill>
                  <a:srgbClr val="004461"/>
                </a:solidFill>
                <a:latin typeface="Arial"/>
                <a:cs typeface="Arial"/>
              </a:rPr>
              <a:t> </a:t>
            </a:r>
            <a:r>
              <a:rPr sz="1400" dirty="0">
                <a:solidFill>
                  <a:srgbClr val="004461"/>
                </a:solidFill>
                <a:latin typeface="Arial"/>
                <a:cs typeface="Arial"/>
              </a:rPr>
              <a:t>–</a:t>
            </a:r>
            <a:r>
              <a:rPr sz="1400" spc="-85" dirty="0">
                <a:solidFill>
                  <a:srgbClr val="004461"/>
                </a:solidFill>
                <a:latin typeface="Arial"/>
                <a:cs typeface="Arial"/>
              </a:rPr>
              <a:t> </a:t>
            </a:r>
            <a:r>
              <a:rPr sz="1400" dirty="0">
                <a:solidFill>
                  <a:srgbClr val="004461"/>
                </a:solidFill>
                <a:latin typeface="Arial"/>
                <a:cs typeface="Arial"/>
              </a:rPr>
              <a:t>This</a:t>
            </a:r>
            <a:r>
              <a:rPr sz="1400" spc="-55" dirty="0">
                <a:solidFill>
                  <a:srgbClr val="004461"/>
                </a:solidFill>
                <a:latin typeface="Arial"/>
                <a:cs typeface="Arial"/>
              </a:rPr>
              <a:t> </a:t>
            </a:r>
            <a:r>
              <a:rPr sz="1400" dirty="0">
                <a:solidFill>
                  <a:srgbClr val="004461"/>
                </a:solidFill>
                <a:latin typeface="Arial"/>
                <a:cs typeface="Arial"/>
              </a:rPr>
              <a:t>type</a:t>
            </a:r>
            <a:r>
              <a:rPr sz="1400" spc="-60" dirty="0">
                <a:solidFill>
                  <a:srgbClr val="004461"/>
                </a:solidFill>
                <a:latin typeface="Arial"/>
                <a:cs typeface="Arial"/>
              </a:rPr>
              <a:t> </a:t>
            </a:r>
            <a:r>
              <a:rPr sz="1400" dirty="0">
                <a:solidFill>
                  <a:srgbClr val="004461"/>
                </a:solidFill>
                <a:latin typeface="Arial"/>
                <a:cs typeface="Arial"/>
              </a:rPr>
              <a:t>of</a:t>
            </a:r>
            <a:r>
              <a:rPr sz="1400" spc="-60" dirty="0">
                <a:solidFill>
                  <a:srgbClr val="004461"/>
                </a:solidFill>
                <a:latin typeface="Arial"/>
                <a:cs typeface="Arial"/>
              </a:rPr>
              <a:t> </a:t>
            </a:r>
            <a:r>
              <a:rPr sz="1400" spc="-10" dirty="0">
                <a:solidFill>
                  <a:srgbClr val="004461"/>
                </a:solidFill>
                <a:latin typeface="Arial"/>
                <a:cs typeface="Arial"/>
              </a:rPr>
              <a:t>flooding</a:t>
            </a:r>
            <a:r>
              <a:rPr sz="1400" spc="-55" dirty="0">
                <a:solidFill>
                  <a:srgbClr val="004461"/>
                </a:solidFill>
                <a:latin typeface="Arial"/>
                <a:cs typeface="Arial"/>
              </a:rPr>
              <a:t> </a:t>
            </a:r>
            <a:r>
              <a:rPr sz="1400" spc="-10" dirty="0">
                <a:solidFill>
                  <a:srgbClr val="004461"/>
                </a:solidFill>
                <a:latin typeface="Arial"/>
                <a:cs typeface="Arial"/>
              </a:rPr>
              <a:t>happens </a:t>
            </a:r>
            <a:r>
              <a:rPr sz="1400" dirty="0">
                <a:solidFill>
                  <a:srgbClr val="004461"/>
                </a:solidFill>
                <a:latin typeface="Arial"/>
                <a:cs typeface="Arial"/>
              </a:rPr>
              <a:t>when</a:t>
            </a:r>
            <a:r>
              <a:rPr sz="1400" spc="-70" dirty="0">
                <a:solidFill>
                  <a:srgbClr val="004461"/>
                </a:solidFill>
                <a:latin typeface="Arial"/>
                <a:cs typeface="Arial"/>
              </a:rPr>
              <a:t> </a:t>
            </a:r>
            <a:r>
              <a:rPr sz="1400" dirty="0">
                <a:solidFill>
                  <a:srgbClr val="004461"/>
                </a:solidFill>
                <a:latin typeface="Arial"/>
                <a:cs typeface="Arial"/>
              </a:rPr>
              <a:t>water</a:t>
            </a:r>
            <a:r>
              <a:rPr sz="1400" spc="-65" dirty="0">
                <a:solidFill>
                  <a:srgbClr val="004461"/>
                </a:solidFill>
                <a:latin typeface="Arial"/>
                <a:cs typeface="Arial"/>
              </a:rPr>
              <a:t> </a:t>
            </a:r>
            <a:r>
              <a:rPr sz="1400" spc="-10" dirty="0">
                <a:solidFill>
                  <a:srgbClr val="004461"/>
                </a:solidFill>
                <a:latin typeface="Arial"/>
                <a:cs typeface="Arial"/>
              </a:rPr>
              <a:t>levels</a:t>
            </a:r>
            <a:r>
              <a:rPr sz="1400" spc="-65" dirty="0">
                <a:solidFill>
                  <a:srgbClr val="004461"/>
                </a:solidFill>
                <a:latin typeface="Arial"/>
                <a:cs typeface="Arial"/>
              </a:rPr>
              <a:t> </a:t>
            </a:r>
            <a:r>
              <a:rPr sz="1400" dirty="0">
                <a:solidFill>
                  <a:srgbClr val="004461"/>
                </a:solidFill>
                <a:latin typeface="Arial"/>
                <a:cs typeface="Arial"/>
              </a:rPr>
              <a:t>in</a:t>
            </a:r>
            <a:r>
              <a:rPr sz="1400" spc="-65" dirty="0">
                <a:solidFill>
                  <a:srgbClr val="004461"/>
                </a:solidFill>
                <a:latin typeface="Arial"/>
                <a:cs typeface="Arial"/>
              </a:rPr>
              <a:t> </a:t>
            </a:r>
            <a:r>
              <a:rPr sz="1400" dirty="0">
                <a:solidFill>
                  <a:srgbClr val="004461"/>
                </a:solidFill>
                <a:latin typeface="Arial"/>
                <a:cs typeface="Arial"/>
              </a:rPr>
              <a:t>the</a:t>
            </a:r>
            <a:r>
              <a:rPr sz="1400" spc="-65" dirty="0">
                <a:solidFill>
                  <a:srgbClr val="004461"/>
                </a:solidFill>
                <a:latin typeface="Arial"/>
                <a:cs typeface="Arial"/>
              </a:rPr>
              <a:t> </a:t>
            </a:r>
            <a:r>
              <a:rPr sz="1400" spc="-10" dirty="0">
                <a:solidFill>
                  <a:srgbClr val="004461"/>
                </a:solidFill>
                <a:latin typeface="Arial"/>
                <a:cs typeface="Arial"/>
              </a:rPr>
              <a:t>ground</a:t>
            </a:r>
            <a:r>
              <a:rPr sz="1400" spc="-65" dirty="0">
                <a:solidFill>
                  <a:srgbClr val="004461"/>
                </a:solidFill>
                <a:latin typeface="Arial"/>
                <a:cs typeface="Arial"/>
              </a:rPr>
              <a:t> </a:t>
            </a:r>
            <a:r>
              <a:rPr sz="1400" dirty="0">
                <a:solidFill>
                  <a:srgbClr val="004461"/>
                </a:solidFill>
                <a:latin typeface="Arial"/>
                <a:cs typeface="Arial"/>
              </a:rPr>
              <a:t>rise</a:t>
            </a:r>
            <a:r>
              <a:rPr sz="1400" spc="-65" dirty="0">
                <a:solidFill>
                  <a:srgbClr val="004461"/>
                </a:solidFill>
                <a:latin typeface="Arial"/>
                <a:cs typeface="Arial"/>
              </a:rPr>
              <a:t> </a:t>
            </a:r>
            <a:r>
              <a:rPr sz="1400" dirty="0">
                <a:solidFill>
                  <a:srgbClr val="004461"/>
                </a:solidFill>
                <a:latin typeface="Arial"/>
                <a:cs typeface="Arial"/>
              </a:rPr>
              <a:t>above</a:t>
            </a:r>
            <a:r>
              <a:rPr sz="1400" spc="-65" dirty="0">
                <a:solidFill>
                  <a:srgbClr val="004461"/>
                </a:solidFill>
                <a:latin typeface="Arial"/>
                <a:cs typeface="Arial"/>
              </a:rPr>
              <a:t> </a:t>
            </a:r>
            <a:r>
              <a:rPr sz="1400" spc="-25" dirty="0">
                <a:solidFill>
                  <a:srgbClr val="004461"/>
                </a:solidFill>
                <a:latin typeface="Arial"/>
                <a:cs typeface="Arial"/>
              </a:rPr>
              <a:t>the </a:t>
            </a:r>
            <a:r>
              <a:rPr sz="1400" spc="-10" dirty="0">
                <a:solidFill>
                  <a:srgbClr val="004461"/>
                </a:solidFill>
                <a:latin typeface="Arial"/>
                <a:cs typeface="Arial"/>
              </a:rPr>
              <a:t>surface.</a:t>
            </a:r>
            <a:r>
              <a:rPr sz="1400" spc="-90" dirty="0">
                <a:solidFill>
                  <a:srgbClr val="004461"/>
                </a:solidFill>
                <a:latin typeface="Arial"/>
                <a:cs typeface="Arial"/>
              </a:rPr>
              <a:t> </a:t>
            </a:r>
            <a:r>
              <a:rPr sz="1400" dirty="0">
                <a:solidFill>
                  <a:srgbClr val="004461"/>
                </a:solidFill>
                <a:latin typeface="Arial"/>
                <a:cs typeface="Arial"/>
              </a:rPr>
              <a:t>The</a:t>
            </a:r>
            <a:r>
              <a:rPr sz="1400" spc="-85" dirty="0">
                <a:solidFill>
                  <a:srgbClr val="004461"/>
                </a:solidFill>
                <a:latin typeface="Arial"/>
                <a:cs typeface="Arial"/>
              </a:rPr>
              <a:t> </a:t>
            </a:r>
            <a:r>
              <a:rPr sz="1400" dirty="0">
                <a:solidFill>
                  <a:srgbClr val="004461"/>
                </a:solidFill>
                <a:latin typeface="Arial"/>
                <a:cs typeface="Arial"/>
              </a:rPr>
              <a:t>water</a:t>
            </a:r>
            <a:r>
              <a:rPr sz="1400" spc="-75" dirty="0">
                <a:solidFill>
                  <a:srgbClr val="004461"/>
                </a:solidFill>
                <a:latin typeface="Arial"/>
                <a:cs typeface="Arial"/>
              </a:rPr>
              <a:t> </a:t>
            </a:r>
            <a:r>
              <a:rPr sz="1400" dirty="0">
                <a:solidFill>
                  <a:srgbClr val="004461"/>
                </a:solidFill>
                <a:latin typeface="Arial"/>
                <a:cs typeface="Arial"/>
              </a:rPr>
              <a:t>comes</a:t>
            </a:r>
            <a:r>
              <a:rPr sz="1400" spc="-75" dirty="0">
                <a:solidFill>
                  <a:srgbClr val="004461"/>
                </a:solidFill>
                <a:latin typeface="Arial"/>
                <a:cs typeface="Arial"/>
              </a:rPr>
              <a:t> </a:t>
            </a:r>
            <a:r>
              <a:rPr sz="1400" dirty="0">
                <a:solidFill>
                  <a:srgbClr val="004461"/>
                </a:solidFill>
                <a:latin typeface="Arial"/>
                <a:cs typeface="Arial"/>
              </a:rPr>
              <a:t>from</a:t>
            </a:r>
            <a:r>
              <a:rPr sz="1400" spc="-70" dirty="0">
                <a:solidFill>
                  <a:srgbClr val="004461"/>
                </a:solidFill>
                <a:latin typeface="Arial"/>
                <a:cs typeface="Arial"/>
              </a:rPr>
              <a:t> </a:t>
            </a:r>
            <a:r>
              <a:rPr sz="1400" spc="-10" dirty="0">
                <a:solidFill>
                  <a:srgbClr val="004461"/>
                </a:solidFill>
                <a:latin typeface="Arial"/>
                <a:cs typeface="Arial"/>
              </a:rPr>
              <a:t>underground.</a:t>
            </a:r>
            <a:endParaRPr sz="14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115060">
              <a:lnSpc>
                <a:spcPct val="100000"/>
              </a:lnSpc>
              <a:spcBef>
                <a:spcPts val="100"/>
              </a:spcBef>
            </a:pPr>
            <a:r>
              <a:rPr dirty="0"/>
              <a:t>Why</a:t>
            </a:r>
            <a:r>
              <a:rPr spc="-5" dirty="0"/>
              <a:t> </a:t>
            </a:r>
            <a:r>
              <a:rPr dirty="0"/>
              <a:t>are</a:t>
            </a:r>
            <a:r>
              <a:rPr spc="-5" dirty="0"/>
              <a:t> </a:t>
            </a:r>
            <a:r>
              <a:rPr dirty="0"/>
              <a:t>floods</a:t>
            </a:r>
            <a:r>
              <a:rPr spc="-5" dirty="0"/>
              <a:t> </a:t>
            </a:r>
            <a:r>
              <a:rPr dirty="0"/>
              <a:t>a</a:t>
            </a:r>
            <a:r>
              <a:rPr spc="-5" dirty="0"/>
              <a:t> </a:t>
            </a:r>
            <a:r>
              <a:rPr spc="-10" dirty="0"/>
              <a:t>problem?</a:t>
            </a:r>
          </a:p>
        </p:txBody>
      </p:sp>
      <p:pic>
        <p:nvPicPr>
          <p:cNvPr id="3" name="object 3"/>
          <p:cNvPicPr/>
          <p:nvPr/>
        </p:nvPicPr>
        <p:blipFill>
          <a:blip r:embed="rId3" cstate="print"/>
          <a:stretch>
            <a:fillRect/>
          </a:stretch>
        </p:blipFill>
        <p:spPr>
          <a:xfrm>
            <a:off x="3527998" y="1960657"/>
            <a:ext cx="2258910" cy="2275093"/>
          </a:xfrm>
          <a:prstGeom prst="rect">
            <a:avLst/>
          </a:prstGeom>
        </p:spPr>
      </p:pic>
      <p:sp>
        <p:nvSpPr>
          <p:cNvPr id="4" name="object 4"/>
          <p:cNvSpPr txBox="1"/>
          <p:nvPr/>
        </p:nvSpPr>
        <p:spPr>
          <a:xfrm>
            <a:off x="3963188" y="3888362"/>
            <a:ext cx="1409065" cy="257175"/>
          </a:xfrm>
          <a:prstGeom prst="rect">
            <a:avLst/>
          </a:prstGeom>
        </p:spPr>
        <p:txBody>
          <a:bodyPr vert="horz" wrap="square" lIns="0" tIns="14604" rIns="0" bIns="0" rtlCol="0">
            <a:spAutoFit/>
          </a:bodyPr>
          <a:lstStyle/>
          <a:p>
            <a:pPr marL="12700">
              <a:lnSpc>
                <a:spcPct val="100000"/>
              </a:lnSpc>
              <a:spcBef>
                <a:spcPts val="114"/>
              </a:spcBef>
            </a:pPr>
            <a:r>
              <a:rPr sz="1500" dirty="0">
                <a:solidFill>
                  <a:srgbClr val="004461"/>
                </a:solidFill>
                <a:latin typeface="Arial"/>
                <a:cs typeface="Arial"/>
              </a:rPr>
              <a:t>Think</a:t>
            </a:r>
            <a:r>
              <a:rPr sz="1500" spc="25" dirty="0">
                <a:solidFill>
                  <a:srgbClr val="004461"/>
                </a:solidFill>
                <a:latin typeface="Arial"/>
                <a:cs typeface="Arial"/>
              </a:rPr>
              <a:t> </a:t>
            </a:r>
            <a:r>
              <a:rPr sz="1500" dirty="0">
                <a:solidFill>
                  <a:srgbClr val="004461"/>
                </a:solidFill>
                <a:latin typeface="Arial"/>
                <a:cs typeface="Arial"/>
              </a:rPr>
              <a:t>pair</a:t>
            </a:r>
            <a:r>
              <a:rPr sz="1500" spc="30" dirty="0">
                <a:solidFill>
                  <a:srgbClr val="004461"/>
                </a:solidFill>
                <a:latin typeface="Arial"/>
                <a:cs typeface="Arial"/>
              </a:rPr>
              <a:t> </a:t>
            </a:r>
            <a:r>
              <a:rPr sz="1500" spc="-10" dirty="0">
                <a:solidFill>
                  <a:srgbClr val="004461"/>
                </a:solidFill>
                <a:latin typeface="Arial"/>
                <a:cs typeface="Arial"/>
              </a:rPr>
              <a:t>share</a:t>
            </a:r>
            <a:endParaRPr sz="1500">
              <a:latin typeface="Arial"/>
              <a:cs typeface="Arial"/>
            </a:endParaRPr>
          </a:p>
        </p:txBody>
      </p:sp>
      <p:sp>
        <p:nvSpPr>
          <p:cNvPr id="5" name="object 5"/>
          <p:cNvSpPr txBox="1"/>
          <p:nvPr/>
        </p:nvSpPr>
        <p:spPr>
          <a:xfrm>
            <a:off x="6741810" y="2663742"/>
            <a:ext cx="1513840" cy="819785"/>
          </a:xfrm>
          <a:prstGeom prst="rect">
            <a:avLst/>
          </a:prstGeom>
        </p:spPr>
        <p:txBody>
          <a:bodyPr vert="horz" wrap="square" lIns="0" tIns="12700" rIns="0" bIns="0" rtlCol="0">
            <a:spAutoFit/>
          </a:bodyPr>
          <a:lstStyle/>
          <a:p>
            <a:pPr marL="12700" marR="78740">
              <a:lnSpc>
                <a:spcPct val="115700"/>
              </a:lnSpc>
              <a:spcBef>
                <a:spcPts val="100"/>
              </a:spcBef>
            </a:pP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10" dirty="0">
                <a:solidFill>
                  <a:srgbClr val="004461"/>
                </a:solidFill>
                <a:latin typeface="Arial"/>
                <a:cs typeface="Arial"/>
              </a:rPr>
              <a:t>think </a:t>
            </a: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20" dirty="0">
                <a:solidFill>
                  <a:srgbClr val="004461"/>
                </a:solidFill>
                <a:latin typeface="Arial"/>
                <a:cs typeface="Arial"/>
              </a:rPr>
              <a:t>pair</a:t>
            </a:r>
            <a:endParaRPr sz="1500">
              <a:latin typeface="Arial"/>
              <a:cs typeface="Arial"/>
            </a:endParaRPr>
          </a:p>
          <a:p>
            <a:pPr marL="12700">
              <a:lnSpc>
                <a:spcPct val="100000"/>
              </a:lnSpc>
              <a:spcBef>
                <a:spcPts val="284"/>
              </a:spcBef>
            </a:pPr>
            <a:r>
              <a:rPr sz="1500" dirty="0">
                <a:solidFill>
                  <a:srgbClr val="004461"/>
                </a:solidFill>
                <a:latin typeface="Arial"/>
                <a:cs typeface="Arial"/>
              </a:rPr>
              <a:t>1</a:t>
            </a:r>
            <a:r>
              <a:rPr sz="1500" spc="15" dirty="0">
                <a:solidFill>
                  <a:srgbClr val="004461"/>
                </a:solidFill>
                <a:latin typeface="Arial"/>
                <a:cs typeface="Arial"/>
              </a:rPr>
              <a:t> </a:t>
            </a:r>
            <a:r>
              <a:rPr sz="1500" dirty="0">
                <a:solidFill>
                  <a:srgbClr val="004461"/>
                </a:solidFill>
                <a:latin typeface="Arial"/>
                <a:cs typeface="Arial"/>
              </a:rPr>
              <a:t>minute</a:t>
            </a:r>
            <a:r>
              <a:rPr sz="1500" spc="30" dirty="0">
                <a:solidFill>
                  <a:srgbClr val="004461"/>
                </a:solidFill>
                <a:latin typeface="Arial"/>
                <a:cs typeface="Arial"/>
              </a:rPr>
              <a:t> </a:t>
            </a:r>
            <a:r>
              <a:rPr sz="1500" dirty="0">
                <a:solidFill>
                  <a:srgbClr val="004461"/>
                </a:solidFill>
                <a:latin typeface="Arial"/>
                <a:cs typeface="Arial"/>
              </a:rPr>
              <a:t>to</a:t>
            </a:r>
            <a:r>
              <a:rPr sz="1500" spc="25" dirty="0">
                <a:solidFill>
                  <a:srgbClr val="004461"/>
                </a:solidFill>
                <a:latin typeface="Arial"/>
                <a:cs typeface="Arial"/>
              </a:rPr>
              <a:t> </a:t>
            </a:r>
            <a:r>
              <a:rPr sz="1500" spc="-10" dirty="0">
                <a:solidFill>
                  <a:srgbClr val="004461"/>
                </a:solidFill>
                <a:latin typeface="Arial"/>
                <a:cs typeface="Arial"/>
              </a:rPr>
              <a:t>share</a:t>
            </a:r>
            <a:endParaRPr sz="1500">
              <a:latin typeface="Arial"/>
              <a:cs typeface="Arial"/>
            </a:endParaRPr>
          </a:p>
        </p:txBody>
      </p:sp>
      <p:grpSp>
        <p:nvGrpSpPr>
          <p:cNvPr id="6" name="object 6"/>
          <p:cNvGrpSpPr/>
          <p:nvPr/>
        </p:nvGrpSpPr>
        <p:grpSpPr>
          <a:xfrm>
            <a:off x="6329503" y="2929132"/>
            <a:ext cx="346075" cy="320040"/>
            <a:chOff x="6329503" y="2929132"/>
            <a:chExt cx="346075" cy="320040"/>
          </a:xfrm>
        </p:grpSpPr>
        <p:sp>
          <p:nvSpPr>
            <p:cNvPr id="7" name="object 7"/>
            <p:cNvSpPr/>
            <p:nvPr/>
          </p:nvSpPr>
          <p:spPr>
            <a:xfrm>
              <a:off x="6332183" y="2931812"/>
              <a:ext cx="340995" cy="314325"/>
            </a:xfrm>
            <a:custGeom>
              <a:avLst/>
              <a:gdLst/>
              <a:ahLst/>
              <a:cxnLst/>
              <a:rect l="l" t="t" r="r" b="b"/>
              <a:pathLst>
                <a:path w="340995" h="314325">
                  <a:moveTo>
                    <a:pt x="157124" y="0"/>
                  </a:move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97205" y="228917"/>
                  </a:lnTo>
                  <a:lnTo>
                    <a:pt x="294868" y="22016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3720" y="135191"/>
                  </a:lnTo>
                  <a:lnTo>
                    <a:pt x="254101" y="138163"/>
                  </a:lnTo>
                  <a:lnTo>
                    <a:pt x="292950" y="184785"/>
                  </a:lnTo>
                  <a:lnTo>
                    <a:pt x="294970" y="185699"/>
                  </a:lnTo>
                  <a:lnTo>
                    <a:pt x="299212" y="185699"/>
                  </a:lnTo>
                  <a:lnTo>
                    <a:pt x="301218" y="184785"/>
                  </a:lnTo>
                  <a:lnTo>
                    <a:pt x="340067" y="138163"/>
                  </a:lnTo>
                  <a:lnTo>
                    <a:pt x="340461" y="135191"/>
                  </a:lnTo>
                  <a:lnTo>
                    <a:pt x="339293" y="132689"/>
                  </a:lnTo>
                  <a:lnTo>
                    <a:pt x="338099" y="130187"/>
                  </a:lnTo>
                  <a:lnTo>
                    <a:pt x="335584" y="128600"/>
                  </a:lnTo>
                  <a:lnTo>
                    <a:pt x="311645" y="128600"/>
                  </a:lnTo>
                  <a:lnTo>
                    <a:pt x="297780" y="87164"/>
                  </a:lnTo>
                  <a:lnTo>
                    <a:pt x="273581" y="51764"/>
                  </a:lnTo>
                  <a:lnTo>
                    <a:pt x="240862" y="24221"/>
                  </a:lnTo>
                  <a:lnTo>
                    <a:pt x="201438" y="6359"/>
                  </a:lnTo>
                  <a:lnTo>
                    <a:pt x="157124" y="0"/>
                  </a:lnTo>
                  <a:close/>
                </a:path>
              </a:pathLst>
            </a:custGeom>
            <a:solidFill>
              <a:srgbClr val="004461"/>
            </a:solidFill>
          </p:spPr>
          <p:txBody>
            <a:bodyPr wrap="square" lIns="0" tIns="0" rIns="0" bIns="0" rtlCol="0"/>
            <a:lstStyle/>
            <a:p>
              <a:endParaRPr/>
            </a:p>
          </p:txBody>
        </p:sp>
        <p:sp>
          <p:nvSpPr>
            <p:cNvPr id="8" name="object 8"/>
            <p:cNvSpPr/>
            <p:nvPr/>
          </p:nvSpPr>
          <p:spPr>
            <a:xfrm>
              <a:off x="6332183" y="2931812"/>
              <a:ext cx="340995" cy="314325"/>
            </a:xfrm>
            <a:custGeom>
              <a:avLst/>
              <a:gdLst/>
              <a:ahLst/>
              <a:cxnLst/>
              <a:rect l="l" t="t" r="r" b="b"/>
              <a:pathLst>
                <a:path w="340995" h="314325">
                  <a:moveTo>
                    <a:pt x="339293" y="132689"/>
                  </a:moveTo>
                  <a:lnTo>
                    <a:pt x="338099" y="130187"/>
                  </a:lnTo>
                  <a:lnTo>
                    <a:pt x="335584" y="128600"/>
                  </a:lnTo>
                  <a:lnTo>
                    <a:pt x="332803" y="128600"/>
                  </a:lnTo>
                  <a:lnTo>
                    <a:pt x="311645" y="128600"/>
                  </a:lnTo>
                  <a:lnTo>
                    <a:pt x="297780" y="87164"/>
                  </a:lnTo>
                  <a:lnTo>
                    <a:pt x="273581" y="51764"/>
                  </a:lnTo>
                  <a:lnTo>
                    <a:pt x="240862" y="24221"/>
                  </a:lnTo>
                  <a:lnTo>
                    <a:pt x="201438" y="6359"/>
                  </a:lnTo>
                  <a:lnTo>
                    <a:pt x="157124" y="0"/>
                  </a:lnTo>
                  <a:lnTo>
                    <a:pt x="107518" y="8024"/>
                  </a:lnTo>
                  <a:lnTo>
                    <a:pt x="64393" y="30359"/>
                  </a:lnTo>
                  <a:lnTo>
                    <a:pt x="30359" y="64393"/>
                  </a:lnTo>
                  <a:lnTo>
                    <a:pt x="8024" y="107518"/>
                  </a:lnTo>
                  <a:lnTo>
                    <a:pt x="0" y="157124"/>
                  </a:lnTo>
                  <a:lnTo>
                    <a:pt x="8024" y="206754"/>
                  </a:lnTo>
                  <a:lnTo>
                    <a:pt x="30359" y="249894"/>
                  </a:lnTo>
                  <a:lnTo>
                    <a:pt x="64393" y="283937"/>
                  </a:lnTo>
                  <a:lnTo>
                    <a:pt x="107518" y="306274"/>
                  </a:lnTo>
                  <a:lnTo>
                    <a:pt x="157124" y="314299"/>
                  </a:lnTo>
                  <a:lnTo>
                    <a:pt x="194332" y="310977"/>
                  </a:lnTo>
                  <a:lnTo>
                    <a:pt x="232341" y="295092"/>
                  </a:lnTo>
                  <a:lnTo>
                    <a:pt x="266772" y="269170"/>
                  </a:lnTo>
                  <a:lnTo>
                    <a:pt x="293243" y="235737"/>
                  </a:lnTo>
                  <a:lnTo>
                    <a:pt x="288010" y="216217"/>
                  </a:lnTo>
                  <a:lnTo>
                    <a:pt x="281165" y="212255"/>
                  </a:lnTo>
                  <a:lnTo>
                    <a:pt x="272440" y="214591"/>
                  </a:lnTo>
                  <a:lnTo>
                    <a:pt x="268516" y="221437"/>
                  </a:lnTo>
                  <a:lnTo>
                    <a:pt x="247866" y="248198"/>
                  </a:lnTo>
                  <a:lnTo>
                    <a:pt x="221378" y="268439"/>
                  </a:lnTo>
                  <a:lnTo>
                    <a:pt x="190611" y="281251"/>
                  </a:lnTo>
                  <a:lnTo>
                    <a:pt x="157124" y="285724"/>
                  </a:lnTo>
                  <a:lnTo>
                    <a:pt x="107136" y="275605"/>
                  </a:lnTo>
                  <a:lnTo>
                    <a:pt x="66270" y="248023"/>
                  </a:lnTo>
                  <a:lnTo>
                    <a:pt x="38693" y="207141"/>
                  </a:lnTo>
                  <a:lnTo>
                    <a:pt x="28575" y="157124"/>
                  </a:lnTo>
                  <a:lnTo>
                    <a:pt x="38693" y="107136"/>
                  </a:lnTo>
                  <a:lnTo>
                    <a:pt x="66270" y="66270"/>
                  </a:lnTo>
                  <a:lnTo>
                    <a:pt x="107136" y="38693"/>
                  </a:lnTo>
                  <a:lnTo>
                    <a:pt x="157124" y="28575"/>
                  </a:lnTo>
                  <a:lnTo>
                    <a:pt x="200631" y="36161"/>
                  </a:lnTo>
                  <a:lnTo>
                    <a:pt x="237777" y="57137"/>
                  </a:lnTo>
                  <a:lnTo>
                    <a:pt x="265914" y="88828"/>
                  </a:lnTo>
                  <a:lnTo>
                    <a:pt x="282397" y="128562"/>
                  </a:lnTo>
                  <a:lnTo>
                    <a:pt x="261378" y="128562"/>
                  </a:lnTo>
                  <a:lnTo>
                    <a:pt x="258978" y="128333"/>
                  </a:lnTo>
                  <a:lnTo>
                    <a:pt x="256082" y="130187"/>
                  </a:lnTo>
                  <a:lnTo>
                    <a:pt x="254914" y="132689"/>
                  </a:lnTo>
                  <a:lnTo>
                    <a:pt x="253720" y="135191"/>
                  </a:lnTo>
                  <a:lnTo>
                    <a:pt x="254101" y="138163"/>
                  </a:lnTo>
                  <a:lnTo>
                    <a:pt x="255917" y="140284"/>
                  </a:lnTo>
                  <a:lnTo>
                    <a:pt x="291617" y="183159"/>
                  </a:lnTo>
                  <a:lnTo>
                    <a:pt x="292950" y="184785"/>
                  </a:lnTo>
                  <a:lnTo>
                    <a:pt x="294970" y="185699"/>
                  </a:lnTo>
                  <a:lnTo>
                    <a:pt x="297091" y="185699"/>
                  </a:lnTo>
                  <a:lnTo>
                    <a:pt x="299212" y="185699"/>
                  </a:lnTo>
                  <a:lnTo>
                    <a:pt x="301218" y="184785"/>
                  </a:lnTo>
                  <a:lnTo>
                    <a:pt x="302564" y="183159"/>
                  </a:lnTo>
                  <a:lnTo>
                    <a:pt x="338302" y="140284"/>
                  </a:lnTo>
                  <a:lnTo>
                    <a:pt x="340067" y="138163"/>
                  </a:lnTo>
                  <a:lnTo>
                    <a:pt x="340461" y="135191"/>
                  </a:lnTo>
                  <a:lnTo>
                    <a:pt x="339293" y="132689"/>
                  </a:lnTo>
                  <a:close/>
                </a:path>
              </a:pathLst>
            </a:custGeom>
            <a:ln w="5359">
              <a:solidFill>
                <a:srgbClr val="004461"/>
              </a:solidFill>
            </a:ln>
          </p:spPr>
          <p:txBody>
            <a:bodyPr wrap="square" lIns="0" tIns="0" rIns="0" bIns="0" rtlCol="0"/>
            <a:lstStyle/>
            <a:p>
              <a:endParaRPr/>
            </a:p>
          </p:txBody>
        </p:sp>
        <p:pic>
          <p:nvPicPr>
            <p:cNvPr id="9" name="object 9"/>
            <p:cNvPicPr/>
            <p:nvPr/>
          </p:nvPicPr>
          <p:blipFill>
            <a:blip r:embed="rId4" cstate="print"/>
            <a:stretch>
              <a:fillRect/>
            </a:stretch>
          </p:blipFill>
          <p:spPr>
            <a:xfrm>
              <a:off x="6461664" y="2964836"/>
              <a:ext cx="114033" cy="180644"/>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108710">
              <a:lnSpc>
                <a:spcPct val="100000"/>
              </a:lnSpc>
              <a:spcBef>
                <a:spcPts val="100"/>
              </a:spcBef>
            </a:pPr>
            <a:r>
              <a:rPr dirty="0"/>
              <a:t>Why</a:t>
            </a:r>
            <a:r>
              <a:rPr spc="-5" dirty="0"/>
              <a:t> </a:t>
            </a:r>
            <a:r>
              <a:rPr dirty="0"/>
              <a:t>are</a:t>
            </a:r>
            <a:r>
              <a:rPr spc="-5" dirty="0"/>
              <a:t> </a:t>
            </a:r>
            <a:r>
              <a:rPr dirty="0"/>
              <a:t>floods</a:t>
            </a:r>
            <a:r>
              <a:rPr spc="-5" dirty="0"/>
              <a:t> </a:t>
            </a:r>
            <a:r>
              <a:rPr dirty="0"/>
              <a:t>a</a:t>
            </a:r>
            <a:r>
              <a:rPr spc="-5" dirty="0"/>
              <a:t> </a:t>
            </a:r>
            <a:r>
              <a:rPr spc="-10" dirty="0"/>
              <a:t>problem?</a:t>
            </a:r>
          </a:p>
        </p:txBody>
      </p:sp>
      <p:sp>
        <p:nvSpPr>
          <p:cNvPr id="3" name="object 3"/>
          <p:cNvSpPr txBox="1"/>
          <p:nvPr/>
        </p:nvSpPr>
        <p:spPr>
          <a:xfrm>
            <a:off x="3542074" y="1898537"/>
            <a:ext cx="1892935" cy="1732280"/>
          </a:xfrm>
          <a:prstGeom prst="rect">
            <a:avLst/>
          </a:prstGeom>
        </p:spPr>
        <p:txBody>
          <a:bodyPr vert="horz" wrap="square" lIns="0" tIns="12700" rIns="0" bIns="0" rtlCol="0">
            <a:spAutoFit/>
          </a:bodyPr>
          <a:lstStyle/>
          <a:p>
            <a:pPr marL="12700" marR="152400">
              <a:lnSpc>
                <a:spcPct val="100000"/>
              </a:lnSpc>
              <a:spcBef>
                <a:spcPts val="100"/>
              </a:spcBef>
            </a:pPr>
            <a:r>
              <a:rPr sz="1400" b="1" dirty="0">
                <a:solidFill>
                  <a:srgbClr val="004461"/>
                </a:solidFill>
                <a:latin typeface="Arial"/>
                <a:cs typeface="Arial"/>
              </a:rPr>
              <a:t>Economic damage </a:t>
            </a:r>
            <a:r>
              <a:rPr sz="1400" b="1" spc="-50" dirty="0">
                <a:solidFill>
                  <a:srgbClr val="004461"/>
                </a:solidFill>
                <a:latin typeface="Arial"/>
                <a:cs typeface="Arial"/>
              </a:rPr>
              <a:t>– </a:t>
            </a:r>
            <a:r>
              <a:rPr sz="1400" dirty="0">
                <a:solidFill>
                  <a:srgbClr val="004461"/>
                </a:solidFill>
                <a:latin typeface="Arial"/>
                <a:cs typeface="Arial"/>
              </a:rPr>
              <a:t>it</a:t>
            </a:r>
            <a:r>
              <a:rPr sz="1400" spc="-10" dirty="0">
                <a:solidFill>
                  <a:srgbClr val="004461"/>
                </a:solidFill>
                <a:latin typeface="Arial"/>
                <a:cs typeface="Arial"/>
              </a:rPr>
              <a:t> </a:t>
            </a:r>
            <a:r>
              <a:rPr sz="1400" dirty="0">
                <a:solidFill>
                  <a:srgbClr val="004461"/>
                </a:solidFill>
                <a:latin typeface="Arial"/>
                <a:cs typeface="Arial"/>
              </a:rPr>
              <a:t>costs a</a:t>
            </a:r>
            <a:r>
              <a:rPr sz="1400" spc="-10" dirty="0">
                <a:solidFill>
                  <a:srgbClr val="004461"/>
                </a:solidFill>
                <a:latin typeface="Arial"/>
                <a:cs typeface="Arial"/>
              </a:rPr>
              <a:t> </a:t>
            </a:r>
            <a:r>
              <a:rPr sz="1400" dirty="0">
                <a:solidFill>
                  <a:srgbClr val="004461"/>
                </a:solidFill>
                <a:latin typeface="Arial"/>
                <a:cs typeface="Arial"/>
              </a:rPr>
              <a:t>lot</a:t>
            </a:r>
            <a:r>
              <a:rPr sz="1400" spc="-5" dirty="0">
                <a:solidFill>
                  <a:srgbClr val="004461"/>
                </a:solidFill>
                <a:latin typeface="Arial"/>
                <a:cs typeface="Arial"/>
              </a:rPr>
              <a:t> </a:t>
            </a:r>
            <a:r>
              <a:rPr sz="1400" dirty="0">
                <a:solidFill>
                  <a:srgbClr val="004461"/>
                </a:solidFill>
                <a:latin typeface="Arial"/>
                <a:cs typeface="Arial"/>
              </a:rPr>
              <a:t>to</a:t>
            </a:r>
            <a:r>
              <a:rPr sz="1400" spc="-5" dirty="0">
                <a:solidFill>
                  <a:srgbClr val="004461"/>
                </a:solidFill>
                <a:latin typeface="Arial"/>
                <a:cs typeface="Arial"/>
              </a:rPr>
              <a:t> </a:t>
            </a:r>
            <a:r>
              <a:rPr sz="1400" dirty="0">
                <a:solidFill>
                  <a:srgbClr val="004461"/>
                </a:solidFill>
                <a:latin typeface="Arial"/>
                <a:cs typeface="Arial"/>
              </a:rPr>
              <a:t>fix </a:t>
            </a:r>
            <a:r>
              <a:rPr sz="1400" spc="-25" dirty="0">
                <a:solidFill>
                  <a:srgbClr val="004461"/>
                </a:solidFill>
                <a:latin typeface="Arial"/>
                <a:cs typeface="Arial"/>
              </a:rPr>
              <a:t>the </a:t>
            </a:r>
            <a:r>
              <a:rPr sz="1400" dirty="0">
                <a:solidFill>
                  <a:srgbClr val="004461"/>
                </a:solidFill>
                <a:latin typeface="Arial"/>
                <a:cs typeface="Arial"/>
              </a:rPr>
              <a:t>damage</a:t>
            </a:r>
            <a:r>
              <a:rPr sz="1400" spc="-20" dirty="0">
                <a:solidFill>
                  <a:srgbClr val="004461"/>
                </a:solidFill>
                <a:latin typeface="Arial"/>
                <a:cs typeface="Arial"/>
              </a:rPr>
              <a:t> </a:t>
            </a:r>
            <a:r>
              <a:rPr sz="1400" dirty="0">
                <a:solidFill>
                  <a:srgbClr val="004461"/>
                </a:solidFill>
                <a:latin typeface="Arial"/>
                <a:cs typeface="Arial"/>
              </a:rPr>
              <a:t>caused</a:t>
            </a:r>
            <a:r>
              <a:rPr sz="1400" spc="-10" dirty="0">
                <a:solidFill>
                  <a:srgbClr val="004461"/>
                </a:solidFill>
                <a:latin typeface="Arial"/>
                <a:cs typeface="Arial"/>
              </a:rPr>
              <a:t> </a:t>
            </a:r>
            <a:r>
              <a:rPr sz="1400" spc="-25" dirty="0">
                <a:solidFill>
                  <a:srgbClr val="004461"/>
                </a:solidFill>
                <a:latin typeface="Arial"/>
                <a:cs typeface="Arial"/>
              </a:rPr>
              <a:t>to</a:t>
            </a:r>
            <a:endParaRPr sz="1400">
              <a:latin typeface="Arial"/>
              <a:cs typeface="Arial"/>
            </a:endParaRPr>
          </a:p>
          <a:p>
            <a:pPr marL="12700" marR="5080">
              <a:lnSpc>
                <a:spcPct val="100000"/>
              </a:lnSpc>
            </a:pPr>
            <a:r>
              <a:rPr sz="1400" dirty="0">
                <a:solidFill>
                  <a:srgbClr val="004461"/>
                </a:solidFill>
                <a:latin typeface="Arial"/>
                <a:cs typeface="Arial"/>
              </a:rPr>
              <a:t>homes</a:t>
            </a:r>
            <a:r>
              <a:rPr sz="1400" spc="-20" dirty="0">
                <a:solidFill>
                  <a:srgbClr val="004461"/>
                </a:solidFill>
                <a:latin typeface="Arial"/>
                <a:cs typeface="Arial"/>
              </a:rPr>
              <a:t> </a:t>
            </a:r>
            <a:r>
              <a:rPr sz="1400" dirty="0">
                <a:solidFill>
                  <a:srgbClr val="004461"/>
                </a:solidFill>
                <a:latin typeface="Arial"/>
                <a:cs typeface="Arial"/>
              </a:rPr>
              <a:t>and</a:t>
            </a:r>
            <a:r>
              <a:rPr sz="1400" spc="-20" dirty="0">
                <a:solidFill>
                  <a:srgbClr val="004461"/>
                </a:solidFill>
                <a:latin typeface="Arial"/>
                <a:cs typeface="Arial"/>
              </a:rPr>
              <a:t> </a:t>
            </a:r>
            <a:r>
              <a:rPr sz="1400" spc="-10" dirty="0">
                <a:solidFill>
                  <a:srgbClr val="004461"/>
                </a:solidFill>
                <a:latin typeface="Arial"/>
                <a:cs typeface="Arial"/>
              </a:rPr>
              <a:t>businesses. </a:t>
            </a:r>
            <a:r>
              <a:rPr sz="1400" dirty="0">
                <a:solidFill>
                  <a:srgbClr val="004461"/>
                </a:solidFill>
                <a:latin typeface="Arial"/>
                <a:cs typeface="Arial"/>
              </a:rPr>
              <a:t>Also</a:t>
            </a:r>
            <a:r>
              <a:rPr sz="1400" spc="-20" dirty="0">
                <a:solidFill>
                  <a:srgbClr val="004461"/>
                </a:solidFill>
                <a:latin typeface="Arial"/>
                <a:cs typeface="Arial"/>
              </a:rPr>
              <a:t> </a:t>
            </a:r>
            <a:r>
              <a:rPr sz="1400" dirty="0">
                <a:solidFill>
                  <a:srgbClr val="004461"/>
                </a:solidFill>
                <a:latin typeface="Arial"/>
                <a:cs typeface="Arial"/>
              </a:rPr>
              <a:t>the</a:t>
            </a:r>
            <a:r>
              <a:rPr sz="1400" spc="-10" dirty="0">
                <a:solidFill>
                  <a:srgbClr val="004461"/>
                </a:solidFill>
                <a:latin typeface="Arial"/>
                <a:cs typeface="Arial"/>
              </a:rPr>
              <a:t> </a:t>
            </a:r>
            <a:r>
              <a:rPr sz="1400" dirty="0">
                <a:solidFill>
                  <a:srgbClr val="004461"/>
                </a:solidFill>
                <a:latin typeface="Arial"/>
                <a:cs typeface="Arial"/>
              </a:rPr>
              <a:t>damage</a:t>
            </a:r>
            <a:r>
              <a:rPr sz="1400" spc="-10" dirty="0">
                <a:solidFill>
                  <a:srgbClr val="004461"/>
                </a:solidFill>
                <a:latin typeface="Arial"/>
                <a:cs typeface="Arial"/>
              </a:rPr>
              <a:t> </a:t>
            </a:r>
            <a:r>
              <a:rPr sz="1400" spc="-20" dirty="0">
                <a:solidFill>
                  <a:srgbClr val="004461"/>
                </a:solidFill>
                <a:latin typeface="Arial"/>
                <a:cs typeface="Arial"/>
              </a:rPr>
              <a:t>done </a:t>
            </a:r>
            <a:r>
              <a:rPr sz="1400" dirty="0">
                <a:solidFill>
                  <a:srgbClr val="004461"/>
                </a:solidFill>
                <a:latin typeface="Arial"/>
                <a:cs typeface="Arial"/>
              </a:rPr>
              <a:t>to</a:t>
            </a:r>
            <a:r>
              <a:rPr sz="1400" spc="-35" dirty="0">
                <a:solidFill>
                  <a:srgbClr val="004461"/>
                </a:solidFill>
                <a:latin typeface="Arial"/>
                <a:cs typeface="Arial"/>
              </a:rPr>
              <a:t> </a:t>
            </a:r>
            <a:r>
              <a:rPr sz="1400" dirty="0">
                <a:solidFill>
                  <a:srgbClr val="004461"/>
                </a:solidFill>
                <a:latin typeface="Arial"/>
                <a:cs typeface="Arial"/>
              </a:rPr>
              <a:t>infrastructure</a:t>
            </a:r>
            <a:r>
              <a:rPr sz="1400" spc="-35" dirty="0">
                <a:solidFill>
                  <a:srgbClr val="004461"/>
                </a:solidFill>
                <a:latin typeface="Arial"/>
                <a:cs typeface="Arial"/>
              </a:rPr>
              <a:t> </a:t>
            </a:r>
            <a:r>
              <a:rPr sz="1400" spc="-20" dirty="0">
                <a:solidFill>
                  <a:srgbClr val="004461"/>
                </a:solidFill>
                <a:latin typeface="Arial"/>
                <a:cs typeface="Arial"/>
              </a:rPr>
              <a:t>such</a:t>
            </a:r>
            <a:r>
              <a:rPr sz="1400" spc="500" dirty="0">
                <a:solidFill>
                  <a:srgbClr val="004461"/>
                </a:solidFill>
                <a:latin typeface="Arial"/>
                <a:cs typeface="Arial"/>
              </a:rPr>
              <a:t> </a:t>
            </a:r>
            <a:r>
              <a:rPr sz="1400" dirty="0">
                <a:solidFill>
                  <a:srgbClr val="004461"/>
                </a:solidFill>
                <a:latin typeface="Arial"/>
                <a:cs typeface="Arial"/>
              </a:rPr>
              <a:t>as</a:t>
            </a:r>
            <a:r>
              <a:rPr sz="1400" spc="-10" dirty="0">
                <a:solidFill>
                  <a:srgbClr val="004461"/>
                </a:solidFill>
                <a:latin typeface="Arial"/>
                <a:cs typeface="Arial"/>
              </a:rPr>
              <a:t> </a:t>
            </a:r>
            <a:r>
              <a:rPr sz="1400" dirty="0">
                <a:solidFill>
                  <a:srgbClr val="004461"/>
                </a:solidFill>
                <a:latin typeface="Arial"/>
                <a:cs typeface="Arial"/>
              </a:rPr>
              <a:t>railways, roads </a:t>
            </a:r>
            <a:r>
              <a:rPr sz="1400" spc="-25" dirty="0">
                <a:solidFill>
                  <a:srgbClr val="004461"/>
                </a:solidFill>
                <a:latin typeface="Arial"/>
                <a:cs typeface="Arial"/>
              </a:rPr>
              <a:t>and </a:t>
            </a:r>
            <a:r>
              <a:rPr sz="1400" spc="-10" dirty="0">
                <a:solidFill>
                  <a:srgbClr val="004461"/>
                </a:solidFill>
                <a:latin typeface="Arial"/>
                <a:cs typeface="Arial"/>
              </a:rPr>
              <a:t>bridges.</a:t>
            </a:r>
            <a:endParaRPr sz="1400">
              <a:latin typeface="Arial"/>
              <a:cs typeface="Arial"/>
            </a:endParaRPr>
          </a:p>
        </p:txBody>
      </p:sp>
      <p:pic>
        <p:nvPicPr>
          <p:cNvPr id="4" name="object 4"/>
          <p:cNvPicPr/>
          <p:nvPr/>
        </p:nvPicPr>
        <p:blipFill>
          <a:blip r:embed="rId3" cstate="print"/>
          <a:stretch>
            <a:fillRect/>
          </a:stretch>
        </p:blipFill>
        <p:spPr>
          <a:xfrm>
            <a:off x="6109398" y="1779600"/>
            <a:ext cx="2668752" cy="2668752"/>
          </a:xfrm>
          <a:prstGeom prst="rect">
            <a:avLst/>
          </a:prstGeom>
        </p:spPr>
      </p:pic>
      <p:pic>
        <p:nvPicPr>
          <p:cNvPr id="5" name="object 5"/>
          <p:cNvPicPr/>
          <p:nvPr/>
        </p:nvPicPr>
        <p:blipFill>
          <a:blip r:embed="rId4" cstate="print"/>
          <a:stretch>
            <a:fillRect/>
          </a:stretch>
        </p:blipFill>
        <p:spPr>
          <a:xfrm>
            <a:off x="354152" y="1779600"/>
            <a:ext cx="2668752" cy="266875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115060">
              <a:lnSpc>
                <a:spcPct val="100000"/>
              </a:lnSpc>
              <a:spcBef>
                <a:spcPts val="100"/>
              </a:spcBef>
            </a:pPr>
            <a:r>
              <a:rPr dirty="0"/>
              <a:t>Why</a:t>
            </a:r>
            <a:r>
              <a:rPr spc="-5" dirty="0"/>
              <a:t> </a:t>
            </a:r>
            <a:r>
              <a:rPr dirty="0"/>
              <a:t>are</a:t>
            </a:r>
            <a:r>
              <a:rPr spc="-5" dirty="0"/>
              <a:t> </a:t>
            </a:r>
            <a:r>
              <a:rPr dirty="0"/>
              <a:t>floods</a:t>
            </a:r>
            <a:r>
              <a:rPr spc="-5" dirty="0"/>
              <a:t> </a:t>
            </a:r>
            <a:r>
              <a:rPr dirty="0"/>
              <a:t>a</a:t>
            </a:r>
            <a:r>
              <a:rPr spc="-5" dirty="0"/>
              <a:t> </a:t>
            </a:r>
            <a:r>
              <a:rPr spc="-10" dirty="0"/>
              <a:t>problem?</a:t>
            </a:r>
          </a:p>
        </p:txBody>
      </p:sp>
      <p:sp>
        <p:nvSpPr>
          <p:cNvPr id="3" name="object 3"/>
          <p:cNvSpPr txBox="1"/>
          <p:nvPr/>
        </p:nvSpPr>
        <p:spPr>
          <a:xfrm>
            <a:off x="3205699" y="1811516"/>
            <a:ext cx="2707005" cy="2907030"/>
          </a:xfrm>
          <a:prstGeom prst="rect">
            <a:avLst/>
          </a:prstGeom>
        </p:spPr>
        <p:txBody>
          <a:bodyPr vert="horz" wrap="square" lIns="0" tIns="12700" rIns="0" bIns="0" rtlCol="0">
            <a:spAutoFit/>
          </a:bodyPr>
          <a:lstStyle/>
          <a:p>
            <a:pPr marL="12700" marR="5080">
              <a:lnSpc>
                <a:spcPct val="100000"/>
              </a:lnSpc>
              <a:spcBef>
                <a:spcPts val="100"/>
              </a:spcBef>
            </a:pPr>
            <a:r>
              <a:rPr sz="1400" b="1" dirty="0">
                <a:solidFill>
                  <a:srgbClr val="004461"/>
                </a:solidFill>
                <a:latin typeface="Arial"/>
                <a:cs typeface="Arial"/>
              </a:rPr>
              <a:t>Human</a:t>
            </a:r>
            <a:r>
              <a:rPr sz="1400" b="1" spc="-10" dirty="0">
                <a:solidFill>
                  <a:srgbClr val="004461"/>
                </a:solidFill>
                <a:latin typeface="Arial"/>
                <a:cs typeface="Arial"/>
              </a:rPr>
              <a:t> </a:t>
            </a:r>
            <a:r>
              <a:rPr sz="1400" b="1" dirty="0">
                <a:solidFill>
                  <a:srgbClr val="004461"/>
                </a:solidFill>
                <a:latin typeface="Arial"/>
                <a:cs typeface="Arial"/>
              </a:rPr>
              <a:t>Impact</a:t>
            </a:r>
            <a:r>
              <a:rPr sz="1400" b="1" spc="-5" dirty="0">
                <a:solidFill>
                  <a:srgbClr val="004461"/>
                </a:solidFill>
                <a:latin typeface="Arial"/>
                <a:cs typeface="Arial"/>
              </a:rPr>
              <a:t> </a:t>
            </a:r>
            <a:r>
              <a:rPr sz="1400" dirty="0">
                <a:solidFill>
                  <a:srgbClr val="004461"/>
                </a:solidFill>
                <a:latin typeface="Arial"/>
                <a:cs typeface="Arial"/>
              </a:rPr>
              <a:t>–</a:t>
            </a:r>
            <a:r>
              <a:rPr sz="1400" spc="-10" dirty="0">
                <a:solidFill>
                  <a:srgbClr val="004461"/>
                </a:solidFill>
                <a:latin typeface="Arial"/>
                <a:cs typeface="Arial"/>
              </a:rPr>
              <a:t> </a:t>
            </a:r>
            <a:r>
              <a:rPr sz="1400" dirty="0">
                <a:solidFill>
                  <a:srgbClr val="004461"/>
                </a:solidFill>
                <a:latin typeface="Arial"/>
                <a:cs typeface="Arial"/>
              </a:rPr>
              <a:t>flooding</a:t>
            </a:r>
            <a:r>
              <a:rPr sz="1400" spc="-5" dirty="0">
                <a:solidFill>
                  <a:srgbClr val="004461"/>
                </a:solidFill>
                <a:latin typeface="Arial"/>
                <a:cs typeface="Arial"/>
              </a:rPr>
              <a:t> </a:t>
            </a:r>
            <a:r>
              <a:rPr sz="1400" spc="-10" dirty="0">
                <a:solidFill>
                  <a:srgbClr val="004461"/>
                </a:solidFill>
                <a:latin typeface="Arial"/>
                <a:cs typeface="Arial"/>
              </a:rPr>
              <a:t>affects people’s</a:t>
            </a:r>
            <a:r>
              <a:rPr sz="1400" spc="-65" dirty="0">
                <a:solidFill>
                  <a:srgbClr val="004461"/>
                </a:solidFill>
                <a:latin typeface="Arial"/>
                <a:cs typeface="Arial"/>
              </a:rPr>
              <a:t> </a:t>
            </a:r>
            <a:r>
              <a:rPr sz="1400" spc="-10" dirty="0">
                <a:solidFill>
                  <a:srgbClr val="004461"/>
                </a:solidFill>
                <a:latin typeface="Arial"/>
                <a:cs typeface="Arial"/>
              </a:rPr>
              <a:t>health,</a:t>
            </a:r>
            <a:r>
              <a:rPr sz="1400" spc="-65" dirty="0">
                <a:solidFill>
                  <a:srgbClr val="004461"/>
                </a:solidFill>
                <a:latin typeface="Arial"/>
                <a:cs typeface="Arial"/>
              </a:rPr>
              <a:t> </a:t>
            </a:r>
            <a:r>
              <a:rPr sz="1400" spc="-10" dirty="0">
                <a:solidFill>
                  <a:srgbClr val="004461"/>
                </a:solidFill>
                <a:latin typeface="Arial"/>
                <a:cs typeface="Arial"/>
              </a:rPr>
              <a:t>wellbeing,</a:t>
            </a:r>
            <a:r>
              <a:rPr sz="1400" spc="-65" dirty="0">
                <a:solidFill>
                  <a:srgbClr val="004461"/>
                </a:solidFill>
                <a:latin typeface="Arial"/>
                <a:cs typeface="Arial"/>
              </a:rPr>
              <a:t> </a:t>
            </a:r>
            <a:r>
              <a:rPr sz="1400" spc="-10" dirty="0">
                <a:solidFill>
                  <a:srgbClr val="004461"/>
                </a:solidFill>
                <a:latin typeface="Arial"/>
                <a:cs typeface="Arial"/>
              </a:rPr>
              <a:t>lives </a:t>
            </a:r>
            <a:r>
              <a:rPr sz="1400" dirty="0">
                <a:solidFill>
                  <a:srgbClr val="004461"/>
                </a:solidFill>
                <a:latin typeface="Arial"/>
                <a:cs typeface="Arial"/>
              </a:rPr>
              <a:t>and</a:t>
            </a:r>
            <a:r>
              <a:rPr sz="1400" spc="-60" dirty="0">
                <a:solidFill>
                  <a:srgbClr val="004461"/>
                </a:solidFill>
                <a:latin typeface="Arial"/>
                <a:cs typeface="Arial"/>
              </a:rPr>
              <a:t> </a:t>
            </a:r>
            <a:r>
              <a:rPr sz="1400" spc="-10" dirty="0">
                <a:solidFill>
                  <a:srgbClr val="004461"/>
                </a:solidFill>
                <a:latin typeface="Arial"/>
                <a:cs typeface="Arial"/>
              </a:rPr>
              <a:t>jobs.</a:t>
            </a:r>
            <a:r>
              <a:rPr sz="1400" spc="-80" dirty="0">
                <a:solidFill>
                  <a:srgbClr val="004461"/>
                </a:solidFill>
                <a:latin typeface="Arial"/>
                <a:cs typeface="Arial"/>
              </a:rPr>
              <a:t> </a:t>
            </a:r>
            <a:r>
              <a:rPr sz="1400" dirty="0">
                <a:solidFill>
                  <a:srgbClr val="004461"/>
                </a:solidFill>
                <a:latin typeface="Arial"/>
                <a:cs typeface="Arial"/>
              </a:rPr>
              <a:t>The</a:t>
            </a:r>
            <a:r>
              <a:rPr sz="1400" spc="-55" dirty="0">
                <a:solidFill>
                  <a:srgbClr val="004461"/>
                </a:solidFill>
                <a:latin typeface="Arial"/>
                <a:cs typeface="Arial"/>
              </a:rPr>
              <a:t> </a:t>
            </a:r>
            <a:r>
              <a:rPr sz="1400" dirty="0">
                <a:solidFill>
                  <a:srgbClr val="004461"/>
                </a:solidFill>
                <a:latin typeface="Arial"/>
                <a:cs typeface="Arial"/>
              </a:rPr>
              <a:t>loss</a:t>
            </a:r>
            <a:r>
              <a:rPr sz="1400" spc="-55" dirty="0">
                <a:solidFill>
                  <a:srgbClr val="004461"/>
                </a:solidFill>
                <a:latin typeface="Arial"/>
                <a:cs typeface="Arial"/>
              </a:rPr>
              <a:t> </a:t>
            </a:r>
            <a:r>
              <a:rPr sz="1400" dirty="0">
                <a:solidFill>
                  <a:srgbClr val="004461"/>
                </a:solidFill>
                <a:latin typeface="Arial"/>
                <a:cs typeface="Arial"/>
              </a:rPr>
              <a:t>of</a:t>
            </a:r>
            <a:r>
              <a:rPr sz="1400" spc="-55" dirty="0">
                <a:solidFill>
                  <a:srgbClr val="004461"/>
                </a:solidFill>
                <a:latin typeface="Arial"/>
                <a:cs typeface="Arial"/>
              </a:rPr>
              <a:t> </a:t>
            </a:r>
            <a:r>
              <a:rPr sz="1400" spc="-10" dirty="0">
                <a:solidFill>
                  <a:srgbClr val="004461"/>
                </a:solidFill>
                <a:latin typeface="Arial"/>
                <a:cs typeface="Arial"/>
              </a:rPr>
              <a:t>essential services</a:t>
            </a:r>
            <a:r>
              <a:rPr sz="1400" spc="-70" dirty="0">
                <a:solidFill>
                  <a:srgbClr val="004461"/>
                </a:solidFill>
                <a:latin typeface="Arial"/>
                <a:cs typeface="Arial"/>
              </a:rPr>
              <a:t> </a:t>
            </a:r>
            <a:r>
              <a:rPr sz="1400" dirty="0">
                <a:solidFill>
                  <a:srgbClr val="004461"/>
                </a:solidFill>
                <a:latin typeface="Arial"/>
                <a:cs typeface="Arial"/>
              </a:rPr>
              <a:t>like</a:t>
            </a:r>
            <a:r>
              <a:rPr sz="1400" spc="-65" dirty="0">
                <a:solidFill>
                  <a:srgbClr val="004461"/>
                </a:solidFill>
                <a:latin typeface="Arial"/>
                <a:cs typeface="Arial"/>
              </a:rPr>
              <a:t> </a:t>
            </a:r>
            <a:r>
              <a:rPr sz="1400" spc="-10" dirty="0">
                <a:solidFill>
                  <a:srgbClr val="004461"/>
                </a:solidFill>
                <a:latin typeface="Arial"/>
                <a:cs typeface="Arial"/>
              </a:rPr>
              <a:t>electricity</a:t>
            </a:r>
            <a:r>
              <a:rPr sz="1400" spc="-65" dirty="0">
                <a:solidFill>
                  <a:srgbClr val="004461"/>
                </a:solidFill>
                <a:latin typeface="Arial"/>
                <a:cs typeface="Arial"/>
              </a:rPr>
              <a:t> </a:t>
            </a:r>
            <a:r>
              <a:rPr sz="1400" spc="-25" dirty="0">
                <a:solidFill>
                  <a:srgbClr val="004461"/>
                </a:solidFill>
                <a:latin typeface="Arial"/>
                <a:cs typeface="Arial"/>
              </a:rPr>
              <a:t>and </a:t>
            </a:r>
            <a:r>
              <a:rPr sz="1400" spc="-10" dirty="0">
                <a:solidFill>
                  <a:srgbClr val="004461"/>
                </a:solidFill>
                <a:latin typeface="Arial"/>
                <a:cs typeface="Arial"/>
              </a:rPr>
              <a:t>transport</a:t>
            </a:r>
            <a:r>
              <a:rPr sz="1400" spc="-60" dirty="0">
                <a:solidFill>
                  <a:srgbClr val="004461"/>
                </a:solidFill>
                <a:latin typeface="Arial"/>
                <a:cs typeface="Arial"/>
              </a:rPr>
              <a:t> </a:t>
            </a:r>
            <a:r>
              <a:rPr sz="1400" spc="-10" dirty="0">
                <a:solidFill>
                  <a:srgbClr val="004461"/>
                </a:solidFill>
                <a:latin typeface="Arial"/>
                <a:cs typeface="Arial"/>
              </a:rPr>
              <a:t>systems</a:t>
            </a:r>
            <a:r>
              <a:rPr sz="1400" spc="-55" dirty="0">
                <a:solidFill>
                  <a:srgbClr val="004461"/>
                </a:solidFill>
                <a:latin typeface="Arial"/>
                <a:cs typeface="Arial"/>
              </a:rPr>
              <a:t> </a:t>
            </a:r>
            <a:r>
              <a:rPr sz="1400" dirty="0">
                <a:solidFill>
                  <a:srgbClr val="004461"/>
                </a:solidFill>
                <a:latin typeface="Arial"/>
                <a:cs typeface="Arial"/>
              </a:rPr>
              <a:t>make</a:t>
            </a:r>
            <a:r>
              <a:rPr sz="1400" spc="-60" dirty="0">
                <a:solidFill>
                  <a:srgbClr val="004461"/>
                </a:solidFill>
                <a:latin typeface="Arial"/>
                <a:cs typeface="Arial"/>
              </a:rPr>
              <a:t> </a:t>
            </a:r>
            <a:r>
              <a:rPr sz="1400" dirty="0">
                <a:solidFill>
                  <a:srgbClr val="004461"/>
                </a:solidFill>
                <a:latin typeface="Arial"/>
                <a:cs typeface="Arial"/>
              </a:rPr>
              <a:t>it</a:t>
            </a:r>
            <a:r>
              <a:rPr sz="1400" spc="-55" dirty="0">
                <a:solidFill>
                  <a:srgbClr val="004461"/>
                </a:solidFill>
                <a:latin typeface="Arial"/>
                <a:cs typeface="Arial"/>
              </a:rPr>
              <a:t> </a:t>
            </a:r>
            <a:r>
              <a:rPr sz="1400" spc="-10" dirty="0">
                <a:solidFill>
                  <a:srgbClr val="004461"/>
                </a:solidFill>
                <a:latin typeface="Arial"/>
                <a:cs typeface="Arial"/>
              </a:rPr>
              <a:t>difficult </a:t>
            </a:r>
            <a:r>
              <a:rPr sz="1400" dirty="0">
                <a:solidFill>
                  <a:srgbClr val="004461"/>
                </a:solidFill>
                <a:latin typeface="Arial"/>
                <a:cs typeface="Arial"/>
              </a:rPr>
              <a:t>to</a:t>
            </a:r>
            <a:r>
              <a:rPr sz="1400" spc="-65" dirty="0">
                <a:solidFill>
                  <a:srgbClr val="004461"/>
                </a:solidFill>
                <a:latin typeface="Arial"/>
                <a:cs typeface="Arial"/>
              </a:rPr>
              <a:t> </a:t>
            </a:r>
            <a:r>
              <a:rPr sz="1400" dirty="0">
                <a:solidFill>
                  <a:srgbClr val="004461"/>
                </a:solidFill>
                <a:latin typeface="Arial"/>
                <a:cs typeface="Arial"/>
              </a:rPr>
              <a:t>live</a:t>
            </a:r>
            <a:r>
              <a:rPr sz="1400" spc="-50" dirty="0">
                <a:solidFill>
                  <a:srgbClr val="004461"/>
                </a:solidFill>
                <a:latin typeface="Arial"/>
                <a:cs typeface="Arial"/>
              </a:rPr>
              <a:t> </a:t>
            </a:r>
            <a:r>
              <a:rPr sz="1400" dirty="0">
                <a:solidFill>
                  <a:srgbClr val="004461"/>
                </a:solidFill>
                <a:latin typeface="Arial"/>
                <a:cs typeface="Arial"/>
              </a:rPr>
              <a:t>and</a:t>
            </a:r>
            <a:r>
              <a:rPr sz="1400" spc="-55" dirty="0">
                <a:solidFill>
                  <a:srgbClr val="004461"/>
                </a:solidFill>
                <a:latin typeface="Arial"/>
                <a:cs typeface="Arial"/>
              </a:rPr>
              <a:t> </a:t>
            </a:r>
            <a:r>
              <a:rPr sz="1400" dirty="0">
                <a:solidFill>
                  <a:srgbClr val="004461"/>
                </a:solidFill>
                <a:latin typeface="Arial"/>
                <a:cs typeface="Arial"/>
              </a:rPr>
              <a:t>to</a:t>
            </a:r>
            <a:r>
              <a:rPr sz="1400" spc="-50" dirty="0">
                <a:solidFill>
                  <a:srgbClr val="004461"/>
                </a:solidFill>
                <a:latin typeface="Arial"/>
                <a:cs typeface="Arial"/>
              </a:rPr>
              <a:t> </a:t>
            </a:r>
            <a:r>
              <a:rPr sz="1400" dirty="0">
                <a:solidFill>
                  <a:srgbClr val="004461"/>
                </a:solidFill>
                <a:latin typeface="Arial"/>
                <a:cs typeface="Arial"/>
              </a:rPr>
              <a:t>get</a:t>
            </a:r>
            <a:r>
              <a:rPr sz="1400" spc="-55" dirty="0">
                <a:solidFill>
                  <a:srgbClr val="004461"/>
                </a:solidFill>
                <a:latin typeface="Arial"/>
                <a:cs typeface="Arial"/>
              </a:rPr>
              <a:t> </a:t>
            </a:r>
            <a:r>
              <a:rPr sz="1400" dirty="0">
                <a:solidFill>
                  <a:srgbClr val="004461"/>
                </a:solidFill>
                <a:latin typeface="Arial"/>
                <a:cs typeface="Arial"/>
              </a:rPr>
              <a:t>to</a:t>
            </a:r>
            <a:r>
              <a:rPr sz="1400" spc="-50" dirty="0">
                <a:solidFill>
                  <a:srgbClr val="004461"/>
                </a:solidFill>
                <a:latin typeface="Arial"/>
                <a:cs typeface="Arial"/>
              </a:rPr>
              <a:t> </a:t>
            </a:r>
            <a:r>
              <a:rPr sz="1400" spc="-10" dirty="0">
                <a:solidFill>
                  <a:srgbClr val="004461"/>
                </a:solidFill>
                <a:latin typeface="Arial"/>
                <a:cs typeface="Arial"/>
              </a:rPr>
              <a:t>school</a:t>
            </a:r>
            <a:r>
              <a:rPr sz="1400" spc="-55" dirty="0">
                <a:solidFill>
                  <a:srgbClr val="004461"/>
                </a:solidFill>
                <a:latin typeface="Arial"/>
                <a:cs typeface="Arial"/>
              </a:rPr>
              <a:t> </a:t>
            </a:r>
            <a:r>
              <a:rPr sz="1400" dirty="0">
                <a:solidFill>
                  <a:srgbClr val="004461"/>
                </a:solidFill>
                <a:latin typeface="Arial"/>
                <a:cs typeface="Arial"/>
              </a:rPr>
              <a:t>or</a:t>
            </a:r>
            <a:r>
              <a:rPr sz="1400" spc="-50" dirty="0">
                <a:solidFill>
                  <a:srgbClr val="004461"/>
                </a:solidFill>
                <a:latin typeface="Arial"/>
                <a:cs typeface="Arial"/>
              </a:rPr>
              <a:t> </a:t>
            </a:r>
            <a:r>
              <a:rPr sz="1400" spc="-25" dirty="0">
                <a:solidFill>
                  <a:srgbClr val="004461"/>
                </a:solidFill>
                <a:latin typeface="Arial"/>
                <a:cs typeface="Arial"/>
              </a:rPr>
              <a:t>work. </a:t>
            </a:r>
            <a:r>
              <a:rPr sz="1400" dirty="0">
                <a:solidFill>
                  <a:srgbClr val="004461"/>
                </a:solidFill>
                <a:latin typeface="Arial"/>
                <a:cs typeface="Arial"/>
              </a:rPr>
              <a:t>It</a:t>
            </a:r>
            <a:r>
              <a:rPr sz="1400" spc="-20" dirty="0">
                <a:solidFill>
                  <a:srgbClr val="004461"/>
                </a:solidFill>
                <a:latin typeface="Arial"/>
                <a:cs typeface="Arial"/>
              </a:rPr>
              <a:t> </a:t>
            </a:r>
            <a:r>
              <a:rPr sz="1400" dirty="0">
                <a:solidFill>
                  <a:srgbClr val="004461"/>
                </a:solidFill>
                <a:latin typeface="Arial"/>
                <a:cs typeface="Arial"/>
              </a:rPr>
              <a:t>may</a:t>
            </a:r>
            <a:r>
              <a:rPr sz="1400" spc="-5" dirty="0">
                <a:solidFill>
                  <a:srgbClr val="004461"/>
                </a:solidFill>
                <a:latin typeface="Arial"/>
                <a:cs typeface="Arial"/>
              </a:rPr>
              <a:t> </a:t>
            </a:r>
            <a:r>
              <a:rPr sz="1400" dirty="0">
                <a:solidFill>
                  <a:srgbClr val="004461"/>
                </a:solidFill>
                <a:latin typeface="Arial"/>
                <a:cs typeface="Arial"/>
              </a:rPr>
              <a:t>even</a:t>
            </a:r>
            <a:r>
              <a:rPr sz="1400" spc="-15" dirty="0">
                <a:solidFill>
                  <a:srgbClr val="004461"/>
                </a:solidFill>
                <a:latin typeface="Arial"/>
                <a:cs typeface="Arial"/>
              </a:rPr>
              <a:t> </a:t>
            </a:r>
            <a:r>
              <a:rPr sz="1400" dirty="0">
                <a:solidFill>
                  <a:srgbClr val="004461"/>
                </a:solidFill>
                <a:latin typeface="Arial"/>
                <a:cs typeface="Arial"/>
              </a:rPr>
              <a:t>lead</a:t>
            </a:r>
            <a:r>
              <a:rPr sz="1400" spc="-10" dirty="0">
                <a:solidFill>
                  <a:srgbClr val="004461"/>
                </a:solidFill>
                <a:latin typeface="Arial"/>
                <a:cs typeface="Arial"/>
              </a:rPr>
              <a:t> </a:t>
            </a:r>
            <a:r>
              <a:rPr sz="1400" dirty="0">
                <a:solidFill>
                  <a:srgbClr val="004461"/>
                </a:solidFill>
                <a:latin typeface="Arial"/>
                <a:cs typeface="Arial"/>
              </a:rPr>
              <a:t>to</a:t>
            </a:r>
            <a:r>
              <a:rPr sz="1400" spc="-10" dirty="0">
                <a:solidFill>
                  <a:srgbClr val="004461"/>
                </a:solidFill>
                <a:latin typeface="Arial"/>
                <a:cs typeface="Arial"/>
              </a:rPr>
              <a:t> </a:t>
            </a:r>
            <a:r>
              <a:rPr sz="1400" dirty="0">
                <a:solidFill>
                  <a:srgbClr val="004461"/>
                </a:solidFill>
                <a:latin typeface="Arial"/>
                <a:cs typeface="Arial"/>
              </a:rPr>
              <a:t>loss</a:t>
            </a:r>
            <a:r>
              <a:rPr sz="1400" spc="-10" dirty="0">
                <a:solidFill>
                  <a:srgbClr val="004461"/>
                </a:solidFill>
                <a:latin typeface="Arial"/>
                <a:cs typeface="Arial"/>
              </a:rPr>
              <a:t> </a:t>
            </a:r>
            <a:r>
              <a:rPr sz="1400" dirty="0">
                <a:solidFill>
                  <a:srgbClr val="004461"/>
                </a:solidFill>
                <a:latin typeface="Arial"/>
                <a:cs typeface="Arial"/>
              </a:rPr>
              <a:t>of</a:t>
            </a:r>
            <a:r>
              <a:rPr sz="1400" spc="-10" dirty="0">
                <a:solidFill>
                  <a:srgbClr val="004461"/>
                </a:solidFill>
                <a:latin typeface="Arial"/>
                <a:cs typeface="Arial"/>
              </a:rPr>
              <a:t> life.</a:t>
            </a:r>
            <a:endParaRPr sz="1400">
              <a:latin typeface="Arial"/>
              <a:cs typeface="Arial"/>
            </a:endParaRPr>
          </a:p>
          <a:p>
            <a:pPr marL="12700" marR="11430">
              <a:lnSpc>
                <a:spcPct val="100000"/>
              </a:lnSpc>
              <a:spcBef>
                <a:spcPts val="850"/>
              </a:spcBef>
            </a:pPr>
            <a:r>
              <a:rPr sz="1400" b="1" spc="-40" dirty="0">
                <a:solidFill>
                  <a:srgbClr val="004461"/>
                </a:solidFill>
                <a:latin typeface="Arial"/>
                <a:cs typeface="Arial"/>
              </a:rPr>
              <a:t>Environmental</a:t>
            </a:r>
            <a:r>
              <a:rPr sz="1400" b="1" spc="-35" dirty="0">
                <a:solidFill>
                  <a:srgbClr val="004461"/>
                </a:solidFill>
                <a:latin typeface="Arial"/>
                <a:cs typeface="Arial"/>
              </a:rPr>
              <a:t> </a:t>
            </a:r>
            <a:r>
              <a:rPr sz="1400" b="1" spc="-30" dirty="0">
                <a:solidFill>
                  <a:srgbClr val="004461"/>
                </a:solidFill>
                <a:latin typeface="Arial"/>
                <a:cs typeface="Arial"/>
              </a:rPr>
              <a:t>impact</a:t>
            </a:r>
            <a:r>
              <a:rPr sz="1400" b="1" spc="-35" dirty="0">
                <a:solidFill>
                  <a:srgbClr val="004461"/>
                </a:solidFill>
                <a:latin typeface="Arial"/>
                <a:cs typeface="Arial"/>
              </a:rPr>
              <a:t> </a:t>
            </a:r>
            <a:r>
              <a:rPr sz="1400" dirty="0">
                <a:solidFill>
                  <a:srgbClr val="004461"/>
                </a:solidFill>
                <a:latin typeface="Arial"/>
                <a:cs typeface="Arial"/>
              </a:rPr>
              <a:t>–</a:t>
            </a:r>
            <a:r>
              <a:rPr sz="1400" spc="-40" dirty="0">
                <a:solidFill>
                  <a:srgbClr val="004461"/>
                </a:solidFill>
                <a:latin typeface="Arial"/>
                <a:cs typeface="Arial"/>
              </a:rPr>
              <a:t> </a:t>
            </a:r>
            <a:r>
              <a:rPr sz="1400" spc="-10" dirty="0">
                <a:solidFill>
                  <a:srgbClr val="004461"/>
                </a:solidFill>
                <a:latin typeface="Arial"/>
                <a:cs typeface="Arial"/>
              </a:rPr>
              <a:t>flood </a:t>
            </a:r>
            <a:r>
              <a:rPr sz="1400" spc="-35" dirty="0">
                <a:solidFill>
                  <a:srgbClr val="004461"/>
                </a:solidFill>
                <a:latin typeface="Arial"/>
                <a:cs typeface="Arial"/>
              </a:rPr>
              <a:t>waters</a:t>
            </a:r>
            <a:r>
              <a:rPr sz="1400" spc="-70" dirty="0">
                <a:solidFill>
                  <a:srgbClr val="004461"/>
                </a:solidFill>
                <a:latin typeface="Arial"/>
                <a:cs typeface="Arial"/>
              </a:rPr>
              <a:t> </a:t>
            </a:r>
            <a:r>
              <a:rPr sz="1400" dirty="0">
                <a:solidFill>
                  <a:srgbClr val="004461"/>
                </a:solidFill>
                <a:latin typeface="Arial"/>
                <a:cs typeface="Arial"/>
              </a:rPr>
              <a:t>can</a:t>
            </a:r>
            <a:r>
              <a:rPr sz="1400" spc="-75" dirty="0">
                <a:solidFill>
                  <a:srgbClr val="004461"/>
                </a:solidFill>
                <a:latin typeface="Arial"/>
                <a:cs typeface="Arial"/>
              </a:rPr>
              <a:t> </a:t>
            </a:r>
            <a:r>
              <a:rPr sz="1400" dirty="0">
                <a:solidFill>
                  <a:srgbClr val="004461"/>
                </a:solidFill>
                <a:latin typeface="Arial"/>
                <a:cs typeface="Arial"/>
              </a:rPr>
              <a:t>wash</a:t>
            </a:r>
            <a:r>
              <a:rPr sz="1400" spc="-50" dirty="0">
                <a:solidFill>
                  <a:srgbClr val="004461"/>
                </a:solidFill>
                <a:latin typeface="Arial"/>
                <a:cs typeface="Arial"/>
              </a:rPr>
              <a:t> </a:t>
            </a:r>
            <a:r>
              <a:rPr sz="1400" spc="-10" dirty="0">
                <a:solidFill>
                  <a:srgbClr val="004461"/>
                </a:solidFill>
                <a:latin typeface="Arial"/>
                <a:cs typeface="Arial"/>
              </a:rPr>
              <a:t>pollutants,</a:t>
            </a:r>
            <a:r>
              <a:rPr sz="1400" spc="-50" dirty="0">
                <a:solidFill>
                  <a:srgbClr val="004461"/>
                </a:solidFill>
                <a:latin typeface="Arial"/>
                <a:cs typeface="Arial"/>
              </a:rPr>
              <a:t> </a:t>
            </a:r>
            <a:r>
              <a:rPr sz="1400" spc="-20" dirty="0">
                <a:solidFill>
                  <a:srgbClr val="004461"/>
                </a:solidFill>
                <a:latin typeface="Arial"/>
                <a:cs typeface="Arial"/>
              </a:rPr>
              <a:t>such </a:t>
            </a:r>
            <a:r>
              <a:rPr sz="1400" dirty="0">
                <a:solidFill>
                  <a:srgbClr val="004461"/>
                </a:solidFill>
                <a:latin typeface="Arial"/>
                <a:cs typeface="Arial"/>
              </a:rPr>
              <a:t>as</a:t>
            </a:r>
            <a:r>
              <a:rPr sz="1400" spc="-60" dirty="0">
                <a:solidFill>
                  <a:srgbClr val="004461"/>
                </a:solidFill>
                <a:latin typeface="Arial"/>
                <a:cs typeface="Arial"/>
              </a:rPr>
              <a:t> </a:t>
            </a:r>
            <a:r>
              <a:rPr sz="1400" spc="-10" dirty="0">
                <a:solidFill>
                  <a:srgbClr val="004461"/>
                </a:solidFill>
                <a:latin typeface="Arial"/>
                <a:cs typeface="Arial"/>
              </a:rPr>
              <a:t>sewage,</a:t>
            </a:r>
            <a:r>
              <a:rPr sz="1400" spc="-55" dirty="0">
                <a:solidFill>
                  <a:srgbClr val="004461"/>
                </a:solidFill>
                <a:latin typeface="Arial"/>
                <a:cs typeface="Arial"/>
              </a:rPr>
              <a:t> </a:t>
            </a:r>
            <a:r>
              <a:rPr sz="1400" dirty="0">
                <a:solidFill>
                  <a:srgbClr val="004461"/>
                </a:solidFill>
                <a:latin typeface="Arial"/>
                <a:cs typeface="Arial"/>
              </a:rPr>
              <a:t>into</a:t>
            </a:r>
            <a:r>
              <a:rPr sz="1400" spc="-50" dirty="0">
                <a:solidFill>
                  <a:srgbClr val="004461"/>
                </a:solidFill>
                <a:latin typeface="Arial"/>
                <a:cs typeface="Arial"/>
              </a:rPr>
              <a:t> </a:t>
            </a:r>
            <a:r>
              <a:rPr sz="1400" dirty="0">
                <a:solidFill>
                  <a:srgbClr val="004461"/>
                </a:solidFill>
                <a:latin typeface="Arial"/>
                <a:cs typeface="Arial"/>
              </a:rPr>
              <a:t>the</a:t>
            </a:r>
            <a:r>
              <a:rPr sz="1400" spc="-55" dirty="0">
                <a:solidFill>
                  <a:srgbClr val="004461"/>
                </a:solidFill>
                <a:latin typeface="Arial"/>
                <a:cs typeface="Arial"/>
              </a:rPr>
              <a:t> </a:t>
            </a:r>
            <a:r>
              <a:rPr sz="1400" spc="-25" dirty="0">
                <a:solidFill>
                  <a:srgbClr val="004461"/>
                </a:solidFill>
                <a:latin typeface="Arial"/>
                <a:cs typeface="Arial"/>
              </a:rPr>
              <a:t>water.</a:t>
            </a:r>
            <a:r>
              <a:rPr sz="1400" spc="-70" dirty="0">
                <a:solidFill>
                  <a:srgbClr val="004461"/>
                </a:solidFill>
                <a:latin typeface="Arial"/>
                <a:cs typeface="Arial"/>
              </a:rPr>
              <a:t> </a:t>
            </a:r>
            <a:r>
              <a:rPr sz="1400" spc="-20" dirty="0">
                <a:solidFill>
                  <a:srgbClr val="004461"/>
                </a:solidFill>
                <a:latin typeface="Arial"/>
                <a:cs typeface="Arial"/>
              </a:rPr>
              <a:t>This </a:t>
            </a:r>
            <a:r>
              <a:rPr sz="1400" dirty="0">
                <a:solidFill>
                  <a:srgbClr val="004461"/>
                </a:solidFill>
                <a:latin typeface="Arial"/>
                <a:cs typeface="Arial"/>
              </a:rPr>
              <a:t>can</a:t>
            </a:r>
            <a:r>
              <a:rPr sz="1400" spc="-80" dirty="0">
                <a:solidFill>
                  <a:srgbClr val="004461"/>
                </a:solidFill>
                <a:latin typeface="Arial"/>
                <a:cs typeface="Arial"/>
              </a:rPr>
              <a:t> </a:t>
            </a:r>
            <a:r>
              <a:rPr sz="1400" spc="-10" dirty="0">
                <a:solidFill>
                  <a:srgbClr val="004461"/>
                </a:solidFill>
                <a:latin typeface="Arial"/>
                <a:cs typeface="Arial"/>
              </a:rPr>
              <a:t>contaminate</a:t>
            </a:r>
            <a:r>
              <a:rPr sz="1400" spc="-70" dirty="0">
                <a:solidFill>
                  <a:srgbClr val="004461"/>
                </a:solidFill>
                <a:latin typeface="Arial"/>
                <a:cs typeface="Arial"/>
              </a:rPr>
              <a:t> </a:t>
            </a:r>
            <a:r>
              <a:rPr sz="1400" dirty="0">
                <a:solidFill>
                  <a:srgbClr val="004461"/>
                </a:solidFill>
                <a:latin typeface="Arial"/>
                <a:cs typeface="Arial"/>
              </a:rPr>
              <a:t>the</a:t>
            </a:r>
            <a:r>
              <a:rPr sz="1400" spc="-70" dirty="0">
                <a:solidFill>
                  <a:srgbClr val="004461"/>
                </a:solidFill>
                <a:latin typeface="Arial"/>
                <a:cs typeface="Arial"/>
              </a:rPr>
              <a:t> </a:t>
            </a:r>
            <a:r>
              <a:rPr sz="1400" dirty="0">
                <a:solidFill>
                  <a:srgbClr val="004461"/>
                </a:solidFill>
                <a:latin typeface="Arial"/>
                <a:cs typeface="Arial"/>
              </a:rPr>
              <a:t>water</a:t>
            </a:r>
            <a:r>
              <a:rPr sz="1400" spc="-70" dirty="0">
                <a:solidFill>
                  <a:srgbClr val="004461"/>
                </a:solidFill>
                <a:latin typeface="Arial"/>
                <a:cs typeface="Arial"/>
              </a:rPr>
              <a:t> </a:t>
            </a:r>
            <a:r>
              <a:rPr sz="1400" spc="-25" dirty="0">
                <a:solidFill>
                  <a:srgbClr val="004461"/>
                </a:solidFill>
                <a:latin typeface="Arial"/>
                <a:cs typeface="Arial"/>
              </a:rPr>
              <a:t>and </a:t>
            </a:r>
            <a:r>
              <a:rPr sz="1400" dirty="0">
                <a:solidFill>
                  <a:srgbClr val="004461"/>
                </a:solidFill>
                <a:latin typeface="Arial"/>
                <a:cs typeface="Arial"/>
              </a:rPr>
              <a:t>lead</a:t>
            </a:r>
            <a:r>
              <a:rPr sz="1400" spc="-65" dirty="0">
                <a:solidFill>
                  <a:srgbClr val="004461"/>
                </a:solidFill>
                <a:latin typeface="Arial"/>
                <a:cs typeface="Arial"/>
              </a:rPr>
              <a:t> </a:t>
            </a:r>
            <a:r>
              <a:rPr sz="1400" dirty="0">
                <a:solidFill>
                  <a:srgbClr val="004461"/>
                </a:solidFill>
                <a:latin typeface="Arial"/>
                <a:cs typeface="Arial"/>
              </a:rPr>
              <a:t>to</a:t>
            </a:r>
            <a:r>
              <a:rPr sz="1400" spc="-65" dirty="0">
                <a:solidFill>
                  <a:srgbClr val="004461"/>
                </a:solidFill>
                <a:latin typeface="Arial"/>
                <a:cs typeface="Arial"/>
              </a:rPr>
              <a:t> </a:t>
            </a:r>
            <a:r>
              <a:rPr sz="1400" dirty="0">
                <a:solidFill>
                  <a:srgbClr val="004461"/>
                </a:solidFill>
                <a:latin typeface="Arial"/>
                <a:cs typeface="Arial"/>
              </a:rPr>
              <a:t>poor</a:t>
            </a:r>
            <a:r>
              <a:rPr sz="1400" spc="-65" dirty="0">
                <a:solidFill>
                  <a:srgbClr val="004461"/>
                </a:solidFill>
                <a:latin typeface="Arial"/>
                <a:cs typeface="Arial"/>
              </a:rPr>
              <a:t> </a:t>
            </a:r>
            <a:r>
              <a:rPr sz="1400" dirty="0">
                <a:solidFill>
                  <a:srgbClr val="004461"/>
                </a:solidFill>
                <a:latin typeface="Arial"/>
                <a:cs typeface="Arial"/>
              </a:rPr>
              <a:t>water</a:t>
            </a:r>
            <a:r>
              <a:rPr sz="1400" spc="-65" dirty="0">
                <a:solidFill>
                  <a:srgbClr val="004461"/>
                </a:solidFill>
                <a:latin typeface="Arial"/>
                <a:cs typeface="Arial"/>
              </a:rPr>
              <a:t> </a:t>
            </a:r>
            <a:r>
              <a:rPr sz="1400" spc="-25" dirty="0">
                <a:solidFill>
                  <a:srgbClr val="004461"/>
                </a:solidFill>
                <a:latin typeface="Arial"/>
                <a:cs typeface="Arial"/>
              </a:rPr>
              <a:t>quality,</a:t>
            </a:r>
            <a:r>
              <a:rPr sz="1400" spc="-65" dirty="0">
                <a:solidFill>
                  <a:srgbClr val="004461"/>
                </a:solidFill>
                <a:latin typeface="Arial"/>
                <a:cs typeface="Arial"/>
              </a:rPr>
              <a:t> </a:t>
            </a:r>
            <a:r>
              <a:rPr sz="1400" spc="-25" dirty="0">
                <a:solidFill>
                  <a:srgbClr val="004461"/>
                </a:solidFill>
                <a:latin typeface="Arial"/>
                <a:cs typeface="Arial"/>
              </a:rPr>
              <a:t>affecting </a:t>
            </a:r>
            <a:r>
              <a:rPr sz="1400" spc="-10" dirty="0">
                <a:solidFill>
                  <a:srgbClr val="004461"/>
                </a:solidFill>
                <a:latin typeface="Arial"/>
                <a:cs typeface="Arial"/>
              </a:rPr>
              <a:t>people</a:t>
            </a:r>
            <a:r>
              <a:rPr sz="1400" spc="-55" dirty="0">
                <a:solidFill>
                  <a:srgbClr val="004461"/>
                </a:solidFill>
                <a:latin typeface="Arial"/>
                <a:cs typeface="Arial"/>
              </a:rPr>
              <a:t> </a:t>
            </a:r>
            <a:r>
              <a:rPr sz="1400" dirty="0">
                <a:solidFill>
                  <a:srgbClr val="004461"/>
                </a:solidFill>
                <a:latin typeface="Arial"/>
                <a:cs typeface="Arial"/>
              </a:rPr>
              <a:t>and</a:t>
            </a:r>
            <a:r>
              <a:rPr sz="1400" spc="-50" dirty="0">
                <a:solidFill>
                  <a:srgbClr val="004461"/>
                </a:solidFill>
                <a:latin typeface="Arial"/>
                <a:cs typeface="Arial"/>
              </a:rPr>
              <a:t> </a:t>
            </a:r>
            <a:r>
              <a:rPr sz="1400" spc="-10" dirty="0">
                <a:solidFill>
                  <a:srgbClr val="004461"/>
                </a:solidFill>
                <a:latin typeface="Arial"/>
                <a:cs typeface="Arial"/>
              </a:rPr>
              <a:t>wildlife.</a:t>
            </a:r>
            <a:endParaRPr sz="1400">
              <a:latin typeface="Arial"/>
              <a:cs typeface="Arial"/>
            </a:endParaRPr>
          </a:p>
        </p:txBody>
      </p:sp>
      <p:pic>
        <p:nvPicPr>
          <p:cNvPr id="4" name="object 4"/>
          <p:cNvPicPr/>
          <p:nvPr/>
        </p:nvPicPr>
        <p:blipFill>
          <a:blip r:embed="rId3" cstate="print"/>
          <a:stretch>
            <a:fillRect/>
          </a:stretch>
        </p:blipFill>
        <p:spPr>
          <a:xfrm>
            <a:off x="6115240" y="1782584"/>
            <a:ext cx="2668765" cy="2668752"/>
          </a:xfrm>
          <a:prstGeom prst="rect">
            <a:avLst/>
          </a:prstGeom>
        </p:spPr>
      </p:pic>
      <p:pic>
        <p:nvPicPr>
          <p:cNvPr id="5" name="object 5"/>
          <p:cNvPicPr/>
          <p:nvPr/>
        </p:nvPicPr>
        <p:blipFill>
          <a:blip r:embed="rId4" cstate="print"/>
          <a:stretch>
            <a:fillRect/>
          </a:stretch>
        </p:blipFill>
        <p:spPr>
          <a:xfrm>
            <a:off x="359994" y="1782584"/>
            <a:ext cx="2668765" cy="26687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59994" y="1961946"/>
            <a:ext cx="2668765" cy="2668765"/>
          </a:xfrm>
          <a:prstGeom prst="rect">
            <a:avLst/>
          </a:prstGeom>
        </p:spPr>
      </p:pic>
      <p:sp>
        <p:nvSpPr>
          <p:cNvPr id="3" name="object 3"/>
          <p:cNvSpPr txBox="1">
            <a:spLocks noGrp="1"/>
          </p:cNvSpPr>
          <p:nvPr>
            <p:ph type="title"/>
          </p:nvPr>
        </p:nvSpPr>
        <p:spPr>
          <a:xfrm>
            <a:off x="841945" y="1434397"/>
            <a:ext cx="7460615" cy="391160"/>
          </a:xfrm>
          <a:prstGeom prst="rect">
            <a:avLst/>
          </a:prstGeom>
        </p:spPr>
        <p:txBody>
          <a:bodyPr vert="horz" wrap="square" lIns="0" tIns="12700" rIns="0" bIns="0" rtlCol="0">
            <a:spAutoFit/>
          </a:bodyPr>
          <a:lstStyle/>
          <a:p>
            <a:pPr marL="12700">
              <a:lnSpc>
                <a:spcPct val="100000"/>
              </a:lnSpc>
              <a:spcBef>
                <a:spcPts val="100"/>
              </a:spcBef>
            </a:pPr>
            <a:r>
              <a:rPr dirty="0"/>
              <a:t>What</a:t>
            </a:r>
            <a:r>
              <a:rPr spc="-25" dirty="0"/>
              <a:t> </a:t>
            </a:r>
            <a:r>
              <a:rPr dirty="0"/>
              <a:t>affect</a:t>
            </a:r>
            <a:r>
              <a:rPr spc="-15" dirty="0"/>
              <a:t> </a:t>
            </a:r>
            <a:r>
              <a:rPr dirty="0"/>
              <a:t>does</a:t>
            </a:r>
            <a:r>
              <a:rPr spc="-10" dirty="0"/>
              <a:t> </a:t>
            </a:r>
            <a:r>
              <a:rPr dirty="0"/>
              <a:t>climate</a:t>
            </a:r>
            <a:r>
              <a:rPr spc="-20" dirty="0"/>
              <a:t> </a:t>
            </a:r>
            <a:r>
              <a:rPr dirty="0"/>
              <a:t>change</a:t>
            </a:r>
            <a:r>
              <a:rPr spc="-15" dirty="0"/>
              <a:t> </a:t>
            </a:r>
            <a:r>
              <a:rPr dirty="0"/>
              <a:t>have</a:t>
            </a:r>
            <a:r>
              <a:rPr spc="-10" dirty="0"/>
              <a:t> </a:t>
            </a:r>
            <a:r>
              <a:rPr dirty="0"/>
              <a:t>on</a:t>
            </a:r>
            <a:r>
              <a:rPr spc="-10" dirty="0"/>
              <a:t> flooding?</a:t>
            </a:r>
          </a:p>
        </p:txBody>
      </p:sp>
      <p:sp>
        <p:nvSpPr>
          <p:cNvPr id="4" name="object 4"/>
          <p:cNvSpPr txBox="1"/>
          <p:nvPr/>
        </p:nvSpPr>
        <p:spPr>
          <a:xfrm>
            <a:off x="3194268" y="2134878"/>
            <a:ext cx="3901440" cy="1051570"/>
          </a:xfrm>
          <a:prstGeom prst="rect">
            <a:avLst/>
          </a:prstGeom>
        </p:spPr>
        <p:txBody>
          <a:bodyPr vert="horz" wrap="square" lIns="0" tIns="12700" rIns="0" bIns="0" rtlCol="0">
            <a:spAutoFit/>
          </a:bodyPr>
          <a:lstStyle/>
          <a:p>
            <a:pPr algn="ctr">
              <a:lnSpc>
                <a:spcPct val="100000"/>
              </a:lnSpc>
              <a:spcBef>
                <a:spcPts val="100"/>
              </a:spcBef>
            </a:pPr>
            <a:r>
              <a:rPr sz="1600" b="1" dirty="0">
                <a:solidFill>
                  <a:srgbClr val="004461"/>
                </a:solidFill>
                <a:latin typeface="Arial"/>
                <a:cs typeface="Arial"/>
              </a:rPr>
              <a:t>How</a:t>
            </a:r>
            <a:r>
              <a:rPr sz="1600" b="1" spc="-25" dirty="0">
                <a:solidFill>
                  <a:srgbClr val="004461"/>
                </a:solidFill>
                <a:latin typeface="Arial"/>
                <a:cs typeface="Arial"/>
              </a:rPr>
              <a:t> </a:t>
            </a:r>
            <a:r>
              <a:rPr sz="1600" b="1" dirty="0">
                <a:solidFill>
                  <a:srgbClr val="004461"/>
                </a:solidFill>
                <a:latin typeface="Arial"/>
                <a:cs typeface="Arial"/>
              </a:rPr>
              <a:t>can</a:t>
            </a:r>
            <a:r>
              <a:rPr sz="1600" b="1" spc="-15" dirty="0">
                <a:solidFill>
                  <a:srgbClr val="004461"/>
                </a:solidFill>
                <a:latin typeface="Arial"/>
                <a:cs typeface="Arial"/>
              </a:rPr>
              <a:t> </a:t>
            </a:r>
            <a:r>
              <a:rPr sz="1600" b="1" dirty="0">
                <a:solidFill>
                  <a:srgbClr val="004461"/>
                </a:solidFill>
                <a:latin typeface="Arial"/>
                <a:cs typeface="Arial"/>
              </a:rPr>
              <a:t>the</a:t>
            </a:r>
            <a:r>
              <a:rPr sz="1600" b="1" spc="-10" dirty="0">
                <a:solidFill>
                  <a:srgbClr val="004461"/>
                </a:solidFill>
                <a:latin typeface="Arial"/>
                <a:cs typeface="Arial"/>
              </a:rPr>
              <a:t> </a:t>
            </a:r>
            <a:r>
              <a:rPr sz="1600" b="1" dirty="0">
                <a:solidFill>
                  <a:srgbClr val="004461"/>
                </a:solidFill>
                <a:latin typeface="Arial"/>
                <a:cs typeface="Arial"/>
              </a:rPr>
              <a:t>Environment</a:t>
            </a:r>
            <a:r>
              <a:rPr sz="1600" b="1" spc="-75" dirty="0">
                <a:solidFill>
                  <a:srgbClr val="004461"/>
                </a:solidFill>
                <a:latin typeface="Arial"/>
                <a:cs typeface="Arial"/>
              </a:rPr>
              <a:t> </a:t>
            </a:r>
            <a:r>
              <a:rPr sz="1600" b="1" dirty="0">
                <a:solidFill>
                  <a:srgbClr val="004461"/>
                </a:solidFill>
                <a:latin typeface="Arial"/>
                <a:cs typeface="Arial"/>
              </a:rPr>
              <a:t>Agency</a:t>
            </a:r>
            <a:r>
              <a:rPr sz="1600" b="1" spc="-10" dirty="0">
                <a:solidFill>
                  <a:srgbClr val="004461"/>
                </a:solidFill>
                <a:latin typeface="Arial"/>
                <a:cs typeface="Arial"/>
              </a:rPr>
              <a:t> help?</a:t>
            </a:r>
            <a:endParaRPr sz="1600" dirty="0">
              <a:latin typeface="Arial"/>
              <a:cs typeface="Arial"/>
            </a:endParaRPr>
          </a:p>
          <a:p>
            <a:pPr>
              <a:lnSpc>
                <a:spcPct val="100000"/>
              </a:lnSpc>
            </a:pPr>
            <a:endParaRPr sz="1800" dirty="0">
              <a:latin typeface="Arial"/>
              <a:cs typeface="Arial"/>
            </a:endParaRPr>
          </a:p>
          <a:p>
            <a:pPr>
              <a:lnSpc>
                <a:spcPct val="100000"/>
              </a:lnSpc>
              <a:spcBef>
                <a:spcPts val="20"/>
              </a:spcBef>
            </a:pPr>
            <a:endParaRPr sz="1550" dirty="0">
              <a:latin typeface="Arial"/>
              <a:cs typeface="Arial"/>
            </a:endParaRPr>
          </a:p>
          <a:p>
            <a:pPr marL="635" algn="ctr">
              <a:lnSpc>
                <a:spcPct val="100000"/>
              </a:lnSpc>
            </a:pPr>
            <a:r>
              <a:rPr lang="en-GB" sz="1800" i="1" dirty="0">
                <a:solidFill>
                  <a:srgbClr val="004461"/>
                </a:solidFill>
                <a:latin typeface="Arial"/>
                <a:cs typeface="Arial"/>
                <a:hlinkClick r:id="rId4"/>
              </a:rPr>
              <a:t>Holding back the flood video</a:t>
            </a:r>
            <a:r>
              <a:rPr lang="en-GB" sz="1800" i="1" spc="-10" dirty="0">
                <a:solidFill>
                  <a:srgbClr val="004461"/>
                </a:solidFill>
                <a:latin typeface="Arial"/>
                <a:cs typeface="Arial"/>
              </a:rPr>
              <a:t>.</a:t>
            </a:r>
            <a:endParaRPr lang="en-GB" sz="18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761744" y="1155598"/>
            <a:ext cx="3382645" cy="3429000"/>
            <a:chOff x="5761744" y="1155598"/>
            <a:chExt cx="3382645" cy="3429000"/>
          </a:xfrm>
        </p:grpSpPr>
        <p:sp>
          <p:nvSpPr>
            <p:cNvPr id="3" name="object 3"/>
            <p:cNvSpPr/>
            <p:nvPr/>
          </p:nvSpPr>
          <p:spPr>
            <a:xfrm>
              <a:off x="6047992" y="1439995"/>
              <a:ext cx="2858770" cy="2858770"/>
            </a:xfrm>
            <a:custGeom>
              <a:avLst/>
              <a:gdLst/>
              <a:ahLst/>
              <a:cxnLst/>
              <a:rect l="l" t="t" r="r" b="b"/>
              <a:pathLst>
                <a:path w="2858770" h="2858770">
                  <a:moveTo>
                    <a:pt x="1429181" y="0"/>
                  </a:moveTo>
                  <a:lnTo>
                    <a:pt x="1381047" y="795"/>
                  </a:lnTo>
                  <a:lnTo>
                    <a:pt x="1333310" y="3164"/>
                  </a:lnTo>
                  <a:lnTo>
                    <a:pt x="1285998" y="7082"/>
                  </a:lnTo>
                  <a:lnTo>
                    <a:pt x="1239134" y="12525"/>
                  </a:lnTo>
                  <a:lnTo>
                    <a:pt x="1192743" y="19466"/>
                  </a:lnTo>
                  <a:lnTo>
                    <a:pt x="1146851" y="27881"/>
                  </a:lnTo>
                  <a:lnTo>
                    <a:pt x="1101482" y="37745"/>
                  </a:lnTo>
                  <a:lnTo>
                    <a:pt x="1056662" y="49033"/>
                  </a:lnTo>
                  <a:lnTo>
                    <a:pt x="1012416" y="61720"/>
                  </a:lnTo>
                  <a:lnTo>
                    <a:pt x="968768" y="75781"/>
                  </a:lnTo>
                  <a:lnTo>
                    <a:pt x="925744" y="91190"/>
                  </a:lnTo>
                  <a:lnTo>
                    <a:pt x="883368" y="107924"/>
                  </a:lnTo>
                  <a:lnTo>
                    <a:pt x="841666" y="125956"/>
                  </a:lnTo>
                  <a:lnTo>
                    <a:pt x="800662" y="145263"/>
                  </a:lnTo>
                  <a:lnTo>
                    <a:pt x="760382" y="165818"/>
                  </a:lnTo>
                  <a:lnTo>
                    <a:pt x="720851" y="187597"/>
                  </a:lnTo>
                  <a:lnTo>
                    <a:pt x="682094" y="210575"/>
                  </a:lnTo>
                  <a:lnTo>
                    <a:pt x="644135" y="234726"/>
                  </a:lnTo>
                  <a:lnTo>
                    <a:pt x="606999" y="260027"/>
                  </a:lnTo>
                  <a:lnTo>
                    <a:pt x="570713" y="286451"/>
                  </a:lnTo>
                  <a:lnTo>
                    <a:pt x="535300" y="313974"/>
                  </a:lnTo>
                  <a:lnTo>
                    <a:pt x="500786" y="342571"/>
                  </a:lnTo>
                  <a:lnTo>
                    <a:pt x="467195" y="372216"/>
                  </a:lnTo>
                  <a:lnTo>
                    <a:pt x="434554" y="402886"/>
                  </a:lnTo>
                  <a:lnTo>
                    <a:pt x="402886" y="434554"/>
                  </a:lnTo>
                  <a:lnTo>
                    <a:pt x="372216" y="467195"/>
                  </a:lnTo>
                  <a:lnTo>
                    <a:pt x="342571" y="500786"/>
                  </a:lnTo>
                  <a:lnTo>
                    <a:pt x="313974" y="535300"/>
                  </a:lnTo>
                  <a:lnTo>
                    <a:pt x="286451" y="570713"/>
                  </a:lnTo>
                  <a:lnTo>
                    <a:pt x="260027" y="606999"/>
                  </a:lnTo>
                  <a:lnTo>
                    <a:pt x="234726" y="644135"/>
                  </a:lnTo>
                  <a:lnTo>
                    <a:pt x="210575" y="682094"/>
                  </a:lnTo>
                  <a:lnTo>
                    <a:pt x="187597" y="720851"/>
                  </a:lnTo>
                  <a:lnTo>
                    <a:pt x="165818" y="760382"/>
                  </a:lnTo>
                  <a:lnTo>
                    <a:pt x="145263" y="800662"/>
                  </a:lnTo>
                  <a:lnTo>
                    <a:pt x="125956" y="841666"/>
                  </a:lnTo>
                  <a:lnTo>
                    <a:pt x="107924" y="883368"/>
                  </a:lnTo>
                  <a:lnTo>
                    <a:pt x="91190" y="925744"/>
                  </a:lnTo>
                  <a:lnTo>
                    <a:pt x="75781" y="968768"/>
                  </a:lnTo>
                  <a:lnTo>
                    <a:pt x="61720" y="1012416"/>
                  </a:lnTo>
                  <a:lnTo>
                    <a:pt x="49033" y="1056662"/>
                  </a:lnTo>
                  <a:lnTo>
                    <a:pt x="37745" y="1101482"/>
                  </a:lnTo>
                  <a:lnTo>
                    <a:pt x="27881" y="1146851"/>
                  </a:lnTo>
                  <a:lnTo>
                    <a:pt x="19466" y="1192743"/>
                  </a:lnTo>
                  <a:lnTo>
                    <a:pt x="12525" y="1239134"/>
                  </a:lnTo>
                  <a:lnTo>
                    <a:pt x="7082" y="1285998"/>
                  </a:lnTo>
                  <a:lnTo>
                    <a:pt x="3164" y="1333310"/>
                  </a:lnTo>
                  <a:lnTo>
                    <a:pt x="795" y="1381047"/>
                  </a:lnTo>
                  <a:lnTo>
                    <a:pt x="0" y="1429181"/>
                  </a:lnTo>
                  <a:lnTo>
                    <a:pt x="795" y="1477315"/>
                  </a:lnTo>
                  <a:lnTo>
                    <a:pt x="3164" y="1525051"/>
                  </a:lnTo>
                  <a:lnTo>
                    <a:pt x="7082" y="1572363"/>
                  </a:lnTo>
                  <a:lnTo>
                    <a:pt x="12525" y="1619226"/>
                  </a:lnTo>
                  <a:lnTo>
                    <a:pt x="19466" y="1665616"/>
                  </a:lnTo>
                  <a:lnTo>
                    <a:pt x="27881" y="1711508"/>
                  </a:lnTo>
                  <a:lnTo>
                    <a:pt x="37745" y="1756876"/>
                  </a:lnTo>
                  <a:lnTo>
                    <a:pt x="49033" y="1801695"/>
                  </a:lnTo>
                  <a:lnTo>
                    <a:pt x="61720" y="1845941"/>
                  </a:lnTo>
                  <a:lnTo>
                    <a:pt x="75781" y="1889588"/>
                  </a:lnTo>
                  <a:lnTo>
                    <a:pt x="91190" y="1932612"/>
                  </a:lnTo>
                  <a:lnTo>
                    <a:pt x="107924" y="1974987"/>
                  </a:lnTo>
                  <a:lnTo>
                    <a:pt x="125956" y="2016689"/>
                  </a:lnTo>
                  <a:lnTo>
                    <a:pt x="145263" y="2057692"/>
                  </a:lnTo>
                  <a:lnTo>
                    <a:pt x="165818" y="2097972"/>
                  </a:lnTo>
                  <a:lnTo>
                    <a:pt x="187597" y="2137503"/>
                  </a:lnTo>
                  <a:lnTo>
                    <a:pt x="210575" y="2176260"/>
                  </a:lnTo>
                  <a:lnTo>
                    <a:pt x="234726" y="2214218"/>
                  </a:lnTo>
                  <a:lnTo>
                    <a:pt x="260027" y="2251353"/>
                  </a:lnTo>
                  <a:lnTo>
                    <a:pt x="286451" y="2287640"/>
                  </a:lnTo>
                  <a:lnTo>
                    <a:pt x="313974" y="2323052"/>
                  </a:lnTo>
                  <a:lnTo>
                    <a:pt x="342571" y="2357566"/>
                  </a:lnTo>
                  <a:lnTo>
                    <a:pt x="372216" y="2391156"/>
                  </a:lnTo>
                  <a:lnTo>
                    <a:pt x="402886" y="2423798"/>
                  </a:lnTo>
                  <a:lnTo>
                    <a:pt x="434554" y="2455466"/>
                  </a:lnTo>
                  <a:lnTo>
                    <a:pt x="467195" y="2486135"/>
                  </a:lnTo>
                  <a:lnTo>
                    <a:pt x="500786" y="2515780"/>
                  </a:lnTo>
                  <a:lnTo>
                    <a:pt x="535300" y="2544377"/>
                  </a:lnTo>
                  <a:lnTo>
                    <a:pt x="570713" y="2571900"/>
                  </a:lnTo>
                  <a:lnTo>
                    <a:pt x="606999" y="2598324"/>
                  </a:lnTo>
                  <a:lnTo>
                    <a:pt x="644135" y="2623624"/>
                  </a:lnTo>
                  <a:lnTo>
                    <a:pt x="682094" y="2647776"/>
                  </a:lnTo>
                  <a:lnTo>
                    <a:pt x="720851" y="2670753"/>
                  </a:lnTo>
                  <a:lnTo>
                    <a:pt x="760382" y="2692532"/>
                  </a:lnTo>
                  <a:lnTo>
                    <a:pt x="800662" y="2713087"/>
                  </a:lnTo>
                  <a:lnTo>
                    <a:pt x="841666" y="2732394"/>
                  </a:lnTo>
                  <a:lnTo>
                    <a:pt x="883368" y="2750426"/>
                  </a:lnTo>
                  <a:lnTo>
                    <a:pt x="925744" y="2767160"/>
                  </a:lnTo>
                  <a:lnTo>
                    <a:pt x="968768" y="2782569"/>
                  </a:lnTo>
                  <a:lnTo>
                    <a:pt x="1012416" y="2796630"/>
                  </a:lnTo>
                  <a:lnTo>
                    <a:pt x="1056662" y="2809317"/>
                  </a:lnTo>
                  <a:lnTo>
                    <a:pt x="1101482" y="2820605"/>
                  </a:lnTo>
                  <a:lnTo>
                    <a:pt x="1146851" y="2830469"/>
                  </a:lnTo>
                  <a:lnTo>
                    <a:pt x="1192743" y="2838884"/>
                  </a:lnTo>
                  <a:lnTo>
                    <a:pt x="1239134" y="2845825"/>
                  </a:lnTo>
                  <a:lnTo>
                    <a:pt x="1285998" y="2851267"/>
                  </a:lnTo>
                  <a:lnTo>
                    <a:pt x="1333310" y="2855186"/>
                  </a:lnTo>
                  <a:lnTo>
                    <a:pt x="1381047" y="2857555"/>
                  </a:lnTo>
                  <a:lnTo>
                    <a:pt x="1429181" y="2858350"/>
                  </a:lnTo>
                  <a:lnTo>
                    <a:pt x="1477316" y="2857555"/>
                  </a:lnTo>
                  <a:lnTo>
                    <a:pt x="1525052" y="2855186"/>
                  </a:lnTo>
                  <a:lnTo>
                    <a:pt x="1572365" y="2851267"/>
                  </a:lnTo>
                  <a:lnTo>
                    <a:pt x="1619229" y="2845825"/>
                  </a:lnTo>
                  <a:lnTo>
                    <a:pt x="1665620" y="2838884"/>
                  </a:lnTo>
                  <a:lnTo>
                    <a:pt x="1711512" y="2830469"/>
                  </a:lnTo>
                  <a:lnTo>
                    <a:pt x="1756880" y="2820605"/>
                  </a:lnTo>
                  <a:lnTo>
                    <a:pt x="1801700" y="2809317"/>
                  </a:lnTo>
                  <a:lnTo>
                    <a:pt x="1845947" y="2796630"/>
                  </a:lnTo>
                  <a:lnTo>
                    <a:pt x="1889595" y="2782569"/>
                  </a:lnTo>
                  <a:lnTo>
                    <a:pt x="1932619" y="2767160"/>
                  </a:lnTo>
                  <a:lnTo>
                    <a:pt x="1974995" y="2750426"/>
                  </a:lnTo>
                  <a:lnTo>
                    <a:pt x="2016697" y="2732394"/>
                  </a:lnTo>
                  <a:lnTo>
                    <a:pt x="2057700" y="2713087"/>
                  </a:lnTo>
                  <a:lnTo>
                    <a:pt x="2097980" y="2692532"/>
                  </a:lnTo>
                  <a:lnTo>
                    <a:pt x="2137511" y="2670753"/>
                  </a:lnTo>
                  <a:lnTo>
                    <a:pt x="2176269" y="2647776"/>
                  </a:lnTo>
                  <a:lnTo>
                    <a:pt x="2214228" y="2623624"/>
                  </a:lnTo>
                  <a:lnTo>
                    <a:pt x="2251363" y="2598324"/>
                  </a:lnTo>
                  <a:lnTo>
                    <a:pt x="2287650" y="2571900"/>
                  </a:lnTo>
                  <a:lnTo>
                    <a:pt x="2323063" y="2544377"/>
                  </a:lnTo>
                  <a:lnTo>
                    <a:pt x="2357577" y="2515780"/>
                  </a:lnTo>
                  <a:lnTo>
                    <a:pt x="2391167" y="2486135"/>
                  </a:lnTo>
                  <a:lnTo>
                    <a:pt x="2423809" y="2455466"/>
                  </a:lnTo>
                  <a:lnTo>
                    <a:pt x="2455477" y="2423798"/>
                  </a:lnTo>
                  <a:lnTo>
                    <a:pt x="2486146" y="2391156"/>
                  </a:lnTo>
                  <a:lnTo>
                    <a:pt x="2515792" y="2357566"/>
                  </a:lnTo>
                  <a:lnTo>
                    <a:pt x="2544389" y="2323052"/>
                  </a:lnTo>
                  <a:lnTo>
                    <a:pt x="2571912" y="2287640"/>
                  </a:lnTo>
                  <a:lnTo>
                    <a:pt x="2598336" y="2251353"/>
                  </a:lnTo>
                  <a:lnTo>
                    <a:pt x="2623636" y="2214218"/>
                  </a:lnTo>
                  <a:lnTo>
                    <a:pt x="2647788" y="2176260"/>
                  </a:lnTo>
                  <a:lnTo>
                    <a:pt x="2670766" y="2137503"/>
                  </a:lnTo>
                  <a:lnTo>
                    <a:pt x="2692545" y="2097972"/>
                  </a:lnTo>
                  <a:lnTo>
                    <a:pt x="2713100" y="2057692"/>
                  </a:lnTo>
                  <a:lnTo>
                    <a:pt x="2732406" y="2016689"/>
                  </a:lnTo>
                  <a:lnTo>
                    <a:pt x="2750439" y="1974987"/>
                  </a:lnTo>
                  <a:lnTo>
                    <a:pt x="2767172" y="1932612"/>
                  </a:lnTo>
                  <a:lnTo>
                    <a:pt x="2782582" y="1889588"/>
                  </a:lnTo>
                  <a:lnTo>
                    <a:pt x="2796643" y="1845941"/>
                  </a:lnTo>
                  <a:lnTo>
                    <a:pt x="2809330" y="1801695"/>
                  </a:lnTo>
                  <a:lnTo>
                    <a:pt x="2820618" y="1756876"/>
                  </a:lnTo>
                  <a:lnTo>
                    <a:pt x="2830482" y="1711508"/>
                  </a:lnTo>
                  <a:lnTo>
                    <a:pt x="2838897" y="1665616"/>
                  </a:lnTo>
                  <a:lnTo>
                    <a:pt x="2845838" y="1619226"/>
                  </a:lnTo>
                  <a:lnTo>
                    <a:pt x="2851280" y="1572363"/>
                  </a:lnTo>
                  <a:lnTo>
                    <a:pt x="2855198" y="1525051"/>
                  </a:lnTo>
                  <a:lnTo>
                    <a:pt x="2857568" y="1477315"/>
                  </a:lnTo>
                  <a:lnTo>
                    <a:pt x="2858363" y="1429181"/>
                  </a:lnTo>
                  <a:lnTo>
                    <a:pt x="2857568" y="1381047"/>
                  </a:lnTo>
                  <a:lnTo>
                    <a:pt x="2855198" y="1333310"/>
                  </a:lnTo>
                  <a:lnTo>
                    <a:pt x="2851280" y="1285998"/>
                  </a:lnTo>
                  <a:lnTo>
                    <a:pt x="2845838" y="1239134"/>
                  </a:lnTo>
                  <a:lnTo>
                    <a:pt x="2838897" y="1192743"/>
                  </a:lnTo>
                  <a:lnTo>
                    <a:pt x="2830482" y="1146851"/>
                  </a:lnTo>
                  <a:lnTo>
                    <a:pt x="2820618" y="1101482"/>
                  </a:lnTo>
                  <a:lnTo>
                    <a:pt x="2809330" y="1056662"/>
                  </a:lnTo>
                  <a:lnTo>
                    <a:pt x="2796643" y="1012416"/>
                  </a:lnTo>
                  <a:lnTo>
                    <a:pt x="2782582" y="968768"/>
                  </a:lnTo>
                  <a:lnTo>
                    <a:pt x="2767172" y="925744"/>
                  </a:lnTo>
                  <a:lnTo>
                    <a:pt x="2750439" y="883368"/>
                  </a:lnTo>
                  <a:lnTo>
                    <a:pt x="2732406" y="841666"/>
                  </a:lnTo>
                  <a:lnTo>
                    <a:pt x="2713100" y="800662"/>
                  </a:lnTo>
                  <a:lnTo>
                    <a:pt x="2692545" y="760382"/>
                  </a:lnTo>
                  <a:lnTo>
                    <a:pt x="2670766" y="720851"/>
                  </a:lnTo>
                  <a:lnTo>
                    <a:pt x="2647788" y="682094"/>
                  </a:lnTo>
                  <a:lnTo>
                    <a:pt x="2623636" y="644135"/>
                  </a:lnTo>
                  <a:lnTo>
                    <a:pt x="2598336" y="606999"/>
                  </a:lnTo>
                  <a:lnTo>
                    <a:pt x="2571912" y="570713"/>
                  </a:lnTo>
                  <a:lnTo>
                    <a:pt x="2544389" y="535300"/>
                  </a:lnTo>
                  <a:lnTo>
                    <a:pt x="2515792" y="500786"/>
                  </a:lnTo>
                  <a:lnTo>
                    <a:pt x="2486146" y="467195"/>
                  </a:lnTo>
                  <a:lnTo>
                    <a:pt x="2455477" y="434554"/>
                  </a:lnTo>
                  <a:lnTo>
                    <a:pt x="2423809" y="402886"/>
                  </a:lnTo>
                  <a:lnTo>
                    <a:pt x="2391167" y="372216"/>
                  </a:lnTo>
                  <a:lnTo>
                    <a:pt x="2357577" y="342571"/>
                  </a:lnTo>
                  <a:lnTo>
                    <a:pt x="2323063" y="313974"/>
                  </a:lnTo>
                  <a:lnTo>
                    <a:pt x="2287650" y="286451"/>
                  </a:lnTo>
                  <a:lnTo>
                    <a:pt x="2251363" y="260027"/>
                  </a:lnTo>
                  <a:lnTo>
                    <a:pt x="2214228" y="234726"/>
                  </a:lnTo>
                  <a:lnTo>
                    <a:pt x="2176269" y="210575"/>
                  </a:lnTo>
                  <a:lnTo>
                    <a:pt x="2137511" y="187597"/>
                  </a:lnTo>
                  <a:lnTo>
                    <a:pt x="2097980" y="165818"/>
                  </a:lnTo>
                  <a:lnTo>
                    <a:pt x="2057700" y="145263"/>
                  </a:lnTo>
                  <a:lnTo>
                    <a:pt x="2016697" y="125956"/>
                  </a:lnTo>
                  <a:lnTo>
                    <a:pt x="1974995" y="107924"/>
                  </a:lnTo>
                  <a:lnTo>
                    <a:pt x="1932619" y="91190"/>
                  </a:lnTo>
                  <a:lnTo>
                    <a:pt x="1889595" y="75781"/>
                  </a:lnTo>
                  <a:lnTo>
                    <a:pt x="1845947" y="61720"/>
                  </a:lnTo>
                  <a:lnTo>
                    <a:pt x="1801700" y="49033"/>
                  </a:lnTo>
                  <a:lnTo>
                    <a:pt x="1756880" y="37745"/>
                  </a:lnTo>
                  <a:lnTo>
                    <a:pt x="1711512" y="27881"/>
                  </a:lnTo>
                  <a:lnTo>
                    <a:pt x="1665620" y="19466"/>
                  </a:lnTo>
                  <a:lnTo>
                    <a:pt x="1619229" y="12525"/>
                  </a:lnTo>
                  <a:lnTo>
                    <a:pt x="1572365" y="7082"/>
                  </a:lnTo>
                  <a:lnTo>
                    <a:pt x="1525052" y="3164"/>
                  </a:lnTo>
                  <a:lnTo>
                    <a:pt x="1477316" y="795"/>
                  </a:lnTo>
                  <a:lnTo>
                    <a:pt x="1429181" y="0"/>
                  </a:lnTo>
                  <a:close/>
                </a:path>
              </a:pathLst>
            </a:custGeom>
            <a:solidFill>
              <a:srgbClr val="DCEBF5"/>
            </a:solidFill>
          </p:spPr>
          <p:txBody>
            <a:bodyPr wrap="square" lIns="0" tIns="0" rIns="0" bIns="0" rtlCol="0"/>
            <a:lstStyle/>
            <a:p>
              <a:endParaRPr/>
            </a:p>
          </p:txBody>
        </p:sp>
        <p:pic>
          <p:nvPicPr>
            <p:cNvPr id="4" name="object 4"/>
            <p:cNvPicPr/>
            <p:nvPr/>
          </p:nvPicPr>
          <p:blipFill>
            <a:blip r:embed="rId3" cstate="print"/>
            <a:stretch>
              <a:fillRect/>
            </a:stretch>
          </p:blipFill>
          <p:spPr>
            <a:xfrm>
              <a:off x="6719009" y="3140935"/>
              <a:ext cx="427920" cy="353476"/>
            </a:xfrm>
            <a:prstGeom prst="rect">
              <a:avLst/>
            </a:prstGeom>
          </p:spPr>
        </p:pic>
        <p:pic>
          <p:nvPicPr>
            <p:cNvPr id="5" name="object 5"/>
            <p:cNvPicPr/>
            <p:nvPr/>
          </p:nvPicPr>
          <p:blipFill>
            <a:blip r:embed="rId4" cstate="print"/>
            <a:stretch>
              <a:fillRect/>
            </a:stretch>
          </p:blipFill>
          <p:spPr>
            <a:xfrm>
              <a:off x="7827493" y="3246733"/>
              <a:ext cx="298951" cy="257458"/>
            </a:xfrm>
            <a:prstGeom prst="rect">
              <a:avLst/>
            </a:prstGeom>
          </p:spPr>
        </p:pic>
        <p:sp>
          <p:nvSpPr>
            <p:cNvPr id="6" name="object 6"/>
            <p:cNvSpPr/>
            <p:nvPr/>
          </p:nvSpPr>
          <p:spPr>
            <a:xfrm>
              <a:off x="5968885" y="2309397"/>
              <a:ext cx="3089275" cy="2118995"/>
            </a:xfrm>
            <a:custGeom>
              <a:avLst/>
              <a:gdLst/>
              <a:ahLst/>
              <a:cxnLst/>
              <a:rect l="l" t="t" r="r" b="b"/>
              <a:pathLst>
                <a:path w="3089275" h="2118995">
                  <a:moveTo>
                    <a:pt x="122313" y="0"/>
                  </a:moveTo>
                  <a:lnTo>
                    <a:pt x="0" y="266407"/>
                  </a:lnTo>
                  <a:lnTo>
                    <a:pt x="28714" y="1022400"/>
                  </a:lnTo>
                  <a:lnTo>
                    <a:pt x="331114" y="1663192"/>
                  </a:lnTo>
                  <a:lnTo>
                    <a:pt x="835113" y="2066391"/>
                  </a:lnTo>
                  <a:lnTo>
                    <a:pt x="1785518" y="2118601"/>
                  </a:lnTo>
                  <a:lnTo>
                    <a:pt x="2512707" y="1866607"/>
                  </a:lnTo>
                  <a:lnTo>
                    <a:pt x="2998990" y="1058392"/>
                  </a:lnTo>
                  <a:lnTo>
                    <a:pt x="3088995" y="774001"/>
                  </a:lnTo>
                  <a:lnTo>
                    <a:pt x="3013492" y="997367"/>
                  </a:lnTo>
                  <a:lnTo>
                    <a:pt x="2862972" y="1109697"/>
                  </a:lnTo>
                  <a:lnTo>
                    <a:pt x="2524616" y="1145080"/>
                  </a:lnTo>
                  <a:lnTo>
                    <a:pt x="1885607" y="1137602"/>
                  </a:lnTo>
                  <a:lnTo>
                    <a:pt x="1245514" y="1137602"/>
                  </a:lnTo>
                  <a:lnTo>
                    <a:pt x="831064" y="993261"/>
                  </a:lnTo>
                  <a:lnTo>
                    <a:pt x="575914" y="826647"/>
                  </a:lnTo>
                  <a:lnTo>
                    <a:pt x="374764" y="531110"/>
                  </a:lnTo>
                  <a:lnTo>
                    <a:pt x="122313" y="0"/>
                  </a:lnTo>
                  <a:close/>
                </a:path>
              </a:pathLst>
            </a:custGeom>
            <a:solidFill>
              <a:srgbClr val="A6D19C"/>
            </a:solidFill>
          </p:spPr>
          <p:txBody>
            <a:bodyPr wrap="square" lIns="0" tIns="0" rIns="0" bIns="0" rtlCol="0"/>
            <a:lstStyle/>
            <a:p>
              <a:endParaRPr/>
            </a:p>
          </p:txBody>
        </p:sp>
        <p:sp>
          <p:nvSpPr>
            <p:cNvPr id="7" name="object 7"/>
            <p:cNvSpPr/>
            <p:nvPr/>
          </p:nvSpPr>
          <p:spPr>
            <a:xfrm>
              <a:off x="7854494" y="3088796"/>
              <a:ext cx="1203960" cy="734695"/>
            </a:xfrm>
            <a:custGeom>
              <a:avLst/>
              <a:gdLst/>
              <a:ahLst/>
              <a:cxnLst/>
              <a:rect l="l" t="t" r="r" b="b"/>
              <a:pathLst>
                <a:path w="1203959" h="734695">
                  <a:moveTo>
                    <a:pt x="1203388" y="0"/>
                  </a:moveTo>
                  <a:lnTo>
                    <a:pt x="1127885" y="223372"/>
                  </a:lnTo>
                  <a:lnTo>
                    <a:pt x="977365" y="335705"/>
                  </a:lnTo>
                  <a:lnTo>
                    <a:pt x="639009" y="371085"/>
                  </a:lnTo>
                  <a:lnTo>
                    <a:pt x="0" y="363600"/>
                  </a:lnTo>
                  <a:lnTo>
                    <a:pt x="996391" y="734402"/>
                  </a:lnTo>
                  <a:lnTo>
                    <a:pt x="1203388" y="0"/>
                  </a:lnTo>
                  <a:close/>
                </a:path>
              </a:pathLst>
            </a:custGeom>
            <a:solidFill>
              <a:srgbClr val="A9CF84"/>
            </a:solidFill>
          </p:spPr>
          <p:txBody>
            <a:bodyPr wrap="square" lIns="0" tIns="0" rIns="0" bIns="0" rtlCol="0"/>
            <a:lstStyle/>
            <a:p>
              <a:endParaRPr/>
            </a:p>
          </p:txBody>
        </p:sp>
        <p:sp>
          <p:nvSpPr>
            <p:cNvPr id="8" name="object 8"/>
            <p:cNvSpPr/>
            <p:nvPr/>
          </p:nvSpPr>
          <p:spPr>
            <a:xfrm>
              <a:off x="5968885" y="2310946"/>
              <a:ext cx="1245870" cy="1663700"/>
            </a:xfrm>
            <a:custGeom>
              <a:avLst/>
              <a:gdLst/>
              <a:ahLst/>
              <a:cxnLst/>
              <a:rect l="l" t="t" r="r" b="b"/>
              <a:pathLst>
                <a:path w="1245870" h="1663700">
                  <a:moveTo>
                    <a:pt x="122313" y="0"/>
                  </a:moveTo>
                  <a:lnTo>
                    <a:pt x="0" y="266395"/>
                  </a:lnTo>
                  <a:lnTo>
                    <a:pt x="28714" y="1022388"/>
                  </a:lnTo>
                  <a:lnTo>
                    <a:pt x="331114" y="1663192"/>
                  </a:lnTo>
                  <a:lnTo>
                    <a:pt x="1245514" y="1137589"/>
                  </a:lnTo>
                  <a:lnTo>
                    <a:pt x="831064" y="993256"/>
                  </a:lnTo>
                  <a:lnTo>
                    <a:pt x="575914" y="826646"/>
                  </a:lnTo>
                  <a:lnTo>
                    <a:pt x="374764" y="531110"/>
                  </a:lnTo>
                  <a:lnTo>
                    <a:pt x="122313" y="0"/>
                  </a:lnTo>
                  <a:close/>
                </a:path>
              </a:pathLst>
            </a:custGeom>
            <a:solidFill>
              <a:srgbClr val="BEB081">
                <a:alpha val="79998"/>
              </a:srgbClr>
            </a:solidFill>
          </p:spPr>
          <p:txBody>
            <a:bodyPr wrap="square" lIns="0" tIns="0" rIns="0" bIns="0" rtlCol="0"/>
            <a:lstStyle/>
            <a:p>
              <a:endParaRPr/>
            </a:p>
          </p:txBody>
        </p:sp>
        <p:sp>
          <p:nvSpPr>
            <p:cNvPr id="9" name="object 9"/>
            <p:cNvSpPr/>
            <p:nvPr/>
          </p:nvSpPr>
          <p:spPr>
            <a:xfrm>
              <a:off x="5761744" y="1155598"/>
              <a:ext cx="3382645" cy="3429000"/>
            </a:xfrm>
            <a:custGeom>
              <a:avLst/>
              <a:gdLst/>
              <a:ahLst/>
              <a:cxnLst/>
              <a:rect l="l" t="t" r="r" b="b"/>
              <a:pathLst>
                <a:path w="3382645" h="3429000">
                  <a:moveTo>
                    <a:pt x="1952070" y="3416300"/>
                  </a:moveTo>
                  <a:lnTo>
                    <a:pt x="1478786" y="3416300"/>
                  </a:lnTo>
                  <a:lnTo>
                    <a:pt x="1525393" y="3429000"/>
                  </a:lnTo>
                  <a:lnTo>
                    <a:pt x="1905463" y="3429000"/>
                  </a:lnTo>
                  <a:lnTo>
                    <a:pt x="1952070" y="3416300"/>
                  </a:lnTo>
                  <a:close/>
                </a:path>
                <a:path w="3382645" h="3429000">
                  <a:moveTo>
                    <a:pt x="2134374" y="3378200"/>
                  </a:moveTo>
                  <a:lnTo>
                    <a:pt x="1296483" y="3378200"/>
                  </a:lnTo>
                  <a:lnTo>
                    <a:pt x="1432575" y="3416300"/>
                  </a:lnTo>
                  <a:lnTo>
                    <a:pt x="1998281" y="3416300"/>
                  </a:lnTo>
                  <a:lnTo>
                    <a:pt x="2134374" y="3378200"/>
                  </a:lnTo>
                  <a:close/>
                </a:path>
                <a:path w="3382645" h="3429000">
                  <a:moveTo>
                    <a:pt x="2134374" y="50799"/>
                  </a:moveTo>
                  <a:lnTo>
                    <a:pt x="1296483" y="50799"/>
                  </a:lnTo>
                  <a:lnTo>
                    <a:pt x="1164567" y="88899"/>
                  </a:lnTo>
                  <a:lnTo>
                    <a:pt x="1121604" y="114299"/>
                  </a:lnTo>
                  <a:lnTo>
                    <a:pt x="1037291" y="139699"/>
                  </a:lnTo>
                  <a:lnTo>
                    <a:pt x="995977" y="165099"/>
                  </a:lnTo>
                  <a:lnTo>
                    <a:pt x="955247" y="177799"/>
                  </a:lnTo>
                  <a:lnTo>
                    <a:pt x="875609" y="228599"/>
                  </a:lnTo>
                  <a:lnTo>
                    <a:pt x="836736" y="241299"/>
                  </a:lnTo>
                  <a:lnTo>
                    <a:pt x="798515" y="266699"/>
                  </a:lnTo>
                  <a:lnTo>
                    <a:pt x="760965" y="292099"/>
                  </a:lnTo>
                  <a:lnTo>
                    <a:pt x="724102" y="317499"/>
                  </a:lnTo>
                  <a:lnTo>
                    <a:pt x="687944" y="342899"/>
                  </a:lnTo>
                  <a:lnTo>
                    <a:pt x="652508" y="368299"/>
                  </a:lnTo>
                  <a:lnTo>
                    <a:pt x="617811" y="406399"/>
                  </a:lnTo>
                  <a:lnTo>
                    <a:pt x="583870" y="431799"/>
                  </a:lnTo>
                  <a:lnTo>
                    <a:pt x="550703" y="457199"/>
                  </a:lnTo>
                  <a:lnTo>
                    <a:pt x="518326" y="495299"/>
                  </a:lnTo>
                  <a:lnTo>
                    <a:pt x="486758" y="520699"/>
                  </a:lnTo>
                  <a:lnTo>
                    <a:pt x="456014" y="558799"/>
                  </a:lnTo>
                  <a:lnTo>
                    <a:pt x="426113" y="584199"/>
                  </a:lnTo>
                  <a:lnTo>
                    <a:pt x="397071" y="622299"/>
                  </a:lnTo>
                  <a:lnTo>
                    <a:pt x="368906" y="660399"/>
                  </a:lnTo>
                  <a:lnTo>
                    <a:pt x="341635" y="698499"/>
                  </a:lnTo>
                  <a:lnTo>
                    <a:pt x="315274" y="723899"/>
                  </a:lnTo>
                  <a:lnTo>
                    <a:pt x="289842" y="761999"/>
                  </a:lnTo>
                  <a:lnTo>
                    <a:pt x="265356" y="800099"/>
                  </a:lnTo>
                  <a:lnTo>
                    <a:pt x="241832" y="838199"/>
                  </a:lnTo>
                  <a:lnTo>
                    <a:pt x="219288" y="876299"/>
                  </a:lnTo>
                  <a:lnTo>
                    <a:pt x="197741" y="914399"/>
                  </a:lnTo>
                  <a:lnTo>
                    <a:pt x="177209" y="965199"/>
                  </a:lnTo>
                  <a:lnTo>
                    <a:pt x="157707" y="1003299"/>
                  </a:lnTo>
                  <a:lnTo>
                    <a:pt x="139255" y="1041399"/>
                  </a:lnTo>
                  <a:lnTo>
                    <a:pt x="121868" y="1079499"/>
                  </a:lnTo>
                  <a:lnTo>
                    <a:pt x="105565" y="1130299"/>
                  </a:lnTo>
                  <a:lnTo>
                    <a:pt x="90361" y="1168399"/>
                  </a:lnTo>
                  <a:lnTo>
                    <a:pt x="76275" y="1206499"/>
                  </a:lnTo>
                  <a:lnTo>
                    <a:pt x="63324" y="1257299"/>
                  </a:lnTo>
                  <a:lnTo>
                    <a:pt x="51524" y="1295399"/>
                  </a:lnTo>
                  <a:lnTo>
                    <a:pt x="40894" y="1346199"/>
                  </a:lnTo>
                  <a:lnTo>
                    <a:pt x="31450" y="1396999"/>
                  </a:lnTo>
                  <a:lnTo>
                    <a:pt x="23209" y="1435099"/>
                  </a:lnTo>
                  <a:lnTo>
                    <a:pt x="16189" y="1485899"/>
                  </a:lnTo>
                  <a:lnTo>
                    <a:pt x="10407" y="1523999"/>
                  </a:lnTo>
                  <a:lnTo>
                    <a:pt x="5879" y="1574799"/>
                  </a:lnTo>
                  <a:lnTo>
                    <a:pt x="2624" y="1625599"/>
                  </a:lnTo>
                  <a:lnTo>
                    <a:pt x="659" y="1676399"/>
                  </a:lnTo>
                  <a:lnTo>
                    <a:pt x="0" y="1714499"/>
                  </a:lnTo>
                  <a:lnTo>
                    <a:pt x="659" y="1765299"/>
                  </a:lnTo>
                  <a:lnTo>
                    <a:pt x="2624" y="1816099"/>
                  </a:lnTo>
                  <a:lnTo>
                    <a:pt x="5879" y="1866899"/>
                  </a:lnTo>
                  <a:lnTo>
                    <a:pt x="10407" y="1904999"/>
                  </a:lnTo>
                  <a:lnTo>
                    <a:pt x="16189" y="1955799"/>
                  </a:lnTo>
                  <a:lnTo>
                    <a:pt x="23209" y="2006599"/>
                  </a:lnTo>
                  <a:lnTo>
                    <a:pt x="31450" y="2044699"/>
                  </a:lnTo>
                  <a:lnTo>
                    <a:pt x="40894" y="2095499"/>
                  </a:lnTo>
                  <a:lnTo>
                    <a:pt x="51524" y="2133599"/>
                  </a:lnTo>
                  <a:lnTo>
                    <a:pt x="63324" y="2184399"/>
                  </a:lnTo>
                  <a:lnTo>
                    <a:pt x="76275" y="2222499"/>
                  </a:lnTo>
                  <a:lnTo>
                    <a:pt x="90361" y="2273299"/>
                  </a:lnTo>
                  <a:lnTo>
                    <a:pt x="105565" y="2311399"/>
                  </a:lnTo>
                  <a:lnTo>
                    <a:pt x="121868" y="2362199"/>
                  </a:lnTo>
                  <a:lnTo>
                    <a:pt x="139255" y="2400299"/>
                  </a:lnTo>
                  <a:lnTo>
                    <a:pt x="157707" y="2438399"/>
                  </a:lnTo>
                  <a:lnTo>
                    <a:pt x="177209" y="2476499"/>
                  </a:lnTo>
                  <a:lnTo>
                    <a:pt x="197741" y="2514599"/>
                  </a:lnTo>
                  <a:lnTo>
                    <a:pt x="219288" y="2565399"/>
                  </a:lnTo>
                  <a:lnTo>
                    <a:pt x="241832" y="2603499"/>
                  </a:lnTo>
                  <a:lnTo>
                    <a:pt x="265356" y="2641599"/>
                  </a:lnTo>
                  <a:lnTo>
                    <a:pt x="289842" y="2679699"/>
                  </a:lnTo>
                  <a:lnTo>
                    <a:pt x="315274" y="2705099"/>
                  </a:lnTo>
                  <a:lnTo>
                    <a:pt x="341635" y="2743199"/>
                  </a:lnTo>
                  <a:lnTo>
                    <a:pt x="368906" y="2781299"/>
                  </a:lnTo>
                  <a:lnTo>
                    <a:pt x="397071" y="2819399"/>
                  </a:lnTo>
                  <a:lnTo>
                    <a:pt x="426113" y="2857499"/>
                  </a:lnTo>
                  <a:lnTo>
                    <a:pt x="456014" y="2882899"/>
                  </a:lnTo>
                  <a:lnTo>
                    <a:pt x="486758" y="2920999"/>
                  </a:lnTo>
                  <a:lnTo>
                    <a:pt x="518326" y="2946399"/>
                  </a:lnTo>
                  <a:lnTo>
                    <a:pt x="550703" y="2984499"/>
                  </a:lnTo>
                  <a:lnTo>
                    <a:pt x="583870" y="3009899"/>
                  </a:lnTo>
                  <a:lnTo>
                    <a:pt x="617811" y="3035299"/>
                  </a:lnTo>
                  <a:lnTo>
                    <a:pt x="652508" y="3060699"/>
                  </a:lnTo>
                  <a:lnTo>
                    <a:pt x="687944" y="3098799"/>
                  </a:lnTo>
                  <a:lnTo>
                    <a:pt x="724102" y="3124199"/>
                  </a:lnTo>
                  <a:lnTo>
                    <a:pt x="760965" y="3149599"/>
                  </a:lnTo>
                  <a:lnTo>
                    <a:pt x="798515" y="3174999"/>
                  </a:lnTo>
                  <a:lnTo>
                    <a:pt x="836736" y="3187699"/>
                  </a:lnTo>
                  <a:lnTo>
                    <a:pt x="875609" y="3213099"/>
                  </a:lnTo>
                  <a:lnTo>
                    <a:pt x="955247" y="3263900"/>
                  </a:lnTo>
                  <a:lnTo>
                    <a:pt x="995977" y="3276600"/>
                  </a:lnTo>
                  <a:lnTo>
                    <a:pt x="1037291" y="3302000"/>
                  </a:lnTo>
                  <a:lnTo>
                    <a:pt x="1208047" y="3352800"/>
                  </a:lnTo>
                  <a:lnTo>
                    <a:pt x="1252025" y="3378200"/>
                  </a:lnTo>
                  <a:lnTo>
                    <a:pt x="2178833" y="3378200"/>
                  </a:lnTo>
                  <a:lnTo>
                    <a:pt x="2222811" y="3352800"/>
                  </a:lnTo>
                  <a:lnTo>
                    <a:pt x="2393567" y="3302000"/>
                  </a:lnTo>
                  <a:lnTo>
                    <a:pt x="2434882" y="3276600"/>
                  </a:lnTo>
                  <a:lnTo>
                    <a:pt x="2475611" y="3263900"/>
                  </a:lnTo>
                  <a:lnTo>
                    <a:pt x="2555249" y="3213099"/>
                  </a:lnTo>
                  <a:lnTo>
                    <a:pt x="2594123" y="3187699"/>
                  </a:lnTo>
                  <a:lnTo>
                    <a:pt x="2632344" y="3174999"/>
                  </a:lnTo>
                  <a:lnTo>
                    <a:pt x="2669894" y="3149599"/>
                  </a:lnTo>
                  <a:lnTo>
                    <a:pt x="1619557" y="3149599"/>
                  </a:lnTo>
                  <a:lnTo>
                    <a:pt x="1572245" y="3136899"/>
                  </a:lnTo>
                  <a:lnTo>
                    <a:pt x="1525382" y="3136899"/>
                  </a:lnTo>
                  <a:lnTo>
                    <a:pt x="1478992" y="3124199"/>
                  </a:lnTo>
                  <a:lnTo>
                    <a:pt x="1433100" y="3124199"/>
                  </a:lnTo>
                  <a:lnTo>
                    <a:pt x="1211996" y="3060699"/>
                  </a:lnTo>
                  <a:lnTo>
                    <a:pt x="1169620" y="3035299"/>
                  </a:lnTo>
                  <a:lnTo>
                    <a:pt x="1086916" y="3009899"/>
                  </a:lnTo>
                  <a:lnTo>
                    <a:pt x="1046636" y="2984499"/>
                  </a:lnTo>
                  <a:lnTo>
                    <a:pt x="1007105" y="2959099"/>
                  </a:lnTo>
                  <a:lnTo>
                    <a:pt x="968348" y="2933699"/>
                  </a:lnTo>
                  <a:lnTo>
                    <a:pt x="930389" y="2908299"/>
                  </a:lnTo>
                  <a:lnTo>
                    <a:pt x="893255" y="2882899"/>
                  </a:lnTo>
                  <a:lnTo>
                    <a:pt x="856968" y="2857499"/>
                  </a:lnTo>
                  <a:lnTo>
                    <a:pt x="821556" y="2832099"/>
                  </a:lnTo>
                  <a:lnTo>
                    <a:pt x="787042" y="2806699"/>
                  </a:lnTo>
                  <a:lnTo>
                    <a:pt x="753451" y="2781299"/>
                  </a:lnTo>
                  <a:lnTo>
                    <a:pt x="720810" y="2743199"/>
                  </a:lnTo>
                  <a:lnTo>
                    <a:pt x="689142" y="2717799"/>
                  </a:lnTo>
                  <a:lnTo>
                    <a:pt x="658473" y="2679699"/>
                  </a:lnTo>
                  <a:lnTo>
                    <a:pt x="628828" y="2654299"/>
                  </a:lnTo>
                  <a:lnTo>
                    <a:pt x="600231" y="2616199"/>
                  </a:lnTo>
                  <a:lnTo>
                    <a:pt x="572708" y="2578099"/>
                  </a:lnTo>
                  <a:lnTo>
                    <a:pt x="546284" y="2539999"/>
                  </a:lnTo>
                  <a:lnTo>
                    <a:pt x="520984" y="2501899"/>
                  </a:lnTo>
                  <a:lnTo>
                    <a:pt x="496832" y="2463799"/>
                  </a:lnTo>
                  <a:lnTo>
                    <a:pt x="473854" y="2425699"/>
                  </a:lnTo>
                  <a:lnTo>
                    <a:pt x="452076" y="2387599"/>
                  </a:lnTo>
                  <a:lnTo>
                    <a:pt x="431520" y="2349499"/>
                  </a:lnTo>
                  <a:lnTo>
                    <a:pt x="412214" y="2311399"/>
                  </a:lnTo>
                  <a:lnTo>
                    <a:pt x="394182" y="2260599"/>
                  </a:lnTo>
                  <a:lnTo>
                    <a:pt x="377448" y="2222499"/>
                  </a:lnTo>
                  <a:lnTo>
                    <a:pt x="362039" y="2184399"/>
                  </a:lnTo>
                  <a:lnTo>
                    <a:pt x="347978" y="2133599"/>
                  </a:lnTo>
                  <a:lnTo>
                    <a:pt x="335291" y="2095499"/>
                  </a:lnTo>
                  <a:lnTo>
                    <a:pt x="324003" y="2044699"/>
                  </a:lnTo>
                  <a:lnTo>
                    <a:pt x="314139" y="2006599"/>
                  </a:lnTo>
                  <a:lnTo>
                    <a:pt x="305724" y="1955799"/>
                  </a:lnTo>
                  <a:lnTo>
                    <a:pt x="298783" y="1904999"/>
                  </a:lnTo>
                  <a:lnTo>
                    <a:pt x="293340" y="1866899"/>
                  </a:lnTo>
                  <a:lnTo>
                    <a:pt x="289422" y="1816099"/>
                  </a:lnTo>
                  <a:lnTo>
                    <a:pt x="287053" y="1765299"/>
                  </a:lnTo>
                  <a:lnTo>
                    <a:pt x="286258" y="1714499"/>
                  </a:lnTo>
                  <a:lnTo>
                    <a:pt x="287053" y="1676399"/>
                  </a:lnTo>
                  <a:lnTo>
                    <a:pt x="289422" y="1625599"/>
                  </a:lnTo>
                  <a:lnTo>
                    <a:pt x="293340" y="1574799"/>
                  </a:lnTo>
                  <a:lnTo>
                    <a:pt x="298783" y="1523999"/>
                  </a:lnTo>
                  <a:lnTo>
                    <a:pt x="305724" y="1485899"/>
                  </a:lnTo>
                  <a:lnTo>
                    <a:pt x="314139" y="1435099"/>
                  </a:lnTo>
                  <a:lnTo>
                    <a:pt x="324003" y="1396999"/>
                  </a:lnTo>
                  <a:lnTo>
                    <a:pt x="335291" y="1346199"/>
                  </a:lnTo>
                  <a:lnTo>
                    <a:pt x="347978" y="1308099"/>
                  </a:lnTo>
                  <a:lnTo>
                    <a:pt x="362039" y="1257299"/>
                  </a:lnTo>
                  <a:lnTo>
                    <a:pt x="377448" y="1219199"/>
                  </a:lnTo>
                  <a:lnTo>
                    <a:pt x="394182" y="1168399"/>
                  </a:lnTo>
                  <a:lnTo>
                    <a:pt x="412214" y="1130299"/>
                  </a:lnTo>
                  <a:lnTo>
                    <a:pt x="431520" y="1092199"/>
                  </a:lnTo>
                  <a:lnTo>
                    <a:pt x="452076" y="1054099"/>
                  </a:lnTo>
                  <a:lnTo>
                    <a:pt x="473854" y="1015999"/>
                  </a:lnTo>
                  <a:lnTo>
                    <a:pt x="496832" y="977899"/>
                  </a:lnTo>
                  <a:lnTo>
                    <a:pt x="520984" y="939799"/>
                  </a:lnTo>
                  <a:lnTo>
                    <a:pt x="546284" y="901699"/>
                  </a:lnTo>
                  <a:lnTo>
                    <a:pt x="572708" y="863599"/>
                  </a:lnTo>
                  <a:lnTo>
                    <a:pt x="600231" y="825499"/>
                  </a:lnTo>
                  <a:lnTo>
                    <a:pt x="628828" y="787399"/>
                  </a:lnTo>
                  <a:lnTo>
                    <a:pt x="658473" y="761999"/>
                  </a:lnTo>
                  <a:lnTo>
                    <a:pt x="689142" y="723899"/>
                  </a:lnTo>
                  <a:lnTo>
                    <a:pt x="720810" y="698499"/>
                  </a:lnTo>
                  <a:lnTo>
                    <a:pt x="753451" y="660399"/>
                  </a:lnTo>
                  <a:lnTo>
                    <a:pt x="787042" y="634999"/>
                  </a:lnTo>
                  <a:lnTo>
                    <a:pt x="821556" y="609599"/>
                  </a:lnTo>
                  <a:lnTo>
                    <a:pt x="856968" y="571499"/>
                  </a:lnTo>
                  <a:lnTo>
                    <a:pt x="893255" y="546099"/>
                  </a:lnTo>
                  <a:lnTo>
                    <a:pt x="930389" y="520699"/>
                  </a:lnTo>
                  <a:lnTo>
                    <a:pt x="968348" y="495299"/>
                  </a:lnTo>
                  <a:lnTo>
                    <a:pt x="1007105" y="482599"/>
                  </a:lnTo>
                  <a:lnTo>
                    <a:pt x="1046636" y="457199"/>
                  </a:lnTo>
                  <a:lnTo>
                    <a:pt x="1086916" y="431799"/>
                  </a:lnTo>
                  <a:lnTo>
                    <a:pt x="1127919" y="419099"/>
                  </a:lnTo>
                  <a:lnTo>
                    <a:pt x="1169620" y="393699"/>
                  </a:lnTo>
                  <a:lnTo>
                    <a:pt x="1387732" y="330199"/>
                  </a:lnTo>
                  <a:lnTo>
                    <a:pt x="1478992" y="304799"/>
                  </a:lnTo>
                  <a:lnTo>
                    <a:pt x="1525382" y="304799"/>
                  </a:lnTo>
                  <a:lnTo>
                    <a:pt x="1572245" y="292099"/>
                  </a:lnTo>
                  <a:lnTo>
                    <a:pt x="2669894" y="292099"/>
                  </a:lnTo>
                  <a:lnTo>
                    <a:pt x="2632344" y="266699"/>
                  </a:lnTo>
                  <a:lnTo>
                    <a:pt x="2594123" y="241299"/>
                  </a:lnTo>
                  <a:lnTo>
                    <a:pt x="2555249" y="228599"/>
                  </a:lnTo>
                  <a:lnTo>
                    <a:pt x="2475611" y="177799"/>
                  </a:lnTo>
                  <a:lnTo>
                    <a:pt x="2434882" y="165099"/>
                  </a:lnTo>
                  <a:lnTo>
                    <a:pt x="2393567" y="139699"/>
                  </a:lnTo>
                  <a:lnTo>
                    <a:pt x="2309255" y="114299"/>
                  </a:lnTo>
                  <a:lnTo>
                    <a:pt x="2266291" y="88899"/>
                  </a:lnTo>
                  <a:lnTo>
                    <a:pt x="2134374" y="50799"/>
                  </a:lnTo>
                  <a:close/>
                </a:path>
                <a:path w="3382645" h="3429000">
                  <a:moveTo>
                    <a:pt x="2669894" y="292099"/>
                  </a:moveTo>
                  <a:lnTo>
                    <a:pt x="1858610" y="292099"/>
                  </a:lnTo>
                  <a:lnTo>
                    <a:pt x="1905474" y="304799"/>
                  </a:lnTo>
                  <a:lnTo>
                    <a:pt x="1951865" y="304799"/>
                  </a:lnTo>
                  <a:lnTo>
                    <a:pt x="2043126" y="330199"/>
                  </a:lnTo>
                  <a:lnTo>
                    <a:pt x="2261240" y="393699"/>
                  </a:lnTo>
                  <a:lnTo>
                    <a:pt x="2302942" y="419099"/>
                  </a:lnTo>
                  <a:lnTo>
                    <a:pt x="2343946" y="431799"/>
                  </a:lnTo>
                  <a:lnTo>
                    <a:pt x="2384225" y="457199"/>
                  </a:lnTo>
                  <a:lnTo>
                    <a:pt x="2423757" y="482599"/>
                  </a:lnTo>
                  <a:lnTo>
                    <a:pt x="2462514" y="495299"/>
                  </a:lnTo>
                  <a:lnTo>
                    <a:pt x="2500473" y="520699"/>
                  </a:lnTo>
                  <a:lnTo>
                    <a:pt x="2537608" y="546099"/>
                  </a:lnTo>
                  <a:lnTo>
                    <a:pt x="2573895" y="571499"/>
                  </a:lnTo>
                  <a:lnTo>
                    <a:pt x="2609308" y="609599"/>
                  </a:lnTo>
                  <a:lnTo>
                    <a:pt x="2643822" y="634999"/>
                  </a:lnTo>
                  <a:lnTo>
                    <a:pt x="2677413" y="660399"/>
                  </a:lnTo>
                  <a:lnTo>
                    <a:pt x="2710054" y="698499"/>
                  </a:lnTo>
                  <a:lnTo>
                    <a:pt x="2741722" y="723899"/>
                  </a:lnTo>
                  <a:lnTo>
                    <a:pt x="2772392" y="761999"/>
                  </a:lnTo>
                  <a:lnTo>
                    <a:pt x="2802037" y="787399"/>
                  </a:lnTo>
                  <a:lnTo>
                    <a:pt x="2830634" y="825499"/>
                  </a:lnTo>
                  <a:lnTo>
                    <a:pt x="2858157" y="863599"/>
                  </a:lnTo>
                  <a:lnTo>
                    <a:pt x="2884581" y="901699"/>
                  </a:lnTo>
                  <a:lnTo>
                    <a:pt x="2909882" y="939799"/>
                  </a:lnTo>
                  <a:lnTo>
                    <a:pt x="2934033" y="977899"/>
                  </a:lnTo>
                  <a:lnTo>
                    <a:pt x="2957011" y="1015999"/>
                  </a:lnTo>
                  <a:lnTo>
                    <a:pt x="2978790" y="1054099"/>
                  </a:lnTo>
                  <a:lnTo>
                    <a:pt x="2999345" y="1092199"/>
                  </a:lnTo>
                  <a:lnTo>
                    <a:pt x="3018651" y="1130299"/>
                  </a:lnTo>
                  <a:lnTo>
                    <a:pt x="3036684" y="1168399"/>
                  </a:lnTo>
                  <a:lnTo>
                    <a:pt x="3053417" y="1219199"/>
                  </a:lnTo>
                  <a:lnTo>
                    <a:pt x="3068827" y="1257299"/>
                  </a:lnTo>
                  <a:lnTo>
                    <a:pt x="3082888" y="1308099"/>
                  </a:lnTo>
                  <a:lnTo>
                    <a:pt x="3095575" y="1346199"/>
                  </a:lnTo>
                  <a:lnTo>
                    <a:pt x="3106863" y="1396999"/>
                  </a:lnTo>
                  <a:lnTo>
                    <a:pt x="3116727" y="1435099"/>
                  </a:lnTo>
                  <a:lnTo>
                    <a:pt x="3125142" y="1485899"/>
                  </a:lnTo>
                  <a:lnTo>
                    <a:pt x="3132083" y="1523999"/>
                  </a:lnTo>
                  <a:lnTo>
                    <a:pt x="3137525" y="1574799"/>
                  </a:lnTo>
                  <a:lnTo>
                    <a:pt x="3141444" y="1625599"/>
                  </a:lnTo>
                  <a:lnTo>
                    <a:pt x="3143813" y="1676399"/>
                  </a:lnTo>
                  <a:lnTo>
                    <a:pt x="3144608" y="1714499"/>
                  </a:lnTo>
                  <a:lnTo>
                    <a:pt x="3143813" y="1765299"/>
                  </a:lnTo>
                  <a:lnTo>
                    <a:pt x="3141444" y="1816099"/>
                  </a:lnTo>
                  <a:lnTo>
                    <a:pt x="3137525" y="1866899"/>
                  </a:lnTo>
                  <a:lnTo>
                    <a:pt x="3132083" y="1904999"/>
                  </a:lnTo>
                  <a:lnTo>
                    <a:pt x="3125142" y="1955799"/>
                  </a:lnTo>
                  <a:lnTo>
                    <a:pt x="3116727" y="2006599"/>
                  </a:lnTo>
                  <a:lnTo>
                    <a:pt x="3106863" y="2044699"/>
                  </a:lnTo>
                  <a:lnTo>
                    <a:pt x="3095575" y="2095499"/>
                  </a:lnTo>
                  <a:lnTo>
                    <a:pt x="3082888" y="2133599"/>
                  </a:lnTo>
                  <a:lnTo>
                    <a:pt x="3068827" y="2184399"/>
                  </a:lnTo>
                  <a:lnTo>
                    <a:pt x="3053417" y="2222499"/>
                  </a:lnTo>
                  <a:lnTo>
                    <a:pt x="3036684" y="2260599"/>
                  </a:lnTo>
                  <a:lnTo>
                    <a:pt x="3018651" y="2311399"/>
                  </a:lnTo>
                  <a:lnTo>
                    <a:pt x="2999345" y="2349499"/>
                  </a:lnTo>
                  <a:lnTo>
                    <a:pt x="2978790" y="2387599"/>
                  </a:lnTo>
                  <a:lnTo>
                    <a:pt x="2957011" y="2425699"/>
                  </a:lnTo>
                  <a:lnTo>
                    <a:pt x="2934033" y="2463799"/>
                  </a:lnTo>
                  <a:lnTo>
                    <a:pt x="2909882" y="2501899"/>
                  </a:lnTo>
                  <a:lnTo>
                    <a:pt x="2884581" y="2539999"/>
                  </a:lnTo>
                  <a:lnTo>
                    <a:pt x="2858157" y="2578099"/>
                  </a:lnTo>
                  <a:lnTo>
                    <a:pt x="2830634" y="2616199"/>
                  </a:lnTo>
                  <a:lnTo>
                    <a:pt x="2802037" y="2654299"/>
                  </a:lnTo>
                  <a:lnTo>
                    <a:pt x="2772392" y="2679699"/>
                  </a:lnTo>
                  <a:lnTo>
                    <a:pt x="2741722" y="2717799"/>
                  </a:lnTo>
                  <a:lnTo>
                    <a:pt x="2710054" y="2743199"/>
                  </a:lnTo>
                  <a:lnTo>
                    <a:pt x="2677413" y="2781299"/>
                  </a:lnTo>
                  <a:lnTo>
                    <a:pt x="2643822" y="2806699"/>
                  </a:lnTo>
                  <a:lnTo>
                    <a:pt x="2609308" y="2832099"/>
                  </a:lnTo>
                  <a:lnTo>
                    <a:pt x="2573895" y="2857499"/>
                  </a:lnTo>
                  <a:lnTo>
                    <a:pt x="2537608" y="2882899"/>
                  </a:lnTo>
                  <a:lnTo>
                    <a:pt x="2500473" y="2908299"/>
                  </a:lnTo>
                  <a:lnTo>
                    <a:pt x="2462514" y="2933699"/>
                  </a:lnTo>
                  <a:lnTo>
                    <a:pt x="2423757" y="2959099"/>
                  </a:lnTo>
                  <a:lnTo>
                    <a:pt x="2384225" y="2984499"/>
                  </a:lnTo>
                  <a:lnTo>
                    <a:pt x="2343946" y="3009899"/>
                  </a:lnTo>
                  <a:lnTo>
                    <a:pt x="2261240" y="3035299"/>
                  </a:lnTo>
                  <a:lnTo>
                    <a:pt x="2218864" y="3060699"/>
                  </a:lnTo>
                  <a:lnTo>
                    <a:pt x="1997757" y="3124199"/>
                  </a:lnTo>
                  <a:lnTo>
                    <a:pt x="1951865" y="3124199"/>
                  </a:lnTo>
                  <a:lnTo>
                    <a:pt x="1905474" y="3136899"/>
                  </a:lnTo>
                  <a:lnTo>
                    <a:pt x="1858610" y="3136899"/>
                  </a:lnTo>
                  <a:lnTo>
                    <a:pt x="1811297" y="3149599"/>
                  </a:lnTo>
                  <a:lnTo>
                    <a:pt x="2669894" y="3149599"/>
                  </a:lnTo>
                  <a:lnTo>
                    <a:pt x="2706756" y="3124199"/>
                  </a:lnTo>
                  <a:lnTo>
                    <a:pt x="2742914" y="3098799"/>
                  </a:lnTo>
                  <a:lnTo>
                    <a:pt x="2778350" y="3060699"/>
                  </a:lnTo>
                  <a:lnTo>
                    <a:pt x="2813047" y="3035299"/>
                  </a:lnTo>
                  <a:lnTo>
                    <a:pt x="2846988" y="3009899"/>
                  </a:lnTo>
                  <a:lnTo>
                    <a:pt x="2880155" y="2984499"/>
                  </a:lnTo>
                  <a:lnTo>
                    <a:pt x="2912532" y="2946399"/>
                  </a:lnTo>
                  <a:lnTo>
                    <a:pt x="2944100" y="2920999"/>
                  </a:lnTo>
                  <a:lnTo>
                    <a:pt x="2974844" y="2882899"/>
                  </a:lnTo>
                  <a:lnTo>
                    <a:pt x="3004745" y="2857499"/>
                  </a:lnTo>
                  <a:lnTo>
                    <a:pt x="3033786" y="2819399"/>
                  </a:lnTo>
                  <a:lnTo>
                    <a:pt x="3061951" y="2781299"/>
                  </a:lnTo>
                  <a:lnTo>
                    <a:pt x="3089222" y="2743199"/>
                  </a:lnTo>
                  <a:lnTo>
                    <a:pt x="3115582" y="2705099"/>
                  </a:lnTo>
                  <a:lnTo>
                    <a:pt x="3141014" y="2679699"/>
                  </a:lnTo>
                  <a:lnTo>
                    <a:pt x="3165500" y="2641599"/>
                  </a:lnTo>
                  <a:lnTo>
                    <a:pt x="3189024" y="2603499"/>
                  </a:lnTo>
                  <a:lnTo>
                    <a:pt x="3211568" y="2565399"/>
                  </a:lnTo>
                  <a:lnTo>
                    <a:pt x="3233114" y="2514599"/>
                  </a:lnTo>
                  <a:lnTo>
                    <a:pt x="3253647" y="2476499"/>
                  </a:lnTo>
                  <a:lnTo>
                    <a:pt x="3273148" y="2438399"/>
                  </a:lnTo>
                  <a:lnTo>
                    <a:pt x="3291600" y="2400299"/>
                  </a:lnTo>
                  <a:lnTo>
                    <a:pt x="3308987" y="2362199"/>
                  </a:lnTo>
                  <a:lnTo>
                    <a:pt x="3325290" y="2311399"/>
                  </a:lnTo>
                  <a:lnTo>
                    <a:pt x="3340493" y="2273299"/>
                  </a:lnTo>
                  <a:lnTo>
                    <a:pt x="3354579" y="2222499"/>
                  </a:lnTo>
                  <a:lnTo>
                    <a:pt x="3367530" y="2184399"/>
                  </a:lnTo>
                  <a:lnTo>
                    <a:pt x="3379330" y="2133599"/>
                  </a:lnTo>
                  <a:lnTo>
                    <a:pt x="3382254" y="2120899"/>
                  </a:lnTo>
                  <a:lnTo>
                    <a:pt x="3382254" y="1308099"/>
                  </a:lnTo>
                  <a:lnTo>
                    <a:pt x="3379330" y="1295399"/>
                  </a:lnTo>
                  <a:lnTo>
                    <a:pt x="3367530" y="1257299"/>
                  </a:lnTo>
                  <a:lnTo>
                    <a:pt x="3354579" y="1206499"/>
                  </a:lnTo>
                  <a:lnTo>
                    <a:pt x="3340493" y="1168399"/>
                  </a:lnTo>
                  <a:lnTo>
                    <a:pt x="3325290" y="1130299"/>
                  </a:lnTo>
                  <a:lnTo>
                    <a:pt x="3308987" y="1079499"/>
                  </a:lnTo>
                  <a:lnTo>
                    <a:pt x="3291600" y="1041399"/>
                  </a:lnTo>
                  <a:lnTo>
                    <a:pt x="3273148" y="1003299"/>
                  </a:lnTo>
                  <a:lnTo>
                    <a:pt x="3253647" y="965199"/>
                  </a:lnTo>
                  <a:lnTo>
                    <a:pt x="3233114" y="914399"/>
                  </a:lnTo>
                  <a:lnTo>
                    <a:pt x="3211568" y="876299"/>
                  </a:lnTo>
                  <a:lnTo>
                    <a:pt x="3189024" y="838199"/>
                  </a:lnTo>
                  <a:lnTo>
                    <a:pt x="3165500" y="800099"/>
                  </a:lnTo>
                  <a:lnTo>
                    <a:pt x="3141014" y="761999"/>
                  </a:lnTo>
                  <a:lnTo>
                    <a:pt x="3115582" y="723899"/>
                  </a:lnTo>
                  <a:lnTo>
                    <a:pt x="3089222" y="698499"/>
                  </a:lnTo>
                  <a:lnTo>
                    <a:pt x="3061951" y="660399"/>
                  </a:lnTo>
                  <a:lnTo>
                    <a:pt x="3033786" y="622299"/>
                  </a:lnTo>
                  <a:lnTo>
                    <a:pt x="3004745" y="584199"/>
                  </a:lnTo>
                  <a:lnTo>
                    <a:pt x="2974844" y="558799"/>
                  </a:lnTo>
                  <a:lnTo>
                    <a:pt x="2944100" y="520699"/>
                  </a:lnTo>
                  <a:lnTo>
                    <a:pt x="2912532" y="495299"/>
                  </a:lnTo>
                  <a:lnTo>
                    <a:pt x="2880155" y="457199"/>
                  </a:lnTo>
                  <a:lnTo>
                    <a:pt x="2846988" y="431799"/>
                  </a:lnTo>
                  <a:lnTo>
                    <a:pt x="2813047" y="406399"/>
                  </a:lnTo>
                  <a:lnTo>
                    <a:pt x="2778350" y="368299"/>
                  </a:lnTo>
                  <a:lnTo>
                    <a:pt x="2742914" y="342899"/>
                  </a:lnTo>
                  <a:lnTo>
                    <a:pt x="2706756" y="317499"/>
                  </a:lnTo>
                  <a:lnTo>
                    <a:pt x="2669894" y="292099"/>
                  </a:lnTo>
                  <a:close/>
                </a:path>
                <a:path w="3382645" h="3429000">
                  <a:moveTo>
                    <a:pt x="1998281" y="25399"/>
                  </a:moveTo>
                  <a:lnTo>
                    <a:pt x="1432575" y="25399"/>
                  </a:lnTo>
                  <a:lnTo>
                    <a:pt x="1341406" y="50799"/>
                  </a:lnTo>
                  <a:lnTo>
                    <a:pt x="2089451" y="50799"/>
                  </a:lnTo>
                  <a:lnTo>
                    <a:pt x="1998281" y="25399"/>
                  </a:lnTo>
                  <a:close/>
                </a:path>
                <a:path w="3382645" h="3429000">
                  <a:moveTo>
                    <a:pt x="1905463" y="12699"/>
                  </a:moveTo>
                  <a:lnTo>
                    <a:pt x="1525393" y="12699"/>
                  </a:lnTo>
                  <a:lnTo>
                    <a:pt x="1478786" y="25399"/>
                  </a:lnTo>
                  <a:lnTo>
                    <a:pt x="1952070" y="25399"/>
                  </a:lnTo>
                  <a:lnTo>
                    <a:pt x="1905463" y="12699"/>
                  </a:lnTo>
                  <a:close/>
                </a:path>
                <a:path w="3382645" h="3429000">
                  <a:moveTo>
                    <a:pt x="1763442" y="0"/>
                  </a:moveTo>
                  <a:lnTo>
                    <a:pt x="1667411" y="0"/>
                  </a:lnTo>
                  <a:lnTo>
                    <a:pt x="1619723" y="12699"/>
                  </a:lnTo>
                  <a:lnTo>
                    <a:pt x="1811132" y="12699"/>
                  </a:lnTo>
                  <a:lnTo>
                    <a:pt x="1763442" y="0"/>
                  </a:lnTo>
                  <a:close/>
                </a:path>
              </a:pathLst>
            </a:custGeom>
            <a:solidFill>
              <a:srgbClr val="FFFFFF"/>
            </a:solidFill>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12700" rIns="0" bIns="0" rtlCol="0">
            <a:spAutoFit/>
          </a:bodyPr>
          <a:lstStyle/>
          <a:p>
            <a:pPr marL="1445260">
              <a:lnSpc>
                <a:spcPct val="100000"/>
              </a:lnSpc>
              <a:spcBef>
                <a:spcPts val="100"/>
              </a:spcBef>
            </a:pPr>
            <a:r>
              <a:rPr dirty="0"/>
              <a:t>Where is </a:t>
            </a:r>
            <a:r>
              <a:rPr spc="-10" dirty="0"/>
              <a:t>STEMVILLE?</a:t>
            </a:r>
          </a:p>
        </p:txBody>
      </p:sp>
      <p:sp>
        <p:nvSpPr>
          <p:cNvPr id="11" name="object 11"/>
          <p:cNvSpPr txBox="1"/>
          <p:nvPr/>
        </p:nvSpPr>
        <p:spPr>
          <a:xfrm>
            <a:off x="3407300" y="1810896"/>
            <a:ext cx="2211070" cy="878840"/>
          </a:xfrm>
          <a:prstGeom prst="rect">
            <a:avLst/>
          </a:prstGeom>
        </p:spPr>
        <p:txBody>
          <a:bodyPr vert="horz" wrap="square" lIns="0" tIns="12700" rIns="0" bIns="0" rtlCol="0">
            <a:spAutoFit/>
          </a:bodyPr>
          <a:lstStyle/>
          <a:p>
            <a:pPr marL="241300" marR="5080" indent="-229235">
              <a:lnSpc>
                <a:spcPct val="100000"/>
              </a:lnSpc>
              <a:spcBef>
                <a:spcPts val="100"/>
              </a:spcBef>
              <a:buChar char="•"/>
              <a:tabLst>
                <a:tab pos="240665" algn="l"/>
                <a:tab pos="241935" algn="l"/>
              </a:tabLst>
            </a:pPr>
            <a:r>
              <a:rPr sz="1400" dirty="0">
                <a:solidFill>
                  <a:srgbClr val="004461"/>
                </a:solidFill>
                <a:latin typeface="Arial"/>
                <a:cs typeface="Arial"/>
              </a:rPr>
              <a:t>Stemville</a:t>
            </a:r>
            <a:r>
              <a:rPr sz="1400" spc="-5" dirty="0">
                <a:solidFill>
                  <a:srgbClr val="004461"/>
                </a:solidFill>
                <a:latin typeface="Arial"/>
                <a:cs typeface="Arial"/>
              </a:rPr>
              <a:t> </a:t>
            </a:r>
            <a:r>
              <a:rPr sz="1400" dirty="0">
                <a:solidFill>
                  <a:srgbClr val="004461"/>
                </a:solidFill>
                <a:latin typeface="Arial"/>
                <a:cs typeface="Arial"/>
              </a:rPr>
              <a:t>is</a:t>
            </a:r>
            <a:r>
              <a:rPr sz="1400" spc="-5" dirty="0">
                <a:solidFill>
                  <a:srgbClr val="004461"/>
                </a:solidFill>
                <a:latin typeface="Arial"/>
                <a:cs typeface="Arial"/>
              </a:rPr>
              <a:t> </a:t>
            </a:r>
            <a:r>
              <a:rPr sz="1400" dirty="0">
                <a:solidFill>
                  <a:srgbClr val="004461"/>
                </a:solidFill>
                <a:latin typeface="Arial"/>
                <a:cs typeface="Arial"/>
              </a:rPr>
              <a:t>a</a:t>
            </a:r>
            <a:r>
              <a:rPr sz="1400" spc="-10" dirty="0">
                <a:solidFill>
                  <a:srgbClr val="004461"/>
                </a:solidFill>
                <a:latin typeface="Arial"/>
                <a:cs typeface="Arial"/>
              </a:rPr>
              <a:t> </a:t>
            </a:r>
            <a:r>
              <a:rPr sz="1400" dirty="0">
                <a:solidFill>
                  <a:srgbClr val="004461"/>
                </a:solidFill>
                <a:latin typeface="Arial"/>
                <a:cs typeface="Arial"/>
              </a:rPr>
              <a:t>town in</a:t>
            </a:r>
            <a:r>
              <a:rPr sz="1400" spc="-5" dirty="0">
                <a:solidFill>
                  <a:srgbClr val="004461"/>
                </a:solidFill>
                <a:latin typeface="Arial"/>
                <a:cs typeface="Arial"/>
              </a:rPr>
              <a:t> </a:t>
            </a:r>
            <a:r>
              <a:rPr sz="1400" spc="-25" dirty="0">
                <a:solidFill>
                  <a:srgbClr val="004461"/>
                </a:solidFill>
                <a:latin typeface="Arial"/>
                <a:cs typeface="Arial"/>
              </a:rPr>
              <a:t>the </a:t>
            </a:r>
            <a:r>
              <a:rPr sz="1400" dirty="0">
                <a:solidFill>
                  <a:srgbClr val="004461"/>
                </a:solidFill>
                <a:latin typeface="Arial"/>
                <a:cs typeface="Arial"/>
              </a:rPr>
              <a:t>North</a:t>
            </a:r>
            <a:r>
              <a:rPr sz="1400" spc="-25" dirty="0">
                <a:solidFill>
                  <a:srgbClr val="004461"/>
                </a:solidFill>
                <a:latin typeface="Arial"/>
                <a:cs typeface="Arial"/>
              </a:rPr>
              <a:t> </a:t>
            </a:r>
            <a:r>
              <a:rPr sz="1400" dirty="0">
                <a:solidFill>
                  <a:srgbClr val="004461"/>
                </a:solidFill>
                <a:latin typeface="Arial"/>
                <a:cs typeface="Arial"/>
              </a:rPr>
              <a:t>of</a:t>
            </a:r>
            <a:r>
              <a:rPr sz="1400" spc="-15" dirty="0">
                <a:solidFill>
                  <a:srgbClr val="004461"/>
                </a:solidFill>
                <a:latin typeface="Arial"/>
                <a:cs typeface="Arial"/>
              </a:rPr>
              <a:t> </a:t>
            </a:r>
            <a:r>
              <a:rPr sz="1400" dirty="0">
                <a:solidFill>
                  <a:srgbClr val="004461"/>
                </a:solidFill>
                <a:latin typeface="Arial"/>
                <a:cs typeface="Arial"/>
              </a:rPr>
              <a:t>England</a:t>
            </a:r>
            <a:r>
              <a:rPr sz="1400" spc="-5" dirty="0">
                <a:solidFill>
                  <a:srgbClr val="004461"/>
                </a:solidFill>
                <a:latin typeface="Arial"/>
                <a:cs typeface="Arial"/>
              </a:rPr>
              <a:t> </a:t>
            </a:r>
            <a:r>
              <a:rPr sz="1400" spc="-20" dirty="0">
                <a:solidFill>
                  <a:srgbClr val="004461"/>
                </a:solidFill>
                <a:latin typeface="Arial"/>
                <a:cs typeface="Arial"/>
              </a:rPr>
              <a:t>with</a:t>
            </a:r>
            <a:endParaRPr sz="1400">
              <a:latin typeface="Arial"/>
              <a:cs typeface="Arial"/>
            </a:endParaRPr>
          </a:p>
          <a:p>
            <a:pPr marL="241300" marR="203200">
              <a:lnSpc>
                <a:spcPct val="100000"/>
              </a:lnSpc>
            </a:pPr>
            <a:r>
              <a:rPr sz="1400" dirty="0">
                <a:solidFill>
                  <a:srgbClr val="004461"/>
                </a:solidFill>
                <a:latin typeface="Arial"/>
                <a:cs typeface="Arial"/>
              </a:rPr>
              <a:t>a</a:t>
            </a:r>
            <a:r>
              <a:rPr sz="1400" spc="-25" dirty="0">
                <a:solidFill>
                  <a:srgbClr val="004461"/>
                </a:solidFill>
                <a:latin typeface="Arial"/>
                <a:cs typeface="Arial"/>
              </a:rPr>
              <a:t> </a:t>
            </a:r>
            <a:r>
              <a:rPr sz="1400" dirty="0">
                <a:solidFill>
                  <a:srgbClr val="004461"/>
                </a:solidFill>
                <a:latin typeface="Arial"/>
                <a:cs typeface="Arial"/>
              </a:rPr>
              <a:t>population</a:t>
            </a:r>
            <a:r>
              <a:rPr sz="1400" spc="-20" dirty="0">
                <a:solidFill>
                  <a:srgbClr val="004461"/>
                </a:solidFill>
                <a:latin typeface="Arial"/>
                <a:cs typeface="Arial"/>
              </a:rPr>
              <a:t> </a:t>
            </a:r>
            <a:r>
              <a:rPr sz="1400" dirty="0">
                <a:solidFill>
                  <a:srgbClr val="004461"/>
                </a:solidFill>
                <a:latin typeface="Arial"/>
                <a:cs typeface="Arial"/>
              </a:rPr>
              <a:t>of</a:t>
            </a:r>
            <a:r>
              <a:rPr sz="1400" spc="-20" dirty="0">
                <a:solidFill>
                  <a:srgbClr val="004461"/>
                </a:solidFill>
                <a:latin typeface="Arial"/>
                <a:cs typeface="Arial"/>
              </a:rPr>
              <a:t> </a:t>
            </a:r>
            <a:r>
              <a:rPr sz="1400" spc="-10" dirty="0">
                <a:solidFill>
                  <a:srgbClr val="004461"/>
                </a:solidFill>
                <a:latin typeface="Arial"/>
                <a:cs typeface="Arial"/>
              </a:rPr>
              <a:t>15,000 people.</a:t>
            </a:r>
            <a:endParaRPr sz="1400">
              <a:latin typeface="Arial"/>
              <a:cs typeface="Arial"/>
            </a:endParaRPr>
          </a:p>
        </p:txBody>
      </p:sp>
      <p:sp>
        <p:nvSpPr>
          <p:cNvPr id="12" name="object 12"/>
          <p:cNvSpPr txBox="1"/>
          <p:nvPr/>
        </p:nvSpPr>
        <p:spPr>
          <a:xfrm>
            <a:off x="3407300" y="2772261"/>
            <a:ext cx="2170430" cy="1840230"/>
          </a:xfrm>
          <a:prstGeom prst="rect">
            <a:avLst/>
          </a:prstGeom>
        </p:spPr>
        <p:txBody>
          <a:bodyPr vert="horz" wrap="square" lIns="0" tIns="12700" rIns="0" bIns="0" rtlCol="0">
            <a:spAutoFit/>
          </a:bodyPr>
          <a:lstStyle/>
          <a:p>
            <a:pPr marL="241300" marR="113030" indent="-229235">
              <a:lnSpc>
                <a:spcPct val="100000"/>
              </a:lnSpc>
              <a:spcBef>
                <a:spcPts val="100"/>
              </a:spcBef>
              <a:buChar char="•"/>
              <a:tabLst>
                <a:tab pos="240665" algn="l"/>
                <a:tab pos="241935" algn="l"/>
              </a:tabLst>
            </a:pPr>
            <a:r>
              <a:rPr sz="1400" dirty="0">
                <a:solidFill>
                  <a:srgbClr val="004461"/>
                </a:solidFill>
                <a:latin typeface="Arial"/>
                <a:cs typeface="Arial"/>
              </a:rPr>
              <a:t>It</a:t>
            </a:r>
            <a:r>
              <a:rPr sz="1400" spc="-5" dirty="0">
                <a:solidFill>
                  <a:srgbClr val="004461"/>
                </a:solidFill>
                <a:latin typeface="Arial"/>
                <a:cs typeface="Arial"/>
              </a:rPr>
              <a:t> </a:t>
            </a:r>
            <a:r>
              <a:rPr sz="1400" dirty="0">
                <a:solidFill>
                  <a:srgbClr val="004461"/>
                </a:solidFill>
                <a:latin typeface="Arial"/>
                <a:cs typeface="Arial"/>
              </a:rPr>
              <a:t>sits on</a:t>
            </a:r>
            <a:r>
              <a:rPr sz="1400" spc="-5" dirty="0">
                <a:solidFill>
                  <a:srgbClr val="004461"/>
                </a:solidFill>
                <a:latin typeface="Arial"/>
                <a:cs typeface="Arial"/>
              </a:rPr>
              <a:t> </a:t>
            </a:r>
            <a:r>
              <a:rPr sz="1400" dirty="0">
                <a:solidFill>
                  <a:srgbClr val="004461"/>
                </a:solidFill>
                <a:latin typeface="Arial"/>
                <a:cs typeface="Arial"/>
              </a:rPr>
              <a:t>3</a:t>
            </a:r>
            <a:r>
              <a:rPr sz="1400" spc="-5" dirty="0">
                <a:solidFill>
                  <a:srgbClr val="004461"/>
                </a:solidFill>
                <a:latin typeface="Arial"/>
                <a:cs typeface="Arial"/>
              </a:rPr>
              <a:t> </a:t>
            </a:r>
            <a:r>
              <a:rPr sz="1400" dirty="0">
                <a:solidFill>
                  <a:srgbClr val="004461"/>
                </a:solidFill>
                <a:latin typeface="Arial"/>
                <a:cs typeface="Arial"/>
              </a:rPr>
              <a:t>rivers: </a:t>
            </a:r>
            <a:r>
              <a:rPr sz="1400" spc="-10" dirty="0">
                <a:solidFill>
                  <a:srgbClr val="004461"/>
                </a:solidFill>
                <a:latin typeface="Arial"/>
                <a:cs typeface="Arial"/>
              </a:rPr>
              <a:t>River </a:t>
            </a:r>
            <a:r>
              <a:rPr sz="1400" dirty="0">
                <a:solidFill>
                  <a:srgbClr val="004461"/>
                </a:solidFill>
                <a:latin typeface="Arial"/>
                <a:cs typeface="Arial"/>
              </a:rPr>
              <a:t>Moore,</a:t>
            </a:r>
            <a:r>
              <a:rPr sz="1400" spc="-25" dirty="0">
                <a:solidFill>
                  <a:srgbClr val="004461"/>
                </a:solidFill>
                <a:latin typeface="Arial"/>
                <a:cs typeface="Arial"/>
              </a:rPr>
              <a:t> </a:t>
            </a:r>
            <a:r>
              <a:rPr sz="1400" dirty="0">
                <a:solidFill>
                  <a:srgbClr val="004461"/>
                </a:solidFill>
                <a:latin typeface="Arial"/>
                <a:cs typeface="Arial"/>
              </a:rPr>
              <a:t>River</a:t>
            </a:r>
            <a:r>
              <a:rPr sz="1400" spc="-10" dirty="0">
                <a:solidFill>
                  <a:srgbClr val="004461"/>
                </a:solidFill>
                <a:latin typeface="Arial"/>
                <a:cs typeface="Arial"/>
              </a:rPr>
              <a:t> Crane, </a:t>
            </a:r>
            <a:r>
              <a:rPr sz="1400" dirty="0">
                <a:solidFill>
                  <a:srgbClr val="004461"/>
                </a:solidFill>
                <a:latin typeface="Arial"/>
                <a:cs typeface="Arial"/>
              </a:rPr>
              <a:t>River</a:t>
            </a:r>
            <a:r>
              <a:rPr sz="1400" spc="-25" dirty="0">
                <a:solidFill>
                  <a:srgbClr val="004461"/>
                </a:solidFill>
                <a:latin typeface="Arial"/>
                <a:cs typeface="Arial"/>
              </a:rPr>
              <a:t> </a:t>
            </a:r>
            <a:r>
              <a:rPr sz="1400" spc="-10" dirty="0">
                <a:solidFill>
                  <a:srgbClr val="004461"/>
                </a:solidFill>
                <a:latin typeface="Arial"/>
                <a:cs typeface="Arial"/>
              </a:rPr>
              <a:t>Leawell.</a:t>
            </a:r>
            <a:endParaRPr sz="1400">
              <a:latin typeface="Arial"/>
              <a:cs typeface="Arial"/>
            </a:endParaRPr>
          </a:p>
          <a:p>
            <a:pPr marL="241300" marR="5080" indent="-229235">
              <a:lnSpc>
                <a:spcPct val="100000"/>
              </a:lnSpc>
              <a:spcBef>
                <a:spcPts val="850"/>
              </a:spcBef>
              <a:buChar char="•"/>
              <a:tabLst>
                <a:tab pos="240665" algn="l"/>
                <a:tab pos="241935" algn="l"/>
              </a:tabLst>
            </a:pPr>
            <a:r>
              <a:rPr sz="1400" dirty="0">
                <a:solidFill>
                  <a:srgbClr val="004461"/>
                </a:solidFill>
                <a:latin typeface="Arial"/>
                <a:cs typeface="Arial"/>
              </a:rPr>
              <a:t>Most</a:t>
            </a:r>
            <a:r>
              <a:rPr sz="1400" spc="-65" dirty="0">
                <a:solidFill>
                  <a:srgbClr val="004461"/>
                </a:solidFill>
                <a:latin typeface="Arial"/>
                <a:cs typeface="Arial"/>
              </a:rPr>
              <a:t> </a:t>
            </a:r>
            <a:r>
              <a:rPr sz="1400" dirty="0">
                <a:solidFill>
                  <a:srgbClr val="004461"/>
                </a:solidFill>
                <a:latin typeface="Arial"/>
                <a:cs typeface="Arial"/>
              </a:rPr>
              <a:t>of</a:t>
            </a:r>
            <a:r>
              <a:rPr sz="1400" spc="-65" dirty="0">
                <a:solidFill>
                  <a:srgbClr val="004461"/>
                </a:solidFill>
                <a:latin typeface="Arial"/>
                <a:cs typeface="Arial"/>
              </a:rPr>
              <a:t> </a:t>
            </a:r>
            <a:r>
              <a:rPr sz="1400" dirty="0">
                <a:solidFill>
                  <a:srgbClr val="004461"/>
                </a:solidFill>
                <a:latin typeface="Arial"/>
                <a:cs typeface="Arial"/>
              </a:rPr>
              <a:t>the</a:t>
            </a:r>
            <a:r>
              <a:rPr sz="1400" spc="-65" dirty="0">
                <a:solidFill>
                  <a:srgbClr val="004461"/>
                </a:solidFill>
                <a:latin typeface="Arial"/>
                <a:cs typeface="Arial"/>
              </a:rPr>
              <a:t> </a:t>
            </a:r>
            <a:r>
              <a:rPr sz="1400" dirty="0">
                <a:solidFill>
                  <a:srgbClr val="004461"/>
                </a:solidFill>
                <a:latin typeface="Arial"/>
                <a:cs typeface="Arial"/>
              </a:rPr>
              <a:t>town</a:t>
            </a:r>
            <a:r>
              <a:rPr sz="1400" spc="-60" dirty="0">
                <a:solidFill>
                  <a:srgbClr val="004461"/>
                </a:solidFill>
                <a:latin typeface="Arial"/>
                <a:cs typeface="Arial"/>
              </a:rPr>
              <a:t> </a:t>
            </a:r>
            <a:r>
              <a:rPr sz="1400" spc="-25" dirty="0">
                <a:solidFill>
                  <a:srgbClr val="004461"/>
                </a:solidFill>
                <a:latin typeface="Arial"/>
                <a:cs typeface="Arial"/>
              </a:rPr>
              <a:t>is </a:t>
            </a:r>
            <a:r>
              <a:rPr sz="1400" spc="-10" dirty="0">
                <a:solidFill>
                  <a:srgbClr val="004461"/>
                </a:solidFill>
                <a:latin typeface="Arial"/>
                <a:cs typeface="Arial"/>
              </a:rPr>
              <a:t>surrounded</a:t>
            </a:r>
            <a:r>
              <a:rPr sz="1400" spc="-75" dirty="0">
                <a:solidFill>
                  <a:srgbClr val="004461"/>
                </a:solidFill>
                <a:latin typeface="Arial"/>
                <a:cs typeface="Arial"/>
              </a:rPr>
              <a:t> </a:t>
            </a:r>
            <a:r>
              <a:rPr sz="1400" dirty="0">
                <a:solidFill>
                  <a:srgbClr val="004461"/>
                </a:solidFill>
                <a:latin typeface="Arial"/>
                <a:cs typeface="Arial"/>
              </a:rPr>
              <a:t>by</a:t>
            </a:r>
            <a:r>
              <a:rPr sz="1400" spc="-60" dirty="0">
                <a:solidFill>
                  <a:srgbClr val="004461"/>
                </a:solidFill>
                <a:latin typeface="Arial"/>
                <a:cs typeface="Arial"/>
              </a:rPr>
              <a:t> </a:t>
            </a:r>
            <a:r>
              <a:rPr sz="1400" dirty="0">
                <a:solidFill>
                  <a:srgbClr val="004461"/>
                </a:solidFill>
                <a:latin typeface="Arial"/>
                <a:cs typeface="Arial"/>
              </a:rPr>
              <a:t>land</a:t>
            </a:r>
            <a:r>
              <a:rPr sz="1400" spc="-60" dirty="0">
                <a:solidFill>
                  <a:srgbClr val="004461"/>
                </a:solidFill>
                <a:latin typeface="Arial"/>
                <a:cs typeface="Arial"/>
              </a:rPr>
              <a:t> </a:t>
            </a:r>
            <a:r>
              <a:rPr sz="1400" spc="-25" dirty="0">
                <a:solidFill>
                  <a:srgbClr val="004461"/>
                </a:solidFill>
                <a:latin typeface="Arial"/>
                <a:cs typeface="Arial"/>
              </a:rPr>
              <a:t>used </a:t>
            </a:r>
            <a:r>
              <a:rPr sz="1400" dirty="0">
                <a:solidFill>
                  <a:srgbClr val="004461"/>
                </a:solidFill>
                <a:latin typeface="Arial"/>
                <a:cs typeface="Arial"/>
              </a:rPr>
              <a:t>for</a:t>
            </a:r>
            <a:r>
              <a:rPr sz="1400" spc="-55" dirty="0">
                <a:solidFill>
                  <a:srgbClr val="004461"/>
                </a:solidFill>
                <a:latin typeface="Arial"/>
                <a:cs typeface="Arial"/>
              </a:rPr>
              <a:t> </a:t>
            </a:r>
            <a:r>
              <a:rPr sz="1400" spc="-10" dirty="0">
                <a:solidFill>
                  <a:srgbClr val="004461"/>
                </a:solidFill>
                <a:latin typeface="Arial"/>
                <a:cs typeface="Arial"/>
              </a:rPr>
              <a:t>farming</a:t>
            </a:r>
            <a:r>
              <a:rPr sz="1400" spc="-55" dirty="0">
                <a:solidFill>
                  <a:srgbClr val="004461"/>
                </a:solidFill>
                <a:latin typeface="Arial"/>
                <a:cs typeface="Arial"/>
              </a:rPr>
              <a:t> </a:t>
            </a:r>
            <a:r>
              <a:rPr sz="1400" spc="-10" dirty="0">
                <a:solidFill>
                  <a:srgbClr val="004461"/>
                </a:solidFill>
                <a:latin typeface="Arial"/>
                <a:cs typeface="Arial"/>
              </a:rPr>
              <a:t>cattle,</a:t>
            </a:r>
            <a:r>
              <a:rPr sz="1400" spc="-55" dirty="0">
                <a:solidFill>
                  <a:srgbClr val="004461"/>
                </a:solidFill>
                <a:latin typeface="Arial"/>
                <a:cs typeface="Arial"/>
              </a:rPr>
              <a:t> </a:t>
            </a:r>
            <a:r>
              <a:rPr sz="1400" dirty="0">
                <a:solidFill>
                  <a:srgbClr val="004461"/>
                </a:solidFill>
                <a:latin typeface="Arial"/>
                <a:cs typeface="Arial"/>
              </a:rPr>
              <a:t>but</a:t>
            </a:r>
            <a:r>
              <a:rPr sz="1400" spc="-55" dirty="0">
                <a:solidFill>
                  <a:srgbClr val="004461"/>
                </a:solidFill>
                <a:latin typeface="Arial"/>
                <a:cs typeface="Arial"/>
              </a:rPr>
              <a:t> </a:t>
            </a:r>
            <a:r>
              <a:rPr sz="1400" spc="-25" dirty="0">
                <a:solidFill>
                  <a:srgbClr val="004461"/>
                </a:solidFill>
                <a:latin typeface="Arial"/>
                <a:cs typeface="Arial"/>
              </a:rPr>
              <a:t>to </a:t>
            </a:r>
            <a:r>
              <a:rPr sz="1400" dirty="0">
                <a:solidFill>
                  <a:srgbClr val="004461"/>
                </a:solidFill>
                <a:latin typeface="Arial"/>
                <a:cs typeface="Arial"/>
              </a:rPr>
              <a:t>the</a:t>
            </a:r>
            <a:r>
              <a:rPr sz="1400" spc="-65" dirty="0">
                <a:solidFill>
                  <a:srgbClr val="004461"/>
                </a:solidFill>
                <a:latin typeface="Arial"/>
                <a:cs typeface="Arial"/>
              </a:rPr>
              <a:t> </a:t>
            </a:r>
            <a:r>
              <a:rPr sz="1400" dirty="0">
                <a:solidFill>
                  <a:srgbClr val="004461"/>
                </a:solidFill>
                <a:latin typeface="Arial"/>
                <a:cs typeface="Arial"/>
              </a:rPr>
              <a:t>west</a:t>
            </a:r>
            <a:r>
              <a:rPr sz="1400" spc="-65" dirty="0">
                <a:solidFill>
                  <a:srgbClr val="004461"/>
                </a:solidFill>
                <a:latin typeface="Arial"/>
                <a:cs typeface="Arial"/>
              </a:rPr>
              <a:t> </a:t>
            </a:r>
            <a:r>
              <a:rPr sz="1400" dirty="0">
                <a:solidFill>
                  <a:srgbClr val="004461"/>
                </a:solidFill>
                <a:latin typeface="Arial"/>
                <a:cs typeface="Arial"/>
              </a:rPr>
              <a:t>of</a:t>
            </a:r>
            <a:r>
              <a:rPr sz="1400" spc="-60" dirty="0">
                <a:solidFill>
                  <a:srgbClr val="004461"/>
                </a:solidFill>
                <a:latin typeface="Arial"/>
                <a:cs typeface="Arial"/>
              </a:rPr>
              <a:t> </a:t>
            </a:r>
            <a:r>
              <a:rPr sz="1400" dirty="0">
                <a:solidFill>
                  <a:srgbClr val="004461"/>
                </a:solidFill>
                <a:latin typeface="Arial"/>
                <a:cs typeface="Arial"/>
              </a:rPr>
              <a:t>the</a:t>
            </a:r>
            <a:r>
              <a:rPr sz="1400" spc="-65" dirty="0">
                <a:solidFill>
                  <a:srgbClr val="004461"/>
                </a:solidFill>
                <a:latin typeface="Arial"/>
                <a:cs typeface="Arial"/>
              </a:rPr>
              <a:t> </a:t>
            </a:r>
            <a:r>
              <a:rPr sz="1400" dirty="0">
                <a:solidFill>
                  <a:srgbClr val="004461"/>
                </a:solidFill>
                <a:latin typeface="Arial"/>
                <a:cs typeface="Arial"/>
              </a:rPr>
              <a:t>town</a:t>
            </a:r>
            <a:r>
              <a:rPr sz="1400" spc="-60" dirty="0">
                <a:solidFill>
                  <a:srgbClr val="004461"/>
                </a:solidFill>
                <a:latin typeface="Arial"/>
                <a:cs typeface="Arial"/>
              </a:rPr>
              <a:t> </a:t>
            </a:r>
            <a:r>
              <a:rPr sz="1400" spc="-25" dirty="0">
                <a:solidFill>
                  <a:srgbClr val="004461"/>
                </a:solidFill>
                <a:latin typeface="Arial"/>
                <a:cs typeface="Arial"/>
              </a:rPr>
              <a:t>are </a:t>
            </a:r>
            <a:r>
              <a:rPr sz="1400" dirty="0">
                <a:solidFill>
                  <a:srgbClr val="004461"/>
                </a:solidFill>
                <a:latin typeface="Arial"/>
                <a:cs typeface="Arial"/>
              </a:rPr>
              <a:t>steep</a:t>
            </a:r>
            <a:r>
              <a:rPr sz="1400" spc="-90" dirty="0">
                <a:solidFill>
                  <a:srgbClr val="004461"/>
                </a:solidFill>
                <a:latin typeface="Arial"/>
                <a:cs typeface="Arial"/>
              </a:rPr>
              <a:t> </a:t>
            </a:r>
            <a:r>
              <a:rPr sz="1400" spc="-10" dirty="0">
                <a:solidFill>
                  <a:srgbClr val="004461"/>
                </a:solidFill>
                <a:latin typeface="Arial"/>
                <a:cs typeface="Arial"/>
              </a:rPr>
              <a:t>hills.</a:t>
            </a:r>
            <a:endParaRPr sz="1400">
              <a:latin typeface="Arial"/>
              <a:cs typeface="Arial"/>
            </a:endParaRPr>
          </a:p>
        </p:txBody>
      </p:sp>
      <p:pic>
        <p:nvPicPr>
          <p:cNvPr id="13" name="object 13"/>
          <p:cNvPicPr/>
          <p:nvPr/>
        </p:nvPicPr>
        <p:blipFill>
          <a:blip r:embed="rId5" cstate="print"/>
          <a:stretch>
            <a:fillRect/>
          </a:stretch>
        </p:blipFill>
        <p:spPr>
          <a:xfrm>
            <a:off x="237655" y="1440001"/>
            <a:ext cx="2858338" cy="2858338"/>
          </a:xfrm>
          <a:prstGeom prst="rect">
            <a:avLst/>
          </a:prstGeom>
        </p:spPr>
      </p:pic>
      <p:sp>
        <p:nvSpPr>
          <p:cNvPr id="14" name="object 14"/>
          <p:cNvSpPr txBox="1"/>
          <p:nvPr/>
        </p:nvSpPr>
        <p:spPr>
          <a:xfrm>
            <a:off x="1919899" y="3418795"/>
            <a:ext cx="402590" cy="125095"/>
          </a:xfrm>
          <a:prstGeom prst="rect">
            <a:avLst/>
          </a:prstGeom>
        </p:spPr>
        <p:txBody>
          <a:bodyPr vert="horz" wrap="square" lIns="0" tIns="12700" rIns="0" bIns="0" rtlCol="0">
            <a:spAutoFit/>
          </a:bodyPr>
          <a:lstStyle/>
          <a:p>
            <a:pPr marL="12700">
              <a:lnSpc>
                <a:spcPct val="100000"/>
              </a:lnSpc>
              <a:spcBef>
                <a:spcPts val="100"/>
              </a:spcBef>
            </a:pPr>
            <a:r>
              <a:rPr sz="650" b="1" spc="-10" dirty="0">
                <a:latin typeface="Bliss"/>
                <a:cs typeface="Bliss"/>
              </a:rPr>
              <a:t>STEMVILLE</a:t>
            </a:r>
            <a:endParaRPr sz="650">
              <a:latin typeface="Bliss"/>
              <a:cs typeface="Bliss"/>
            </a:endParaRPr>
          </a:p>
        </p:txBody>
      </p:sp>
      <p:sp>
        <p:nvSpPr>
          <p:cNvPr id="15" name="object 15"/>
          <p:cNvSpPr txBox="1"/>
          <p:nvPr/>
        </p:nvSpPr>
        <p:spPr>
          <a:xfrm>
            <a:off x="696421" y="2228754"/>
            <a:ext cx="369570" cy="125095"/>
          </a:xfrm>
          <a:prstGeom prst="rect">
            <a:avLst/>
          </a:prstGeom>
        </p:spPr>
        <p:txBody>
          <a:bodyPr vert="horz" wrap="square" lIns="0" tIns="12700" rIns="0" bIns="0" rtlCol="0">
            <a:spAutoFit/>
          </a:bodyPr>
          <a:lstStyle/>
          <a:p>
            <a:pPr marL="12700">
              <a:lnSpc>
                <a:spcPct val="100000"/>
              </a:lnSpc>
              <a:spcBef>
                <a:spcPts val="100"/>
              </a:spcBef>
            </a:pPr>
            <a:r>
              <a:rPr sz="650" dirty="0">
                <a:latin typeface="Bliss"/>
                <a:cs typeface="Bliss"/>
              </a:rPr>
              <a:t>Steep </a:t>
            </a:r>
            <a:r>
              <a:rPr sz="650" spc="-10" dirty="0">
                <a:latin typeface="Bliss"/>
                <a:cs typeface="Bliss"/>
              </a:rPr>
              <a:t>hills</a:t>
            </a:r>
            <a:endParaRPr sz="650">
              <a:latin typeface="Bliss"/>
              <a:cs typeface="Bliss"/>
            </a:endParaRPr>
          </a:p>
        </p:txBody>
      </p:sp>
      <p:sp>
        <p:nvSpPr>
          <p:cNvPr id="16" name="object 16"/>
          <p:cNvSpPr txBox="1"/>
          <p:nvPr/>
        </p:nvSpPr>
        <p:spPr>
          <a:xfrm>
            <a:off x="2698041" y="1955228"/>
            <a:ext cx="126364" cy="125095"/>
          </a:xfrm>
          <a:prstGeom prst="rect">
            <a:avLst/>
          </a:prstGeom>
        </p:spPr>
        <p:txBody>
          <a:bodyPr vert="horz" wrap="square" lIns="0" tIns="12700" rIns="0" bIns="0" rtlCol="0">
            <a:spAutoFit/>
          </a:bodyPr>
          <a:lstStyle/>
          <a:p>
            <a:pPr marL="12700">
              <a:lnSpc>
                <a:spcPct val="100000"/>
              </a:lnSpc>
              <a:spcBef>
                <a:spcPts val="100"/>
              </a:spcBef>
            </a:pPr>
            <a:r>
              <a:rPr sz="650" spc="-25" dirty="0">
                <a:latin typeface="Bliss"/>
                <a:cs typeface="Bliss"/>
              </a:rPr>
              <a:t>Far</a:t>
            </a:r>
            <a:endParaRPr sz="650">
              <a:latin typeface="Bliss"/>
              <a:cs typeface="Bliss"/>
            </a:endParaRPr>
          </a:p>
        </p:txBody>
      </p:sp>
      <p:sp>
        <p:nvSpPr>
          <p:cNvPr id="17" name="object 17"/>
          <p:cNvSpPr txBox="1"/>
          <p:nvPr/>
        </p:nvSpPr>
        <p:spPr>
          <a:xfrm>
            <a:off x="1179126" y="1947235"/>
            <a:ext cx="397510" cy="103505"/>
          </a:xfrm>
          <a:prstGeom prst="rect">
            <a:avLst/>
          </a:prstGeom>
        </p:spPr>
        <p:txBody>
          <a:bodyPr vert="horz" wrap="square" lIns="0" tIns="13970" rIns="0" bIns="0" rtlCol="0">
            <a:spAutoFit/>
          </a:bodyPr>
          <a:lstStyle/>
          <a:p>
            <a:pPr marL="12700">
              <a:lnSpc>
                <a:spcPct val="100000"/>
              </a:lnSpc>
              <a:spcBef>
                <a:spcPts val="110"/>
              </a:spcBef>
            </a:pPr>
            <a:r>
              <a:rPr sz="500" b="1" dirty="0">
                <a:solidFill>
                  <a:srgbClr val="3C3C3B"/>
                </a:solidFill>
                <a:latin typeface="Arial"/>
                <a:cs typeface="Arial"/>
              </a:rPr>
              <a:t>River</a:t>
            </a:r>
            <a:r>
              <a:rPr sz="500" b="1" spc="35" dirty="0">
                <a:solidFill>
                  <a:srgbClr val="3C3C3B"/>
                </a:solidFill>
                <a:latin typeface="Arial"/>
                <a:cs typeface="Arial"/>
              </a:rPr>
              <a:t> </a:t>
            </a:r>
            <a:r>
              <a:rPr sz="500" b="1" spc="-10" dirty="0">
                <a:solidFill>
                  <a:srgbClr val="3C3C3B"/>
                </a:solidFill>
                <a:latin typeface="Arial"/>
                <a:cs typeface="Arial"/>
              </a:rPr>
              <a:t>Crane</a:t>
            </a:r>
            <a:endParaRPr sz="500">
              <a:latin typeface="Arial"/>
              <a:cs typeface="Arial"/>
            </a:endParaRPr>
          </a:p>
        </p:txBody>
      </p:sp>
      <p:sp>
        <p:nvSpPr>
          <p:cNvPr id="18" name="object 18"/>
          <p:cNvSpPr txBox="1"/>
          <p:nvPr/>
        </p:nvSpPr>
        <p:spPr>
          <a:xfrm>
            <a:off x="2099337" y="4079102"/>
            <a:ext cx="264795" cy="103505"/>
          </a:xfrm>
          <a:prstGeom prst="rect">
            <a:avLst/>
          </a:prstGeom>
        </p:spPr>
        <p:txBody>
          <a:bodyPr vert="horz" wrap="square" lIns="0" tIns="13970" rIns="0" bIns="0" rtlCol="0">
            <a:spAutoFit/>
          </a:bodyPr>
          <a:lstStyle/>
          <a:p>
            <a:pPr marL="12700">
              <a:lnSpc>
                <a:spcPct val="100000"/>
              </a:lnSpc>
              <a:spcBef>
                <a:spcPts val="110"/>
              </a:spcBef>
            </a:pPr>
            <a:r>
              <a:rPr sz="500" b="1" dirty="0">
                <a:solidFill>
                  <a:srgbClr val="3C3C3B"/>
                </a:solidFill>
                <a:latin typeface="Arial"/>
                <a:cs typeface="Arial"/>
              </a:rPr>
              <a:t>River</a:t>
            </a:r>
            <a:r>
              <a:rPr sz="500" b="1" spc="35" dirty="0">
                <a:solidFill>
                  <a:srgbClr val="3C3C3B"/>
                </a:solidFill>
                <a:latin typeface="Arial"/>
                <a:cs typeface="Arial"/>
              </a:rPr>
              <a:t> </a:t>
            </a:r>
            <a:r>
              <a:rPr sz="500" b="1" spc="-50" dirty="0">
                <a:solidFill>
                  <a:srgbClr val="3C3C3B"/>
                </a:solidFill>
                <a:latin typeface="Arial"/>
                <a:cs typeface="Arial"/>
              </a:rPr>
              <a:t>M</a:t>
            </a:r>
            <a:endParaRPr sz="500">
              <a:latin typeface="Arial"/>
              <a:cs typeface="Arial"/>
            </a:endParaRPr>
          </a:p>
        </p:txBody>
      </p:sp>
      <p:sp>
        <p:nvSpPr>
          <p:cNvPr id="19" name="object 19"/>
          <p:cNvSpPr txBox="1"/>
          <p:nvPr/>
        </p:nvSpPr>
        <p:spPr>
          <a:xfrm>
            <a:off x="1705806" y="1994541"/>
            <a:ext cx="449580" cy="103505"/>
          </a:xfrm>
          <a:prstGeom prst="rect">
            <a:avLst/>
          </a:prstGeom>
        </p:spPr>
        <p:txBody>
          <a:bodyPr vert="horz" wrap="square" lIns="0" tIns="13970" rIns="0" bIns="0" rtlCol="0">
            <a:spAutoFit/>
          </a:bodyPr>
          <a:lstStyle/>
          <a:p>
            <a:pPr marL="12700">
              <a:lnSpc>
                <a:spcPct val="100000"/>
              </a:lnSpc>
              <a:spcBef>
                <a:spcPts val="110"/>
              </a:spcBef>
            </a:pPr>
            <a:r>
              <a:rPr sz="500" b="1" dirty="0">
                <a:solidFill>
                  <a:srgbClr val="3C3C3B"/>
                </a:solidFill>
                <a:latin typeface="Arial"/>
                <a:cs typeface="Arial"/>
              </a:rPr>
              <a:t>River</a:t>
            </a:r>
            <a:r>
              <a:rPr sz="500" b="1" spc="35" dirty="0">
                <a:solidFill>
                  <a:srgbClr val="3C3C3B"/>
                </a:solidFill>
                <a:latin typeface="Arial"/>
                <a:cs typeface="Arial"/>
              </a:rPr>
              <a:t> </a:t>
            </a:r>
            <a:r>
              <a:rPr sz="500" b="1" spc="-10" dirty="0">
                <a:solidFill>
                  <a:srgbClr val="3C3C3B"/>
                </a:solidFill>
                <a:latin typeface="Arial"/>
                <a:cs typeface="Arial"/>
              </a:rPr>
              <a:t>Leawell</a:t>
            </a:r>
            <a:endParaRPr sz="500">
              <a:latin typeface="Arial"/>
              <a:cs typeface="Arial"/>
            </a:endParaRPr>
          </a:p>
        </p:txBody>
      </p:sp>
      <p:grpSp>
        <p:nvGrpSpPr>
          <p:cNvPr id="20" name="object 20"/>
          <p:cNvGrpSpPr/>
          <p:nvPr/>
        </p:nvGrpSpPr>
        <p:grpSpPr>
          <a:xfrm>
            <a:off x="7173232" y="3144596"/>
            <a:ext cx="669290" cy="522605"/>
            <a:chOff x="7173232" y="3144596"/>
            <a:chExt cx="669290" cy="522605"/>
          </a:xfrm>
        </p:grpSpPr>
        <p:sp>
          <p:nvSpPr>
            <p:cNvPr id="21" name="object 21"/>
            <p:cNvSpPr/>
            <p:nvPr/>
          </p:nvSpPr>
          <p:spPr>
            <a:xfrm>
              <a:off x="7207516" y="3144595"/>
              <a:ext cx="635000" cy="302260"/>
            </a:xfrm>
            <a:custGeom>
              <a:avLst/>
              <a:gdLst/>
              <a:ahLst/>
              <a:cxnLst/>
              <a:rect l="l" t="t" r="r" b="b"/>
              <a:pathLst>
                <a:path w="635000" h="302260">
                  <a:moveTo>
                    <a:pt x="370484" y="0"/>
                  </a:moveTo>
                  <a:lnTo>
                    <a:pt x="300278" y="0"/>
                  </a:lnTo>
                  <a:lnTo>
                    <a:pt x="300278" y="238391"/>
                  </a:lnTo>
                  <a:lnTo>
                    <a:pt x="223405" y="238391"/>
                  </a:lnTo>
                  <a:lnTo>
                    <a:pt x="223405" y="172808"/>
                  </a:lnTo>
                  <a:lnTo>
                    <a:pt x="96100" y="172808"/>
                  </a:lnTo>
                  <a:lnTo>
                    <a:pt x="96100" y="233997"/>
                  </a:lnTo>
                  <a:lnTo>
                    <a:pt x="0" y="233997"/>
                  </a:lnTo>
                  <a:lnTo>
                    <a:pt x="0" y="301891"/>
                  </a:lnTo>
                  <a:lnTo>
                    <a:pt x="96100" y="301891"/>
                  </a:lnTo>
                  <a:lnTo>
                    <a:pt x="127304" y="301891"/>
                  </a:lnTo>
                  <a:lnTo>
                    <a:pt x="370484" y="301891"/>
                  </a:lnTo>
                  <a:lnTo>
                    <a:pt x="370484" y="0"/>
                  </a:lnTo>
                  <a:close/>
                </a:path>
                <a:path w="635000" h="302260">
                  <a:moveTo>
                    <a:pt x="634720" y="233997"/>
                  </a:moveTo>
                  <a:lnTo>
                    <a:pt x="539305" y="233997"/>
                  </a:lnTo>
                  <a:lnTo>
                    <a:pt x="484670" y="27012"/>
                  </a:lnTo>
                  <a:lnTo>
                    <a:pt x="412013" y="234010"/>
                  </a:lnTo>
                  <a:lnTo>
                    <a:pt x="412013" y="301904"/>
                  </a:lnTo>
                  <a:lnTo>
                    <a:pt x="539318" y="301904"/>
                  </a:lnTo>
                  <a:lnTo>
                    <a:pt x="634720" y="301891"/>
                  </a:lnTo>
                  <a:lnTo>
                    <a:pt x="634720" y="233997"/>
                  </a:lnTo>
                  <a:close/>
                </a:path>
              </a:pathLst>
            </a:custGeom>
            <a:solidFill>
              <a:srgbClr val="C6C6C6"/>
            </a:solidFill>
          </p:spPr>
          <p:txBody>
            <a:bodyPr wrap="square" lIns="0" tIns="0" rIns="0" bIns="0" rtlCol="0"/>
            <a:lstStyle/>
            <a:p>
              <a:endParaRPr/>
            </a:p>
          </p:txBody>
        </p:sp>
        <p:sp>
          <p:nvSpPr>
            <p:cNvPr id="22" name="object 22"/>
            <p:cNvSpPr/>
            <p:nvPr/>
          </p:nvSpPr>
          <p:spPr>
            <a:xfrm>
              <a:off x="7175626" y="3496805"/>
              <a:ext cx="664210" cy="168275"/>
            </a:xfrm>
            <a:custGeom>
              <a:avLst/>
              <a:gdLst/>
              <a:ahLst/>
              <a:cxnLst/>
              <a:rect l="l" t="t" r="r" b="b"/>
              <a:pathLst>
                <a:path w="664209" h="168275">
                  <a:moveTo>
                    <a:pt x="664209" y="0"/>
                  </a:moveTo>
                  <a:lnTo>
                    <a:pt x="0" y="0"/>
                  </a:lnTo>
                  <a:lnTo>
                    <a:pt x="0" y="167881"/>
                  </a:lnTo>
                  <a:lnTo>
                    <a:pt x="664209" y="167881"/>
                  </a:lnTo>
                  <a:lnTo>
                    <a:pt x="664209" y="0"/>
                  </a:lnTo>
                  <a:close/>
                </a:path>
              </a:pathLst>
            </a:custGeom>
            <a:solidFill>
              <a:srgbClr val="FFFFFF"/>
            </a:solidFill>
          </p:spPr>
          <p:txBody>
            <a:bodyPr wrap="square" lIns="0" tIns="0" rIns="0" bIns="0" rtlCol="0"/>
            <a:lstStyle/>
            <a:p>
              <a:endParaRPr/>
            </a:p>
          </p:txBody>
        </p:sp>
        <p:sp>
          <p:nvSpPr>
            <p:cNvPr id="23" name="object 23"/>
            <p:cNvSpPr/>
            <p:nvPr/>
          </p:nvSpPr>
          <p:spPr>
            <a:xfrm>
              <a:off x="7175626" y="3496805"/>
              <a:ext cx="664210" cy="168275"/>
            </a:xfrm>
            <a:custGeom>
              <a:avLst/>
              <a:gdLst/>
              <a:ahLst/>
              <a:cxnLst/>
              <a:rect l="l" t="t" r="r" b="b"/>
              <a:pathLst>
                <a:path w="664209" h="168275">
                  <a:moveTo>
                    <a:pt x="664209" y="167881"/>
                  </a:moveTo>
                  <a:lnTo>
                    <a:pt x="0" y="167881"/>
                  </a:lnTo>
                  <a:lnTo>
                    <a:pt x="0" y="0"/>
                  </a:lnTo>
                  <a:lnTo>
                    <a:pt x="664209" y="0"/>
                  </a:lnTo>
                  <a:lnTo>
                    <a:pt x="664209" y="167881"/>
                  </a:lnTo>
                  <a:close/>
                </a:path>
              </a:pathLst>
            </a:custGeom>
            <a:ln w="4787">
              <a:solidFill>
                <a:srgbClr val="000000"/>
              </a:solidFill>
            </a:ln>
          </p:spPr>
          <p:txBody>
            <a:bodyPr wrap="square" lIns="0" tIns="0" rIns="0" bIns="0" rtlCol="0"/>
            <a:lstStyle/>
            <a:p>
              <a:endParaRPr/>
            </a:p>
          </p:txBody>
        </p:sp>
        <p:sp>
          <p:nvSpPr>
            <p:cNvPr id="24" name="object 24"/>
            <p:cNvSpPr/>
            <p:nvPr/>
          </p:nvSpPr>
          <p:spPr>
            <a:xfrm>
              <a:off x="7231392" y="3539565"/>
              <a:ext cx="556260" cy="83820"/>
            </a:xfrm>
            <a:custGeom>
              <a:avLst/>
              <a:gdLst/>
              <a:ahLst/>
              <a:cxnLst/>
              <a:rect l="l" t="t" r="r" b="b"/>
              <a:pathLst>
                <a:path w="556259" h="83820">
                  <a:moveTo>
                    <a:pt x="53873" y="60185"/>
                  </a:moveTo>
                  <a:lnTo>
                    <a:pt x="48348" y="45415"/>
                  </a:lnTo>
                  <a:lnTo>
                    <a:pt x="36220" y="36525"/>
                  </a:lnTo>
                  <a:lnTo>
                    <a:pt x="24091" y="29565"/>
                  </a:lnTo>
                  <a:lnTo>
                    <a:pt x="18580" y="20561"/>
                  </a:lnTo>
                  <a:lnTo>
                    <a:pt x="18580" y="15113"/>
                  </a:lnTo>
                  <a:lnTo>
                    <a:pt x="23774" y="12268"/>
                  </a:lnTo>
                  <a:lnTo>
                    <a:pt x="37033" y="12268"/>
                  </a:lnTo>
                  <a:lnTo>
                    <a:pt x="43103" y="14503"/>
                  </a:lnTo>
                  <a:lnTo>
                    <a:pt x="49415" y="17970"/>
                  </a:lnTo>
                  <a:lnTo>
                    <a:pt x="49669" y="4597"/>
                  </a:lnTo>
                  <a:lnTo>
                    <a:pt x="45199" y="2120"/>
                  </a:lnTo>
                  <a:lnTo>
                    <a:pt x="38265" y="0"/>
                  </a:lnTo>
                  <a:lnTo>
                    <a:pt x="29603" y="0"/>
                  </a:lnTo>
                  <a:lnTo>
                    <a:pt x="18224" y="1803"/>
                  </a:lnTo>
                  <a:lnTo>
                    <a:pt x="9880" y="6667"/>
                  </a:lnTo>
                  <a:lnTo>
                    <a:pt x="4737" y="13804"/>
                  </a:lnTo>
                  <a:lnTo>
                    <a:pt x="2984" y="22428"/>
                  </a:lnTo>
                  <a:lnTo>
                    <a:pt x="2984" y="28740"/>
                  </a:lnTo>
                  <a:lnTo>
                    <a:pt x="5080" y="33451"/>
                  </a:lnTo>
                  <a:lnTo>
                    <a:pt x="8305" y="37033"/>
                  </a:lnTo>
                  <a:lnTo>
                    <a:pt x="17119" y="43992"/>
                  </a:lnTo>
                  <a:lnTo>
                    <a:pt x="26873" y="49301"/>
                  </a:lnTo>
                  <a:lnTo>
                    <a:pt x="34772" y="54686"/>
                  </a:lnTo>
                  <a:lnTo>
                    <a:pt x="38023" y="61912"/>
                  </a:lnTo>
                  <a:lnTo>
                    <a:pt x="38023" y="68732"/>
                  </a:lnTo>
                  <a:lnTo>
                    <a:pt x="30835" y="71335"/>
                  </a:lnTo>
                  <a:lnTo>
                    <a:pt x="16852" y="71335"/>
                  </a:lnTo>
                  <a:lnTo>
                    <a:pt x="10528" y="68237"/>
                  </a:lnTo>
                  <a:lnTo>
                    <a:pt x="6083" y="65151"/>
                  </a:lnTo>
                  <a:lnTo>
                    <a:pt x="0" y="76161"/>
                  </a:lnTo>
                  <a:lnTo>
                    <a:pt x="4597" y="78905"/>
                  </a:lnTo>
                  <a:lnTo>
                    <a:pt x="10287" y="81280"/>
                  </a:lnTo>
                  <a:lnTo>
                    <a:pt x="17119" y="82956"/>
                  </a:lnTo>
                  <a:lnTo>
                    <a:pt x="25146" y="83591"/>
                  </a:lnTo>
                  <a:lnTo>
                    <a:pt x="36423" y="81965"/>
                  </a:lnTo>
                  <a:lnTo>
                    <a:pt x="45542" y="77279"/>
                  </a:lnTo>
                  <a:lnTo>
                    <a:pt x="51638" y="69913"/>
                  </a:lnTo>
                  <a:lnTo>
                    <a:pt x="53873" y="60185"/>
                  </a:lnTo>
                  <a:close/>
                </a:path>
                <a:path w="556259" h="83820">
                  <a:moveTo>
                    <a:pt x="124333" y="762"/>
                  </a:moveTo>
                  <a:lnTo>
                    <a:pt x="59677" y="762"/>
                  </a:lnTo>
                  <a:lnTo>
                    <a:pt x="59677" y="13271"/>
                  </a:lnTo>
                  <a:lnTo>
                    <a:pt x="83337" y="13271"/>
                  </a:lnTo>
                  <a:lnTo>
                    <a:pt x="83337" y="82359"/>
                  </a:lnTo>
                  <a:lnTo>
                    <a:pt x="98437" y="82359"/>
                  </a:lnTo>
                  <a:lnTo>
                    <a:pt x="98437" y="13271"/>
                  </a:lnTo>
                  <a:lnTo>
                    <a:pt x="120738" y="13271"/>
                  </a:lnTo>
                  <a:lnTo>
                    <a:pt x="124333" y="762"/>
                  </a:lnTo>
                  <a:close/>
                </a:path>
                <a:path w="556259" h="83820">
                  <a:moveTo>
                    <a:pt x="178308" y="749"/>
                  </a:moveTo>
                  <a:lnTo>
                    <a:pt x="132867" y="749"/>
                  </a:lnTo>
                  <a:lnTo>
                    <a:pt x="132867" y="82359"/>
                  </a:lnTo>
                  <a:lnTo>
                    <a:pt x="178308" y="82359"/>
                  </a:lnTo>
                  <a:lnTo>
                    <a:pt x="178308" y="69850"/>
                  </a:lnTo>
                  <a:lnTo>
                    <a:pt x="147853" y="69850"/>
                  </a:lnTo>
                  <a:lnTo>
                    <a:pt x="147853" y="46951"/>
                  </a:lnTo>
                  <a:lnTo>
                    <a:pt x="174218" y="46951"/>
                  </a:lnTo>
                  <a:lnTo>
                    <a:pt x="174218" y="34442"/>
                  </a:lnTo>
                  <a:lnTo>
                    <a:pt x="147853" y="34442"/>
                  </a:lnTo>
                  <a:lnTo>
                    <a:pt x="147853" y="13271"/>
                  </a:lnTo>
                  <a:lnTo>
                    <a:pt x="174218" y="13271"/>
                  </a:lnTo>
                  <a:lnTo>
                    <a:pt x="178308" y="749"/>
                  </a:lnTo>
                  <a:close/>
                </a:path>
                <a:path w="556259" h="83820">
                  <a:moveTo>
                    <a:pt x="273900" y="749"/>
                  </a:moveTo>
                  <a:lnTo>
                    <a:pt x="259791" y="749"/>
                  </a:lnTo>
                  <a:lnTo>
                    <a:pt x="236626" y="36664"/>
                  </a:lnTo>
                  <a:lnTo>
                    <a:pt x="233895" y="42113"/>
                  </a:lnTo>
                  <a:lnTo>
                    <a:pt x="233654" y="42113"/>
                  </a:lnTo>
                  <a:lnTo>
                    <a:pt x="230568" y="36791"/>
                  </a:lnTo>
                  <a:lnTo>
                    <a:pt x="205676" y="749"/>
                  </a:lnTo>
                  <a:lnTo>
                    <a:pt x="191681" y="749"/>
                  </a:lnTo>
                  <a:lnTo>
                    <a:pt x="191681" y="82359"/>
                  </a:lnTo>
                  <a:lnTo>
                    <a:pt x="206667" y="82359"/>
                  </a:lnTo>
                  <a:lnTo>
                    <a:pt x="206667" y="28371"/>
                  </a:lnTo>
                  <a:lnTo>
                    <a:pt x="206413" y="25019"/>
                  </a:lnTo>
                  <a:lnTo>
                    <a:pt x="206667" y="25019"/>
                  </a:lnTo>
                  <a:lnTo>
                    <a:pt x="208280" y="28486"/>
                  </a:lnTo>
                  <a:lnTo>
                    <a:pt x="229933" y="59702"/>
                  </a:lnTo>
                  <a:lnTo>
                    <a:pt x="237375" y="59702"/>
                  </a:lnTo>
                  <a:lnTo>
                    <a:pt x="254088" y="33451"/>
                  </a:lnTo>
                  <a:lnTo>
                    <a:pt x="257924" y="27622"/>
                  </a:lnTo>
                  <a:lnTo>
                    <a:pt x="259041" y="25019"/>
                  </a:lnTo>
                  <a:lnTo>
                    <a:pt x="259168" y="25019"/>
                  </a:lnTo>
                  <a:lnTo>
                    <a:pt x="258914" y="28244"/>
                  </a:lnTo>
                  <a:lnTo>
                    <a:pt x="258914" y="82359"/>
                  </a:lnTo>
                  <a:lnTo>
                    <a:pt x="273900" y="82359"/>
                  </a:lnTo>
                  <a:lnTo>
                    <a:pt x="273900" y="749"/>
                  </a:lnTo>
                  <a:close/>
                </a:path>
                <a:path w="556259" h="83820">
                  <a:moveTo>
                    <a:pt x="362673" y="876"/>
                  </a:moveTo>
                  <a:lnTo>
                    <a:pt x="347319" y="876"/>
                  </a:lnTo>
                  <a:lnTo>
                    <a:pt x="325653" y="52527"/>
                  </a:lnTo>
                  <a:lnTo>
                    <a:pt x="322554" y="61429"/>
                  </a:lnTo>
                  <a:lnTo>
                    <a:pt x="322313" y="61429"/>
                  </a:lnTo>
                  <a:lnTo>
                    <a:pt x="320827" y="56972"/>
                  </a:lnTo>
                  <a:lnTo>
                    <a:pt x="299402" y="876"/>
                  </a:lnTo>
                  <a:lnTo>
                    <a:pt x="283057" y="876"/>
                  </a:lnTo>
                  <a:lnTo>
                    <a:pt x="316115" y="82854"/>
                  </a:lnTo>
                  <a:lnTo>
                    <a:pt x="326885" y="82854"/>
                  </a:lnTo>
                  <a:lnTo>
                    <a:pt x="362673" y="876"/>
                  </a:lnTo>
                  <a:close/>
                </a:path>
                <a:path w="556259" h="83820">
                  <a:moveTo>
                    <a:pt x="386816" y="749"/>
                  </a:moveTo>
                  <a:lnTo>
                    <a:pt x="371843" y="749"/>
                  </a:lnTo>
                  <a:lnTo>
                    <a:pt x="371843" y="82359"/>
                  </a:lnTo>
                  <a:lnTo>
                    <a:pt x="386816" y="82359"/>
                  </a:lnTo>
                  <a:lnTo>
                    <a:pt x="386816" y="749"/>
                  </a:lnTo>
                  <a:close/>
                </a:path>
                <a:path w="556259" h="83820">
                  <a:moveTo>
                    <a:pt x="447611" y="69723"/>
                  </a:moveTo>
                  <a:lnTo>
                    <a:pt x="418401" y="69723"/>
                  </a:lnTo>
                  <a:lnTo>
                    <a:pt x="418401" y="749"/>
                  </a:lnTo>
                  <a:lnTo>
                    <a:pt x="403415" y="749"/>
                  </a:lnTo>
                  <a:lnTo>
                    <a:pt x="403415" y="82359"/>
                  </a:lnTo>
                  <a:lnTo>
                    <a:pt x="447611" y="82359"/>
                  </a:lnTo>
                  <a:lnTo>
                    <a:pt x="447611" y="69723"/>
                  </a:lnTo>
                  <a:close/>
                </a:path>
                <a:path w="556259" h="83820">
                  <a:moveTo>
                    <a:pt x="501103" y="69723"/>
                  </a:moveTo>
                  <a:lnTo>
                    <a:pt x="471881" y="69723"/>
                  </a:lnTo>
                  <a:lnTo>
                    <a:pt x="471881" y="749"/>
                  </a:lnTo>
                  <a:lnTo>
                    <a:pt x="456895" y="749"/>
                  </a:lnTo>
                  <a:lnTo>
                    <a:pt x="456895" y="82359"/>
                  </a:lnTo>
                  <a:lnTo>
                    <a:pt x="501103" y="82359"/>
                  </a:lnTo>
                  <a:lnTo>
                    <a:pt x="501103" y="69723"/>
                  </a:lnTo>
                  <a:close/>
                </a:path>
                <a:path w="556259" h="83820">
                  <a:moveTo>
                    <a:pt x="555840" y="749"/>
                  </a:moveTo>
                  <a:lnTo>
                    <a:pt x="510400" y="749"/>
                  </a:lnTo>
                  <a:lnTo>
                    <a:pt x="510400" y="82359"/>
                  </a:lnTo>
                  <a:lnTo>
                    <a:pt x="555840" y="82359"/>
                  </a:lnTo>
                  <a:lnTo>
                    <a:pt x="555840" y="69850"/>
                  </a:lnTo>
                  <a:lnTo>
                    <a:pt x="525386" y="69850"/>
                  </a:lnTo>
                  <a:lnTo>
                    <a:pt x="525386" y="46951"/>
                  </a:lnTo>
                  <a:lnTo>
                    <a:pt x="551751" y="46951"/>
                  </a:lnTo>
                  <a:lnTo>
                    <a:pt x="551751" y="34442"/>
                  </a:lnTo>
                  <a:lnTo>
                    <a:pt x="525386" y="34442"/>
                  </a:lnTo>
                  <a:lnTo>
                    <a:pt x="525386" y="13271"/>
                  </a:lnTo>
                  <a:lnTo>
                    <a:pt x="551751" y="13271"/>
                  </a:lnTo>
                  <a:lnTo>
                    <a:pt x="555840" y="749"/>
                  </a:lnTo>
                  <a:close/>
                </a:path>
              </a:pathLst>
            </a:custGeom>
            <a:solidFill>
              <a:srgbClr val="000000"/>
            </a:solidFill>
          </p:spPr>
          <p:txBody>
            <a:bodyPr wrap="square" lIns="0" tIns="0" rIns="0" bIns="0" rtlCol="0"/>
            <a:lstStyle/>
            <a:p>
              <a:endParaRPr/>
            </a:p>
          </p:txBody>
        </p:sp>
      </p:grpSp>
      <p:sp>
        <p:nvSpPr>
          <p:cNvPr id="25" name="object 25"/>
          <p:cNvSpPr txBox="1"/>
          <p:nvPr/>
        </p:nvSpPr>
        <p:spPr>
          <a:xfrm>
            <a:off x="6109098" y="2844260"/>
            <a:ext cx="713105" cy="223520"/>
          </a:xfrm>
          <a:prstGeom prst="rect">
            <a:avLst/>
          </a:prstGeom>
        </p:spPr>
        <p:txBody>
          <a:bodyPr vert="horz" wrap="square" lIns="0" tIns="12700" rIns="0" bIns="0" rtlCol="0">
            <a:spAutoFit/>
          </a:bodyPr>
          <a:lstStyle/>
          <a:p>
            <a:pPr marL="12700">
              <a:lnSpc>
                <a:spcPct val="100000"/>
              </a:lnSpc>
              <a:spcBef>
                <a:spcPts val="100"/>
              </a:spcBef>
            </a:pPr>
            <a:r>
              <a:rPr sz="1300" dirty="0">
                <a:latin typeface="Bliss"/>
                <a:cs typeface="Bliss"/>
              </a:rPr>
              <a:t>Steep </a:t>
            </a:r>
            <a:r>
              <a:rPr sz="1300" spc="-10" dirty="0">
                <a:latin typeface="Bliss"/>
                <a:cs typeface="Bliss"/>
              </a:rPr>
              <a:t>hills</a:t>
            </a:r>
            <a:endParaRPr sz="1300">
              <a:latin typeface="Bliss"/>
              <a:cs typeface="Bliss"/>
            </a:endParaRPr>
          </a:p>
        </p:txBody>
      </p:sp>
      <p:sp>
        <p:nvSpPr>
          <p:cNvPr id="26" name="object 26"/>
          <p:cNvSpPr txBox="1"/>
          <p:nvPr/>
        </p:nvSpPr>
        <p:spPr>
          <a:xfrm>
            <a:off x="8138434" y="3474260"/>
            <a:ext cx="648335" cy="223520"/>
          </a:xfrm>
          <a:prstGeom prst="rect">
            <a:avLst/>
          </a:prstGeom>
        </p:spPr>
        <p:txBody>
          <a:bodyPr vert="horz" wrap="square" lIns="0" tIns="12700" rIns="0" bIns="0" rtlCol="0">
            <a:spAutoFit/>
          </a:bodyPr>
          <a:lstStyle/>
          <a:p>
            <a:pPr marL="12700">
              <a:lnSpc>
                <a:spcPct val="100000"/>
              </a:lnSpc>
              <a:spcBef>
                <a:spcPts val="100"/>
              </a:spcBef>
            </a:pPr>
            <a:r>
              <a:rPr sz="1300" spc="-10" dirty="0">
                <a:latin typeface="Bliss"/>
                <a:cs typeface="Bliss"/>
              </a:rPr>
              <a:t>Farmland</a:t>
            </a:r>
            <a:endParaRPr sz="1300">
              <a:latin typeface="Bliss"/>
              <a:cs typeface="Blis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TotalTime>
  <Words>2330</Words>
  <Application>Microsoft Office PowerPoint</Application>
  <PresentationFormat>Custom</PresentationFormat>
  <Paragraphs>162</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ArialMT</vt:lpstr>
      <vt:lpstr>Bliss</vt:lpstr>
      <vt:lpstr>Calibri</vt:lpstr>
      <vt:lpstr>Segoe UI</vt:lpstr>
      <vt:lpstr>Office Theme</vt:lpstr>
      <vt:lpstr>PowerPoint Presentation</vt:lpstr>
      <vt:lpstr>Who can save Stemville?</vt:lpstr>
      <vt:lpstr>Who can save Stemville?</vt:lpstr>
      <vt:lpstr>What are floods and why do they happen?</vt:lpstr>
      <vt:lpstr>Why are floods a problem?</vt:lpstr>
      <vt:lpstr>Why are floods a problem?</vt:lpstr>
      <vt:lpstr>Why are floods a problem?</vt:lpstr>
      <vt:lpstr>What affect does climate change have on flooding?</vt:lpstr>
      <vt:lpstr>Where is STEMVILLE?</vt:lpstr>
      <vt:lpstr>PowerPoint Presentation</vt:lpstr>
      <vt:lpstr>The Stemville Floods</vt:lpstr>
      <vt:lpstr>Can you save Stemville?</vt:lpstr>
      <vt:lpstr>What is in a pitch?</vt:lpstr>
      <vt:lpstr>Let’s hear your pitch!</vt:lpstr>
      <vt:lpstr>What is the carbon footprint?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Elizabeth Hooper</cp:lastModifiedBy>
  <cp:revision>1</cp:revision>
  <dcterms:created xsi:type="dcterms:W3CDTF">2022-09-09T15:33:50Z</dcterms:created>
  <dcterms:modified xsi:type="dcterms:W3CDTF">2022-09-23T14:27:45Z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2022-09-09T00:00:00Z</vt:filetime>
  </property>
  <property fmtid="{D5CDD505-2E9C-101B-9397-08002B2CF9AE}" pid="3" name="Creator">
    <vt:lpwstr>Adobe InDesign 17.2 (Macintosh)</vt:lpwstr>
  </property>
  <property fmtid="{D5CDD505-2E9C-101B-9397-08002B2CF9AE}" pid="4" name="LastSaved">
    <vt:filetime>2022-09-09T00:00:00Z</vt:filetime>
  </property>
  <property fmtid="{D5CDD505-2E9C-101B-9397-08002B2CF9AE}" pid="5" name="Producer">
    <vt:lpwstr>Adobe PDF Library 16.0.7</vt:lpwstr>
  </property>
</Properties>
</file>