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15"/>
  </p:notesMasterIdLst>
  <p:handoutMasterIdLst>
    <p:handoutMasterId r:id="rId16"/>
  </p:handoutMasterIdLst>
  <p:sldIdLst>
    <p:sldId id="256" r:id="rId5"/>
    <p:sldId id="278" r:id="rId6"/>
    <p:sldId id="288" r:id="rId7"/>
    <p:sldId id="289" r:id="rId8"/>
    <p:sldId id="290" r:id="rId9"/>
    <p:sldId id="291" r:id="rId10"/>
    <p:sldId id="298" r:id="rId11"/>
    <p:sldId id="304" r:id="rId12"/>
    <p:sldId id="299" r:id="rId13"/>
    <p:sldId id="297" r:id="rId14"/>
  </p:sldIdLst>
  <p:sldSz cx="12192000" cy="6858000"/>
  <p:notesSz cx="10021888" cy="6889750"/>
  <p:defaultTextStyle>
    <a:defPPr>
      <a:defRPr lang="en-US"/>
    </a:defPPr>
    <a:lvl1pPr algn="l" rtl="0" eaLnBrk="0" fontAlgn="base" hangingPunct="0">
      <a:spcBef>
        <a:spcPct val="0"/>
      </a:spcBef>
      <a:spcAft>
        <a:spcPct val="0"/>
      </a:spcAft>
      <a:defRPr sz="2400" kern="1200">
        <a:solidFill>
          <a:schemeClr val="tx1"/>
        </a:solidFill>
        <a:latin typeface="Times" panose="02020603050405020304" pitchFamily="18" charset="0"/>
        <a:ea typeface="ヒラギノ角ゴ Pro W3" pitchFamily="125" charset="-128"/>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ヒラギノ角ゴ Pro W3" pitchFamily="125" charset="-128"/>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ヒラギノ角ゴ Pro W3" pitchFamily="125" charset="-128"/>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ヒラギノ角ゴ Pro W3" pitchFamily="125" charset="-128"/>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ヒラギノ角ゴ Pro W3" pitchFamily="125" charset="-128"/>
        <a:cs typeface="+mn-cs"/>
      </a:defRPr>
    </a:lvl5pPr>
    <a:lvl6pPr marL="2286000" algn="l" defTabSz="914400" rtl="0" eaLnBrk="1" latinLnBrk="0" hangingPunct="1">
      <a:defRPr sz="2400" kern="1200">
        <a:solidFill>
          <a:schemeClr val="tx1"/>
        </a:solidFill>
        <a:latin typeface="Times" panose="02020603050405020304" pitchFamily="18" charset="0"/>
        <a:ea typeface="ヒラギノ角ゴ Pro W3" pitchFamily="125" charset="-128"/>
        <a:cs typeface="+mn-cs"/>
      </a:defRPr>
    </a:lvl6pPr>
    <a:lvl7pPr marL="2743200" algn="l" defTabSz="914400" rtl="0" eaLnBrk="1" latinLnBrk="0" hangingPunct="1">
      <a:defRPr sz="2400" kern="1200">
        <a:solidFill>
          <a:schemeClr val="tx1"/>
        </a:solidFill>
        <a:latin typeface="Times" panose="02020603050405020304" pitchFamily="18" charset="0"/>
        <a:ea typeface="ヒラギノ角ゴ Pro W3" pitchFamily="125" charset="-128"/>
        <a:cs typeface="+mn-cs"/>
      </a:defRPr>
    </a:lvl7pPr>
    <a:lvl8pPr marL="3200400" algn="l" defTabSz="914400" rtl="0" eaLnBrk="1" latinLnBrk="0" hangingPunct="1">
      <a:defRPr sz="2400" kern="1200">
        <a:solidFill>
          <a:schemeClr val="tx1"/>
        </a:solidFill>
        <a:latin typeface="Times" panose="02020603050405020304" pitchFamily="18" charset="0"/>
        <a:ea typeface="ヒラギノ角ゴ Pro W3" pitchFamily="125" charset="-128"/>
        <a:cs typeface="+mn-cs"/>
      </a:defRPr>
    </a:lvl8pPr>
    <a:lvl9pPr marL="3657600" algn="l" defTabSz="914400" rtl="0" eaLnBrk="1" latinLnBrk="0" hangingPunct="1">
      <a:defRPr sz="2400" kern="1200">
        <a:solidFill>
          <a:schemeClr val="tx1"/>
        </a:solidFill>
        <a:latin typeface="Times" panose="02020603050405020304" pitchFamily="18"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D61"/>
    <a:srgbClr val="4D1C74"/>
    <a:srgbClr val="0023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650" autoAdjust="0"/>
    <p:restoredTop sz="88249" autoAdjust="0"/>
  </p:normalViewPr>
  <p:slideViewPr>
    <p:cSldViewPr>
      <p:cViewPr>
        <p:scale>
          <a:sx n="75" d="100"/>
          <a:sy n="75" d="100"/>
        </p:scale>
        <p:origin x="2544" y="58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0" d="100"/>
          <a:sy n="70" d="100"/>
        </p:scale>
        <p:origin x="3240"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Bell" userId="ca87b970-aa90-4fbd-a372-fd98626d0c59" providerId="ADAL" clId="{AFA1882B-3EC4-41B6-8F9F-12563A8441C1}"/>
    <pc:docChg chg="delSld modSld delSection modSection">
      <pc:chgData name="Emma Bell" userId="ca87b970-aa90-4fbd-a372-fd98626d0c59" providerId="ADAL" clId="{AFA1882B-3EC4-41B6-8F9F-12563A8441C1}" dt="2021-12-07T14:19:20.451" v="23" actId="47"/>
      <pc:docMkLst>
        <pc:docMk/>
      </pc:docMkLst>
      <pc:sldChg chg="modSp mod">
        <pc:chgData name="Emma Bell" userId="ca87b970-aa90-4fbd-a372-fd98626d0c59" providerId="ADAL" clId="{AFA1882B-3EC4-41B6-8F9F-12563A8441C1}" dt="2021-12-07T14:18:29.010" v="17" actId="20577"/>
        <pc:sldMkLst>
          <pc:docMk/>
          <pc:sldMk cId="0" sldId="256"/>
        </pc:sldMkLst>
        <pc:spChg chg="mod">
          <ac:chgData name="Emma Bell" userId="ca87b970-aa90-4fbd-a372-fd98626d0c59" providerId="ADAL" clId="{AFA1882B-3EC4-41B6-8F9F-12563A8441C1}" dt="2021-12-07T14:18:29.010" v="17" actId="20577"/>
          <ac:spMkLst>
            <pc:docMk/>
            <pc:sldMk cId="0" sldId="256"/>
            <ac:spMk id="6" creationId="{62125F60-7C74-430F-983B-430265903269}"/>
          </ac:spMkLst>
        </pc:spChg>
      </pc:sldChg>
      <pc:sldChg chg="del">
        <pc:chgData name="Emma Bell" userId="ca87b970-aa90-4fbd-a372-fd98626d0c59" providerId="ADAL" clId="{AFA1882B-3EC4-41B6-8F9F-12563A8441C1}" dt="2021-12-07T14:18:43.689" v="18" actId="47"/>
        <pc:sldMkLst>
          <pc:docMk/>
          <pc:sldMk cId="1779749011" sldId="271"/>
        </pc:sldMkLst>
      </pc:sldChg>
      <pc:sldChg chg="del">
        <pc:chgData name="Emma Bell" userId="ca87b970-aa90-4fbd-a372-fd98626d0c59" providerId="ADAL" clId="{AFA1882B-3EC4-41B6-8F9F-12563A8441C1}" dt="2021-12-07T14:18:43.689" v="18" actId="47"/>
        <pc:sldMkLst>
          <pc:docMk/>
          <pc:sldMk cId="3364562764" sldId="273"/>
        </pc:sldMkLst>
      </pc:sldChg>
      <pc:sldChg chg="del">
        <pc:chgData name="Emma Bell" userId="ca87b970-aa90-4fbd-a372-fd98626d0c59" providerId="ADAL" clId="{AFA1882B-3EC4-41B6-8F9F-12563A8441C1}" dt="2021-12-07T14:19:20.451" v="23" actId="47"/>
        <pc:sldMkLst>
          <pc:docMk/>
          <pc:sldMk cId="1358479436" sldId="277"/>
        </pc:sldMkLst>
      </pc:sldChg>
      <pc:sldChg chg="del">
        <pc:chgData name="Emma Bell" userId="ca87b970-aa90-4fbd-a372-fd98626d0c59" providerId="ADAL" clId="{AFA1882B-3EC4-41B6-8F9F-12563A8441C1}" dt="2021-12-07T14:18:43.689" v="18" actId="47"/>
        <pc:sldMkLst>
          <pc:docMk/>
          <pc:sldMk cId="1484851767" sldId="280"/>
        </pc:sldMkLst>
      </pc:sldChg>
      <pc:sldChg chg="del">
        <pc:chgData name="Emma Bell" userId="ca87b970-aa90-4fbd-a372-fd98626d0c59" providerId="ADAL" clId="{AFA1882B-3EC4-41B6-8F9F-12563A8441C1}" dt="2021-12-07T14:19:20.451" v="23" actId="47"/>
        <pc:sldMkLst>
          <pc:docMk/>
          <pc:sldMk cId="622518344" sldId="281"/>
        </pc:sldMkLst>
      </pc:sldChg>
      <pc:sldChg chg="del">
        <pc:chgData name="Emma Bell" userId="ca87b970-aa90-4fbd-a372-fd98626d0c59" providerId="ADAL" clId="{AFA1882B-3EC4-41B6-8F9F-12563A8441C1}" dt="2021-12-07T14:18:43.689" v="18" actId="47"/>
        <pc:sldMkLst>
          <pc:docMk/>
          <pc:sldMk cId="3315589025" sldId="283"/>
        </pc:sldMkLst>
      </pc:sldChg>
      <pc:sldChg chg="del">
        <pc:chgData name="Emma Bell" userId="ca87b970-aa90-4fbd-a372-fd98626d0c59" providerId="ADAL" clId="{AFA1882B-3EC4-41B6-8F9F-12563A8441C1}" dt="2021-12-07T14:19:20.451" v="23" actId="47"/>
        <pc:sldMkLst>
          <pc:docMk/>
          <pc:sldMk cId="494250652" sldId="284"/>
        </pc:sldMkLst>
      </pc:sldChg>
      <pc:sldChg chg="del">
        <pc:chgData name="Emma Bell" userId="ca87b970-aa90-4fbd-a372-fd98626d0c59" providerId="ADAL" clId="{AFA1882B-3EC4-41B6-8F9F-12563A8441C1}" dt="2021-12-07T14:18:43.689" v="18" actId="47"/>
        <pc:sldMkLst>
          <pc:docMk/>
          <pc:sldMk cId="2237289618" sldId="285"/>
        </pc:sldMkLst>
      </pc:sldChg>
      <pc:sldChg chg="del">
        <pc:chgData name="Emma Bell" userId="ca87b970-aa90-4fbd-a372-fd98626d0c59" providerId="ADAL" clId="{AFA1882B-3EC4-41B6-8F9F-12563A8441C1}" dt="2021-12-07T14:18:43.689" v="18" actId="47"/>
        <pc:sldMkLst>
          <pc:docMk/>
          <pc:sldMk cId="513315811" sldId="287"/>
        </pc:sldMkLst>
      </pc:sldChg>
      <pc:sldChg chg="del">
        <pc:chgData name="Emma Bell" userId="ca87b970-aa90-4fbd-a372-fd98626d0c59" providerId="ADAL" clId="{AFA1882B-3EC4-41B6-8F9F-12563A8441C1}" dt="2021-12-07T14:19:20.451" v="23" actId="47"/>
        <pc:sldMkLst>
          <pc:docMk/>
          <pc:sldMk cId="1846356873" sldId="293"/>
        </pc:sldMkLst>
      </pc:sldChg>
      <pc:sldChg chg="del">
        <pc:chgData name="Emma Bell" userId="ca87b970-aa90-4fbd-a372-fd98626d0c59" providerId="ADAL" clId="{AFA1882B-3EC4-41B6-8F9F-12563A8441C1}" dt="2021-12-07T14:18:43.689" v="18" actId="47"/>
        <pc:sldMkLst>
          <pc:docMk/>
          <pc:sldMk cId="3398209071" sldId="294"/>
        </pc:sldMkLst>
      </pc:sldChg>
      <pc:sldChg chg="del">
        <pc:chgData name="Emma Bell" userId="ca87b970-aa90-4fbd-a372-fd98626d0c59" providerId="ADAL" clId="{AFA1882B-3EC4-41B6-8F9F-12563A8441C1}" dt="2021-12-07T14:19:20.451" v="23" actId="47"/>
        <pc:sldMkLst>
          <pc:docMk/>
          <pc:sldMk cId="4112257260" sldId="300"/>
        </pc:sldMkLst>
      </pc:sldChg>
      <pc:sldChg chg="del">
        <pc:chgData name="Emma Bell" userId="ca87b970-aa90-4fbd-a372-fd98626d0c59" providerId="ADAL" clId="{AFA1882B-3EC4-41B6-8F9F-12563A8441C1}" dt="2021-12-07T14:19:20.451" v="23" actId="47"/>
        <pc:sldMkLst>
          <pc:docMk/>
          <pc:sldMk cId="1021598224" sldId="301"/>
        </pc:sldMkLst>
      </pc:sldChg>
      <pc:sldChg chg="del">
        <pc:chgData name="Emma Bell" userId="ca87b970-aa90-4fbd-a372-fd98626d0c59" providerId="ADAL" clId="{AFA1882B-3EC4-41B6-8F9F-12563A8441C1}" dt="2021-12-07T14:19:20.451" v="23" actId="47"/>
        <pc:sldMkLst>
          <pc:docMk/>
          <pc:sldMk cId="975099414" sldId="305"/>
        </pc:sldMkLst>
      </pc:sldChg>
      <pc:sldChg chg="del">
        <pc:chgData name="Emma Bell" userId="ca87b970-aa90-4fbd-a372-fd98626d0c59" providerId="ADAL" clId="{AFA1882B-3EC4-41B6-8F9F-12563A8441C1}" dt="2021-12-07T14:19:20.451" v="23" actId="47"/>
        <pc:sldMkLst>
          <pc:docMk/>
          <pc:sldMk cId="4077735695" sldId="308"/>
        </pc:sldMkLst>
      </pc:sldChg>
      <pc:sldChg chg="del">
        <pc:chgData name="Emma Bell" userId="ca87b970-aa90-4fbd-a372-fd98626d0c59" providerId="ADAL" clId="{AFA1882B-3EC4-41B6-8F9F-12563A8441C1}" dt="2021-12-07T14:19:20.451" v="23" actId="47"/>
        <pc:sldMkLst>
          <pc:docMk/>
          <pc:sldMk cId="751014751" sldId="310"/>
        </pc:sldMkLst>
      </pc:sldChg>
      <pc:sldChg chg="del">
        <pc:chgData name="Emma Bell" userId="ca87b970-aa90-4fbd-a372-fd98626d0c59" providerId="ADAL" clId="{AFA1882B-3EC4-41B6-8F9F-12563A8441C1}" dt="2021-12-07T14:19:20.451" v="23" actId="47"/>
        <pc:sldMkLst>
          <pc:docMk/>
          <pc:sldMk cId="4258486001" sldId="312"/>
        </pc:sldMkLst>
      </pc:sldChg>
      <pc:sldChg chg="del">
        <pc:chgData name="Emma Bell" userId="ca87b970-aa90-4fbd-a372-fd98626d0c59" providerId="ADAL" clId="{AFA1882B-3EC4-41B6-8F9F-12563A8441C1}" dt="2021-12-07T14:18:43.689" v="18" actId="47"/>
        <pc:sldMkLst>
          <pc:docMk/>
          <pc:sldMk cId="671651308" sldId="315"/>
        </pc:sldMkLst>
      </pc:sldChg>
      <pc:sldChg chg="del">
        <pc:chgData name="Emma Bell" userId="ca87b970-aa90-4fbd-a372-fd98626d0c59" providerId="ADAL" clId="{AFA1882B-3EC4-41B6-8F9F-12563A8441C1}" dt="2021-12-07T14:18:43.689" v="18" actId="47"/>
        <pc:sldMkLst>
          <pc:docMk/>
          <pc:sldMk cId="1476700313" sldId="316"/>
        </pc:sldMkLst>
      </pc:sldChg>
      <pc:sldChg chg="del">
        <pc:chgData name="Emma Bell" userId="ca87b970-aa90-4fbd-a372-fd98626d0c59" providerId="ADAL" clId="{AFA1882B-3EC4-41B6-8F9F-12563A8441C1}" dt="2021-12-07T14:18:43.689" v="18" actId="47"/>
        <pc:sldMkLst>
          <pc:docMk/>
          <pc:sldMk cId="4131475837" sldId="317"/>
        </pc:sldMkLst>
      </pc:sldChg>
      <pc:sldChg chg="del">
        <pc:chgData name="Emma Bell" userId="ca87b970-aa90-4fbd-a372-fd98626d0c59" providerId="ADAL" clId="{AFA1882B-3EC4-41B6-8F9F-12563A8441C1}" dt="2021-12-07T14:18:43.689" v="18" actId="47"/>
        <pc:sldMkLst>
          <pc:docMk/>
          <pc:sldMk cId="1409605121" sldId="318"/>
        </pc:sldMkLst>
      </pc:sldChg>
      <pc:sldChg chg="del">
        <pc:chgData name="Emma Bell" userId="ca87b970-aa90-4fbd-a372-fd98626d0c59" providerId="ADAL" clId="{AFA1882B-3EC4-41B6-8F9F-12563A8441C1}" dt="2021-12-07T14:18:43.689" v="18" actId="47"/>
        <pc:sldMkLst>
          <pc:docMk/>
          <pc:sldMk cId="3639509185" sldId="319"/>
        </pc:sldMkLst>
      </pc:sldChg>
      <pc:sldChg chg="del">
        <pc:chgData name="Emma Bell" userId="ca87b970-aa90-4fbd-a372-fd98626d0c59" providerId="ADAL" clId="{AFA1882B-3EC4-41B6-8F9F-12563A8441C1}" dt="2021-12-07T14:18:43.689" v="18" actId="47"/>
        <pc:sldMkLst>
          <pc:docMk/>
          <pc:sldMk cId="3113376466" sldId="321"/>
        </pc:sldMkLst>
      </pc:sldChg>
      <pc:sldChg chg="del">
        <pc:chgData name="Emma Bell" userId="ca87b970-aa90-4fbd-a372-fd98626d0c59" providerId="ADAL" clId="{AFA1882B-3EC4-41B6-8F9F-12563A8441C1}" dt="2021-12-07T14:18:43.689" v="18" actId="47"/>
        <pc:sldMkLst>
          <pc:docMk/>
          <pc:sldMk cId="3392745236" sldId="322"/>
        </pc:sldMkLst>
      </pc:sldChg>
      <pc:sldChg chg="del">
        <pc:chgData name="Emma Bell" userId="ca87b970-aa90-4fbd-a372-fd98626d0c59" providerId="ADAL" clId="{AFA1882B-3EC4-41B6-8F9F-12563A8441C1}" dt="2021-12-07T14:18:43.689" v="18" actId="47"/>
        <pc:sldMkLst>
          <pc:docMk/>
          <pc:sldMk cId="1491675491" sldId="323"/>
        </pc:sldMkLst>
      </pc:sldChg>
      <pc:sldChg chg="del">
        <pc:chgData name="Emma Bell" userId="ca87b970-aa90-4fbd-a372-fd98626d0c59" providerId="ADAL" clId="{AFA1882B-3EC4-41B6-8F9F-12563A8441C1}" dt="2021-12-07T14:18:43.689" v="18" actId="47"/>
        <pc:sldMkLst>
          <pc:docMk/>
          <pc:sldMk cId="1830066001" sldId="324"/>
        </pc:sldMkLst>
      </pc:sldChg>
      <pc:sldChg chg="del">
        <pc:chgData name="Emma Bell" userId="ca87b970-aa90-4fbd-a372-fd98626d0c59" providerId="ADAL" clId="{AFA1882B-3EC4-41B6-8F9F-12563A8441C1}" dt="2021-12-07T14:18:43.689" v="18" actId="47"/>
        <pc:sldMkLst>
          <pc:docMk/>
          <pc:sldMk cId="2449078783" sldId="32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342818" cy="345684"/>
          </a:xfrm>
          <a:prstGeom prst="rect">
            <a:avLst/>
          </a:prstGeom>
        </p:spPr>
        <p:txBody>
          <a:bodyPr vert="horz" lIns="96634" tIns="48317" rIns="96634" bIns="48317" rtlCol="0"/>
          <a:lstStyle>
            <a:lvl1pPr algn="l">
              <a:defRPr sz="1300">
                <a:latin typeface="Times" charset="0"/>
                <a:ea typeface="ヒラギノ角ゴ Pro W3" charset="-128"/>
              </a:defRPr>
            </a:lvl1pPr>
          </a:lstStyle>
          <a:p>
            <a:pPr>
              <a:defRPr/>
            </a:pPr>
            <a:endParaRPr lang="en-US"/>
          </a:p>
        </p:txBody>
      </p:sp>
      <p:sp>
        <p:nvSpPr>
          <p:cNvPr id="3" name="Date Placeholder 2"/>
          <p:cNvSpPr>
            <a:spLocks noGrp="1"/>
          </p:cNvSpPr>
          <p:nvPr>
            <p:ph type="dt" sz="quarter" idx="1"/>
          </p:nvPr>
        </p:nvSpPr>
        <p:spPr>
          <a:xfrm>
            <a:off x="5676751" y="1"/>
            <a:ext cx="4342818" cy="345684"/>
          </a:xfrm>
          <a:prstGeom prst="rect">
            <a:avLst/>
          </a:prstGeom>
        </p:spPr>
        <p:txBody>
          <a:bodyPr vert="horz" lIns="96634" tIns="48317" rIns="96634" bIns="48317" rtlCol="0"/>
          <a:lstStyle>
            <a:lvl1pPr algn="r">
              <a:defRPr sz="1300">
                <a:latin typeface="Times" charset="0"/>
                <a:ea typeface="ヒラギノ角ゴ Pro W3" charset="-128"/>
              </a:defRPr>
            </a:lvl1pPr>
          </a:lstStyle>
          <a:p>
            <a:pPr>
              <a:defRPr/>
            </a:pPr>
            <a:fld id="{E6D207C4-F1C5-46D6-B0F0-58965E34A68D}" type="datetimeFigureOut">
              <a:rPr lang="en-US"/>
              <a:pPr>
                <a:defRPr/>
              </a:pPr>
              <a:t>12/7/2021</a:t>
            </a:fld>
            <a:endParaRPr lang="en-US"/>
          </a:p>
        </p:txBody>
      </p:sp>
      <p:sp>
        <p:nvSpPr>
          <p:cNvPr id="4" name="Footer Placeholder 3"/>
          <p:cNvSpPr>
            <a:spLocks noGrp="1"/>
          </p:cNvSpPr>
          <p:nvPr>
            <p:ph type="ftr" sz="quarter" idx="2"/>
          </p:nvPr>
        </p:nvSpPr>
        <p:spPr>
          <a:xfrm>
            <a:off x="0" y="6544067"/>
            <a:ext cx="4342818" cy="345683"/>
          </a:xfrm>
          <a:prstGeom prst="rect">
            <a:avLst/>
          </a:prstGeom>
        </p:spPr>
        <p:txBody>
          <a:bodyPr vert="horz" lIns="96634" tIns="48317" rIns="96634" bIns="48317" rtlCol="0" anchor="b"/>
          <a:lstStyle>
            <a:lvl1pPr algn="l">
              <a:defRPr sz="1300">
                <a:latin typeface="Times" charset="0"/>
                <a:ea typeface="ヒラギノ角ゴ Pro W3" charset="-128"/>
              </a:defRPr>
            </a:lvl1pPr>
          </a:lstStyle>
          <a:p>
            <a:pPr>
              <a:defRPr/>
            </a:pPr>
            <a:endParaRPr lang="en-US"/>
          </a:p>
        </p:txBody>
      </p:sp>
      <p:sp>
        <p:nvSpPr>
          <p:cNvPr id="5" name="Slide Number Placeholder 4"/>
          <p:cNvSpPr>
            <a:spLocks noGrp="1"/>
          </p:cNvSpPr>
          <p:nvPr>
            <p:ph type="sldNum" sz="quarter" idx="3"/>
          </p:nvPr>
        </p:nvSpPr>
        <p:spPr>
          <a:xfrm>
            <a:off x="5676751" y="6544067"/>
            <a:ext cx="4342818" cy="345683"/>
          </a:xfrm>
          <a:prstGeom prst="rect">
            <a:avLst/>
          </a:prstGeom>
        </p:spPr>
        <p:txBody>
          <a:bodyPr vert="horz" lIns="96634" tIns="48317" rIns="96634" bIns="48317" rtlCol="0" anchor="b"/>
          <a:lstStyle>
            <a:lvl1pPr algn="r">
              <a:defRPr sz="1300">
                <a:latin typeface="Times" charset="0"/>
                <a:ea typeface="ヒラギノ角ゴ Pro W3" charset="-128"/>
              </a:defRPr>
            </a:lvl1pPr>
          </a:lstStyle>
          <a:p>
            <a:pPr>
              <a:defRPr/>
            </a:pPr>
            <a:fld id="{D8435711-A4FE-4B0D-8EAC-05E1780A8E64}" type="slidenum">
              <a:rPr lang="en-US"/>
              <a:pPr>
                <a:defRPr/>
              </a:pPr>
              <a:t>‹#›</a:t>
            </a:fld>
            <a:endParaRPr lang="en-US"/>
          </a:p>
        </p:txBody>
      </p:sp>
    </p:spTree>
    <p:extLst>
      <p:ext uri="{BB962C8B-B14F-4D97-AF65-F5344CB8AC3E}">
        <p14:creationId xmlns:p14="http://schemas.microsoft.com/office/powerpoint/2010/main" val="4594006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342818" cy="345684"/>
          </a:xfrm>
          <a:prstGeom prst="rect">
            <a:avLst/>
          </a:prstGeom>
        </p:spPr>
        <p:txBody>
          <a:bodyPr vert="horz" lIns="96634" tIns="48317" rIns="96634" bIns="48317" rtlCol="0"/>
          <a:lstStyle>
            <a:lvl1pPr algn="l">
              <a:defRPr sz="1300">
                <a:latin typeface="Times" charset="0"/>
                <a:ea typeface="ヒラギノ角ゴ Pro W3" charset="-128"/>
              </a:defRPr>
            </a:lvl1pPr>
          </a:lstStyle>
          <a:p>
            <a:pPr>
              <a:defRPr/>
            </a:pPr>
            <a:endParaRPr lang="en-US"/>
          </a:p>
        </p:txBody>
      </p:sp>
      <p:sp>
        <p:nvSpPr>
          <p:cNvPr id="3" name="Date Placeholder 2"/>
          <p:cNvSpPr>
            <a:spLocks noGrp="1"/>
          </p:cNvSpPr>
          <p:nvPr>
            <p:ph type="dt" idx="1"/>
          </p:nvPr>
        </p:nvSpPr>
        <p:spPr>
          <a:xfrm>
            <a:off x="5676751" y="1"/>
            <a:ext cx="4342818" cy="345684"/>
          </a:xfrm>
          <a:prstGeom prst="rect">
            <a:avLst/>
          </a:prstGeom>
        </p:spPr>
        <p:txBody>
          <a:bodyPr vert="horz" lIns="96634" tIns="48317" rIns="96634" bIns="48317" rtlCol="0"/>
          <a:lstStyle>
            <a:lvl1pPr algn="r">
              <a:defRPr sz="1300">
                <a:latin typeface="Times" charset="0"/>
                <a:ea typeface="ヒラギノ角ゴ Pro W3" charset="-128"/>
              </a:defRPr>
            </a:lvl1pPr>
          </a:lstStyle>
          <a:p>
            <a:pPr>
              <a:defRPr/>
            </a:pPr>
            <a:fld id="{24CC7B08-0227-40A0-93E0-F1542D752734}" type="datetimeFigureOut">
              <a:rPr lang="en-US"/>
              <a:pPr>
                <a:defRPr/>
              </a:pPr>
              <a:t>12/7/2021</a:t>
            </a:fld>
            <a:endParaRPr lang="en-US"/>
          </a:p>
        </p:txBody>
      </p:sp>
      <p:sp>
        <p:nvSpPr>
          <p:cNvPr id="4" name="Slide Image Placeholder 3"/>
          <p:cNvSpPr>
            <a:spLocks noGrp="1" noRot="1" noChangeAspect="1"/>
          </p:cNvSpPr>
          <p:nvPr>
            <p:ph type="sldImg" idx="2"/>
          </p:nvPr>
        </p:nvSpPr>
        <p:spPr>
          <a:xfrm>
            <a:off x="2944813" y="862013"/>
            <a:ext cx="4132262" cy="2324100"/>
          </a:xfrm>
          <a:prstGeom prst="rect">
            <a:avLst/>
          </a:prstGeom>
          <a:noFill/>
          <a:ln w="12700">
            <a:solidFill>
              <a:prstClr val="black"/>
            </a:solidFill>
          </a:ln>
        </p:spPr>
        <p:txBody>
          <a:bodyPr vert="horz" lIns="96634" tIns="48317" rIns="96634" bIns="48317" rtlCol="0" anchor="ctr"/>
          <a:lstStyle/>
          <a:p>
            <a:pPr lvl="0"/>
            <a:endParaRPr lang="en-US" noProof="0"/>
          </a:p>
        </p:txBody>
      </p:sp>
      <p:sp>
        <p:nvSpPr>
          <p:cNvPr id="5" name="Notes Placeholder 4"/>
          <p:cNvSpPr>
            <a:spLocks noGrp="1"/>
          </p:cNvSpPr>
          <p:nvPr>
            <p:ph type="body" sz="quarter" idx="3"/>
          </p:nvPr>
        </p:nvSpPr>
        <p:spPr>
          <a:xfrm>
            <a:off x="1002189" y="3315691"/>
            <a:ext cx="8017510" cy="2712840"/>
          </a:xfrm>
          <a:prstGeom prst="rect">
            <a:avLst/>
          </a:prstGeom>
        </p:spPr>
        <p:txBody>
          <a:bodyPr vert="horz" lIns="96634" tIns="48317" rIns="96634" bIns="48317"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6544067"/>
            <a:ext cx="4342818" cy="345683"/>
          </a:xfrm>
          <a:prstGeom prst="rect">
            <a:avLst/>
          </a:prstGeom>
        </p:spPr>
        <p:txBody>
          <a:bodyPr vert="horz" lIns="96634" tIns="48317" rIns="96634" bIns="48317" rtlCol="0" anchor="b"/>
          <a:lstStyle>
            <a:lvl1pPr algn="l">
              <a:defRPr sz="1300">
                <a:latin typeface="Times" charset="0"/>
                <a:ea typeface="ヒラギノ角ゴ Pro W3" charset="-128"/>
              </a:defRPr>
            </a:lvl1pPr>
          </a:lstStyle>
          <a:p>
            <a:pPr>
              <a:defRPr/>
            </a:pPr>
            <a:endParaRPr lang="en-US"/>
          </a:p>
        </p:txBody>
      </p:sp>
      <p:sp>
        <p:nvSpPr>
          <p:cNvPr id="7" name="Slide Number Placeholder 6"/>
          <p:cNvSpPr>
            <a:spLocks noGrp="1"/>
          </p:cNvSpPr>
          <p:nvPr>
            <p:ph type="sldNum" sz="quarter" idx="5"/>
          </p:nvPr>
        </p:nvSpPr>
        <p:spPr>
          <a:xfrm>
            <a:off x="5676751" y="6544067"/>
            <a:ext cx="4342818" cy="345683"/>
          </a:xfrm>
          <a:prstGeom prst="rect">
            <a:avLst/>
          </a:prstGeom>
        </p:spPr>
        <p:txBody>
          <a:bodyPr vert="horz" lIns="96634" tIns="48317" rIns="96634" bIns="48317" rtlCol="0" anchor="b"/>
          <a:lstStyle>
            <a:lvl1pPr algn="r">
              <a:defRPr sz="1300">
                <a:latin typeface="Times" charset="0"/>
                <a:ea typeface="ヒラギノ角ゴ Pro W3" charset="-128"/>
              </a:defRPr>
            </a:lvl1pPr>
          </a:lstStyle>
          <a:p>
            <a:pPr>
              <a:defRPr/>
            </a:pPr>
            <a:fld id="{86AAEC0A-556C-4808-8664-FAF36CE6DC85}" type="slidenum">
              <a:rPr lang="en-US"/>
              <a:pPr>
                <a:defRPr/>
              </a:pPr>
              <a:t>‹#›</a:t>
            </a:fld>
            <a:endParaRPr lang="en-US"/>
          </a:p>
        </p:txBody>
      </p:sp>
    </p:spTree>
    <p:extLst>
      <p:ext uri="{BB962C8B-B14F-4D97-AF65-F5344CB8AC3E}">
        <p14:creationId xmlns:p14="http://schemas.microsoft.com/office/powerpoint/2010/main" val="11803715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unsplash.com/@trevmepix?utm_source=unsplash&amp;utm_medium=referral&amp;utm_content=creditCopyText"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unsplash.com/s/photos/woodland?utm_source=unsplash&amp;utm_medium=referral&amp;utm_content=creditCopyText"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treeconomics.co.uk/projects/barchamcarbonperformanceproject/A"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barcham.co.uk/store/"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desmos.com/calculator/rci87lp05w"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desmos.com/calculator/rci87lp05w"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desmos.com/calculator/rci87lp05w"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carbonbrief.org/in-depth-qa-how-will-tree-planting-help-the-uk-meet-its-climate-goals"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desmos.com/calculator/rci87lp05w"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4813" y="862013"/>
            <a:ext cx="4132262" cy="2324100"/>
          </a:xfrm>
        </p:spPr>
      </p:sp>
      <p:sp>
        <p:nvSpPr>
          <p:cNvPr id="3" name="Notes Placeholder 2"/>
          <p:cNvSpPr>
            <a:spLocks noGrp="1"/>
          </p:cNvSpPr>
          <p:nvPr>
            <p:ph type="body" idx="1"/>
          </p:nvPr>
        </p:nvSpPr>
        <p:spPr/>
        <p:txBody>
          <a:bodyPr/>
          <a:lstStyle/>
          <a:p>
            <a:r>
              <a:rPr lang="en-US" dirty="0"/>
              <a:t>Photo by </a:t>
            </a:r>
            <a:r>
              <a:rPr lang="en-US" dirty="0" err="1">
                <a:hlinkClick r:id="rId3"/>
              </a:rPr>
              <a:t>trevor</a:t>
            </a:r>
            <a:r>
              <a:rPr lang="en-US" dirty="0">
                <a:hlinkClick r:id="rId3"/>
              </a:rPr>
              <a:t> </a:t>
            </a:r>
            <a:r>
              <a:rPr lang="en-US" dirty="0" err="1">
                <a:hlinkClick r:id="rId3"/>
              </a:rPr>
              <a:t>pye</a:t>
            </a:r>
            <a:r>
              <a:rPr lang="en-US" dirty="0"/>
              <a:t> on </a:t>
            </a:r>
            <a:r>
              <a:rPr lang="en-US" dirty="0" err="1">
                <a:hlinkClick r:id="rId4"/>
              </a:rPr>
              <a:t>Unsplash</a:t>
            </a:r>
            <a:r>
              <a:rPr lang="en-US" dirty="0"/>
              <a:t> </a:t>
            </a:r>
            <a:endParaRPr lang="en-US" b="0" i="0" dirty="0">
              <a:solidFill>
                <a:srgbClr val="323232"/>
              </a:solidFill>
              <a:effectLst/>
              <a:latin typeface="NexusSerif"/>
            </a:endParaRPr>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2</a:t>
            </a:fld>
            <a:endParaRPr lang="en-US"/>
          </a:p>
        </p:txBody>
      </p:sp>
    </p:spTree>
    <p:extLst>
      <p:ext uri="{BB962C8B-B14F-4D97-AF65-F5344CB8AC3E}">
        <p14:creationId xmlns:p14="http://schemas.microsoft.com/office/powerpoint/2010/main" val="1464065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4813" y="862013"/>
            <a:ext cx="4132262" cy="2324100"/>
          </a:xfrm>
        </p:spPr>
      </p:sp>
      <p:sp>
        <p:nvSpPr>
          <p:cNvPr id="3" name="Notes Placeholder 2"/>
          <p:cNvSpPr>
            <a:spLocks noGrp="1"/>
          </p:cNvSpPr>
          <p:nvPr>
            <p:ph type="body" idx="1"/>
          </p:nvPr>
        </p:nvSpPr>
        <p:spPr/>
        <p:txBody>
          <a:bodyPr/>
          <a:lstStyle/>
          <a:p>
            <a:r>
              <a:rPr lang="en-US" dirty="0"/>
              <a:t>Slides 15-18 show how three species of tree store carbon over their lifespan. We will use this information to help us decide how many trees are needed to offset a flight from London to New York, and whether it matters what kind of tree you plant.</a:t>
            </a:r>
          </a:p>
          <a:p>
            <a:r>
              <a:rPr lang="en-US" dirty="0"/>
              <a:t>What do you notice about the scale on these graphs?</a:t>
            </a:r>
          </a:p>
          <a:p>
            <a:endParaRPr lang="en-US" dirty="0"/>
          </a:p>
          <a:p>
            <a:r>
              <a:rPr lang="en-US" dirty="0"/>
              <a:t>Information about how this data was collected is available here: </a:t>
            </a:r>
            <a:r>
              <a:rPr lang="en-US" b="0" i="0" u="none" strike="noStrike" dirty="0">
                <a:solidFill>
                  <a:srgbClr val="6264A7"/>
                </a:solidFill>
                <a:effectLst/>
                <a:latin typeface="+mn-lt"/>
                <a:hlinkClick r:id="rId3" tooltip="https://www.treeconomics.co.uk/projects/barchamcarbonperformanceproject/a"/>
              </a:rPr>
              <a:t>https://www.treeconomics.co.uk/projects/barchamcarbonperformanceproject/</a:t>
            </a:r>
            <a:r>
              <a:rPr lang="en-US" b="0" i="0" u="none" strike="noStrike" dirty="0">
                <a:solidFill>
                  <a:srgbClr val="242424"/>
                </a:solidFill>
                <a:effectLst/>
                <a:latin typeface="+mn-lt"/>
              </a:rPr>
              <a:t> </a:t>
            </a:r>
            <a:r>
              <a:rPr lang="en-US" b="0" i="0" dirty="0">
                <a:solidFill>
                  <a:srgbClr val="FDC030"/>
                </a:solidFill>
                <a:effectLst/>
                <a:latin typeface="+mn-lt"/>
              </a:rPr>
              <a:t>and here:</a:t>
            </a:r>
            <a:r>
              <a:rPr lang="en-US" b="0" i="0" dirty="0">
                <a:solidFill>
                  <a:srgbClr val="242424"/>
                </a:solidFill>
                <a:effectLst/>
                <a:latin typeface="+mn-lt"/>
              </a:rPr>
              <a:t> </a:t>
            </a:r>
            <a:r>
              <a:rPr lang="en-US" b="0" i="0" u="none" strike="noStrike" dirty="0">
                <a:solidFill>
                  <a:srgbClr val="6264A7"/>
                </a:solidFill>
                <a:effectLst/>
                <a:latin typeface="+mn-lt"/>
                <a:hlinkClick r:id="rId4" tooltip="https://www.barcham.co.uk/store/"/>
              </a:rPr>
              <a:t>https://www.barcham.co.uk/store/</a:t>
            </a:r>
            <a:r>
              <a:rPr lang="en-US" b="0" i="0" u="none" strike="noStrike" dirty="0">
                <a:solidFill>
                  <a:srgbClr val="6264A7"/>
                </a:solidFill>
                <a:effectLst/>
                <a:latin typeface="+mn-lt"/>
              </a:rPr>
              <a:t>.</a:t>
            </a:r>
            <a:r>
              <a:rPr lang="en-US" b="0" i="0" dirty="0">
                <a:solidFill>
                  <a:srgbClr val="242424"/>
                </a:solidFill>
                <a:effectLst/>
                <a:latin typeface="+mn-lt"/>
              </a:rPr>
              <a:t> </a:t>
            </a:r>
            <a:r>
              <a:rPr lang="en-US" b="0" i="0" dirty="0">
                <a:solidFill>
                  <a:srgbClr val="FDC030"/>
                </a:solidFill>
                <a:effectLst/>
                <a:latin typeface="+mn-lt"/>
              </a:rPr>
              <a:t>Each tree in the </a:t>
            </a:r>
            <a:r>
              <a:rPr lang="en-US" b="0" i="0" dirty="0" err="1">
                <a:solidFill>
                  <a:srgbClr val="FDC030"/>
                </a:solidFill>
                <a:effectLst/>
                <a:latin typeface="+mn-lt"/>
              </a:rPr>
              <a:t>Barcham</a:t>
            </a:r>
            <a:r>
              <a:rPr lang="en-US" b="0" i="0" dirty="0">
                <a:solidFill>
                  <a:srgbClr val="FDC030"/>
                </a:solidFill>
                <a:effectLst/>
                <a:latin typeface="+mn-lt"/>
              </a:rPr>
              <a:t> shop has a certificate. The negative carbon storage in the first few years of each graph are explained by taking into account the carbon emissions in driving to collect the tree before planting it.</a:t>
            </a:r>
            <a:endParaRPr lang="en-US" i="0" dirty="0">
              <a:latin typeface="+mn-lt"/>
            </a:endParaRPr>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3</a:t>
            </a:fld>
            <a:endParaRPr lang="en-US"/>
          </a:p>
        </p:txBody>
      </p:sp>
    </p:spTree>
    <p:extLst>
      <p:ext uri="{BB962C8B-B14F-4D97-AF65-F5344CB8AC3E}">
        <p14:creationId xmlns:p14="http://schemas.microsoft.com/office/powerpoint/2010/main" val="504799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Norway Spruce is a common variety of Christmas Tree.</a:t>
            </a:r>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5</a:t>
            </a:fld>
            <a:endParaRPr lang="en-US"/>
          </a:p>
        </p:txBody>
      </p:sp>
    </p:spTree>
    <p:extLst>
      <p:ext uri="{BB962C8B-B14F-4D97-AF65-F5344CB8AC3E}">
        <p14:creationId xmlns:p14="http://schemas.microsoft.com/office/powerpoint/2010/main" val="434174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4813" y="862013"/>
            <a:ext cx="4132262" cy="2324100"/>
          </a:xfrm>
        </p:spPr>
      </p:sp>
      <p:sp>
        <p:nvSpPr>
          <p:cNvPr id="3" name="Notes Placeholder 2"/>
          <p:cNvSpPr>
            <a:spLocks noGrp="1"/>
          </p:cNvSpPr>
          <p:nvPr>
            <p:ph type="body" idx="1"/>
          </p:nvPr>
        </p:nvSpPr>
        <p:spPr/>
        <p:txBody>
          <a:bodyPr/>
          <a:lstStyle/>
          <a:p>
            <a:r>
              <a:rPr lang="en-US" dirty="0"/>
              <a:t>It is difficult to compare these graphs in this form – can your students say why? What do they notice about these graphs?</a:t>
            </a:r>
          </a:p>
          <a:p>
            <a:endParaRPr lang="en-US" dirty="0"/>
          </a:p>
          <a:p>
            <a:r>
              <a:rPr lang="en-US" dirty="0"/>
              <a:t>One problem is that the axes are different for each graph. Not only that, but the scales for AGE are not linear – the intervals on the x axes vary. Invite students to explain what they would need to do in order to compare these graphs effectively.</a:t>
            </a:r>
            <a:endParaRPr lang="en-GB" sz="1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6</a:t>
            </a:fld>
            <a:endParaRPr lang="en-US"/>
          </a:p>
        </p:txBody>
      </p:sp>
    </p:spTree>
    <p:extLst>
      <p:ext uri="{BB962C8B-B14F-4D97-AF65-F5344CB8AC3E}">
        <p14:creationId xmlns:p14="http://schemas.microsoft.com/office/powerpoint/2010/main" val="2810468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4813" y="862013"/>
            <a:ext cx="4132262" cy="2324100"/>
          </a:xfrm>
        </p:spPr>
      </p:sp>
      <p:sp>
        <p:nvSpPr>
          <p:cNvPr id="3" name="Notes Placeholder 2"/>
          <p:cNvSpPr>
            <a:spLocks noGrp="1"/>
          </p:cNvSpPr>
          <p:nvPr>
            <p:ph type="body" idx="1"/>
          </p:nvPr>
        </p:nvSpPr>
        <p:spPr/>
        <p:txBody>
          <a:bodyPr/>
          <a:lstStyle/>
          <a:p>
            <a:r>
              <a:rPr lang="en-US" dirty="0"/>
              <a:t>Students to be handed the data sheets in groups. After 15 minutes they need to present their argument for which trees they would choose to plant and why.</a:t>
            </a:r>
          </a:p>
          <a:p>
            <a:pPr defTabSz="966338">
              <a:defRPr/>
            </a:pPr>
            <a:r>
              <a:rPr lang="en-US" dirty="0"/>
              <a:t>Here are the three sets of data plotted on the same set of axes, in Desmos: </a:t>
            </a:r>
            <a:r>
              <a:rPr lang="en-GB" sz="1900" u="sng" dirty="0">
                <a:solidFill>
                  <a:srgbClr val="8884D5"/>
                </a:solidFill>
                <a:latin typeface="Arial" panose="020B0604020202020204" pitchFamily="34" charset="0"/>
                <a:ea typeface="Calibri" panose="020F0502020204030204" pitchFamily="34" charset="0"/>
                <a:cs typeface="Times New Roman" panose="02020603050405020304" pitchFamily="18" charset="0"/>
                <a:hlinkClick r:id="rId3"/>
              </a:rPr>
              <a:t>https://www.desmos.com/calculator/rci87lp05w</a:t>
            </a:r>
            <a:r>
              <a:rPr lang="en-GB" sz="1900" u="sng" dirty="0">
                <a:solidFill>
                  <a:srgbClr val="8884D5"/>
                </a:solidFill>
                <a:latin typeface="Arial" panose="020B0604020202020204" pitchFamily="34" charset="0"/>
                <a:ea typeface="Calibri" panose="020F0502020204030204" pitchFamily="34" charset="0"/>
                <a:cs typeface="Times New Roman" panose="02020603050405020304" pitchFamily="18" charset="0"/>
              </a:rPr>
              <a:t> </a:t>
            </a:r>
            <a:endParaRPr lang="en-GB" sz="19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7</a:t>
            </a:fld>
            <a:endParaRPr lang="en-US"/>
          </a:p>
        </p:txBody>
      </p:sp>
    </p:spTree>
    <p:extLst>
      <p:ext uri="{BB962C8B-B14F-4D97-AF65-F5344CB8AC3E}">
        <p14:creationId xmlns:p14="http://schemas.microsoft.com/office/powerpoint/2010/main" val="4091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4813" y="862013"/>
            <a:ext cx="4132262" cy="2324100"/>
          </a:xfrm>
        </p:spPr>
      </p:sp>
      <p:sp>
        <p:nvSpPr>
          <p:cNvPr id="3" name="Notes Placeholder 2"/>
          <p:cNvSpPr>
            <a:spLocks noGrp="1"/>
          </p:cNvSpPr>
          <p:nvPr>
            <p:ph type="body" idx="1"/>
          </p:nvPr>
        </p:nvSpPr>
        <p:spPr/>
        <p:txBody>
          <a:bodyPr/>
          <a:lstStyle/>
          <a:p>
            <a:r>
              <a:rPr lang="en-US" dirty="0"/>
              <a:t>Students to be handed the data sheets in groups. After 15 minutes they need to present their argument for which trees they would choose to plant and why.</a:t>
            </a:r>
          </a:p>
          <a:p>
            <a:pPr defTabSz="966338">
              <a:defRPr/>
            </a:pPr>
            <a:r>
              <a:rPr lang="en-US" dirty="0"/>
              <a:t>Here are the three sets of data plotted on the same set of axes, in Desmos: </a:t>
            </a:r>
            <a:r>
              <a:rPr lang="en-GB" sz="1900" u="sng" dirty="0">
                <a:solidFill>
                  <a:srgbClr val="8884D5"/>
                </a:solidFill>
                <a:latin typeface="Arial" panose="020B0604020202020204" pitchFamily="34" charset="0"/>
                <a:ea typeface="Calibri" panose="020F0502020204030204" pitchFamily="34" charset="0"/>
                <a:cs typeface="Times New Roman" panose="02020603050405020304" pitchFamily="18" charset="0"/>
                <a:hlinkClick r:id="rId3"/>
              </a:rPr>
              <a:t>https://www.desmos.com/calculator/rci87lp05w</a:t>
            </a:r>
            <a:endParaRPr lang="en-GB" sz="1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8</a:t>
            </a:fld>
            <a:endParaRPr lang="en-US"/>
          </a:p>
        </p:txBody>
      </p:sp>
    </p:spTree>
    <p:extLst>
      <p:ext uri="{BB962C8B-B14F-4D97-AF65-F5344CB8AC3E}">
        <p14:creationId xmlns:p14="http://schemas.microsoft.com/office/powerpoint/2010/main" val="796986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4813" y="862013"/>
            <a:ext cx="4132262" cy="2324100"/>
          </a:xfrm>
        </p:spPr>
      </p:sp>
      <p:sp>
        <p:nvSpPr>
          <p:cNvPr id="3" name="Notes Placeholder 2"/>
          <p:cNvSpPr>
            <a:spLocks noGrp="1"/>
          </p:cNvSpPr>
          <p:nvPr>
            <p:ph type="body" idx="1"/>
          </p:nvPr>
        </p:nvSpPr>
        <p:spPr/>
        <p:txBody>
          <a:bodyPr/>
          <a:lstStyle/>
          <a:p>
            <a:r>
              <a:rPr lang="en-US" dirty="0"/>
              <a:t>Students to be handed the data sheets in groups. After 15 minutes they need to present their argument for which trees they would choose to plant and why.</a:t>
            </a:r>
          </a:p>
          <a:p>
            <a:pPr defTabSz="966338">
              <a:defRPr/>
            </a:pPr>
            <a:r>
              <a:rPr lang="en-US" dirty="0"/>
              <a:t>Here are the three sets of data plotted on the same set of axes, in Desmos: </a:t>
            </a:r>
            <a:r>
              <a:rPr lang="en-GB" sz="1900" u="sng" dirty="0">
                <a:solidFill>
                  <a:srgbClr val="8884D5"/>
                </a:solidFill>
                <a:latin typeface="Arial" panose="020B0604020202020204" pitchFamily="34" charset="0"/>
                <a:ea typeface="Calibri" panose="020F0502020204030204" pitchFamily="34" charset="0"/>
                <a:cs typeface="Times New Roman" panose="02020603050405020304" pitchFamily="18" charset="0"/>
                <a:hlinkClick r:id="rId3"/>
              </a:rPr>
              <a:t>https://www.desmos.com/calculator/rci87lp05w</a:t>
            </a:r>
            <a:endParaRPr lang="en-GB" sz="19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US" dirty="0"/>
              <a:t>Some more data students might use is the Yield Class of trees, the volume (in m</a:t>
            </a:r>
            <a:r>
              <a:rPr lang="en-US" baseline="30000" dirty="0"/>
              <a:t>3</a:t>
            </a:r>
            <a:r>
              <a:rPr lang="en-US" dirty="0"/>
              <a:t>) of wood produced per hectare per year. </a:t>
            </a:r>
            <a:r>
              <a:rPr lang="en-GB" sz="1900" dirty="0">
                <a:solidFill>
                  <a:srgbClr val="333333"/>
                </a:solidFill>
                <a:latin typeface="PT Serif" panose="020B0604020202020204" pitchFamily="18" charset="0"/>
              </a:rPr>
              <a:t>broadleaves generally grow with a YC of between 4-8, meaning they grow 4-8 cubic metres per hectare per year. Oak grows </a:t>
            </a:r>
            <a:r>
              <a:rPr lang="en-GB" sz="1900" dirty="0">
                <a:solidFill>
                  <a:srgbClr val="2F8FCE"/>
                </a:solidFill>
                <a:latin typeface="PT Serif" panose="020B0604020202020204" pitchFamily="18" charset="0"/>
              </a:rPr>
              <a:t>at around</a:t>
            </a:r>
            <a:r>
              <a:rPr lang="en-GB" sz="1900" dirty="0">
                <a:solidFill>
                  <a:srgbClr val="333333"/>
                </a:solidFill>
                <a:latin typeface="PT Serif" panose="020B0604020202020204" pitchFamily="18" charset="0"/>
              </a:rPr>
              <a:t> 6, Wild Cherry at 8 and Poplar achieving rates of up to 12. How does this relate to the data in the graphs? Note that the graphs consider mass of carbon, not volume, and they don’t take into account the density of planting. However, Yield Class doesn’t take into account the varying growth rates of trees.</a:t>
            </a:r>
          </a:p>
          <a:p>
            <a:r>
              <a:rPr lang="en-GB" sz="1900" dirty="0">
                <a:solidFill>
                  <a:srgbClr val="333333"/>
                </a:solidFill>
                <a:latin typeface="PT Serif" panose="020B0604020202020204" pitchFamily="18" charset="0"/>
              </a:rPr>
              <a:t>For more information on Yield Class, see: </a:t>
            </a:r>
            <a:r>
              <a:rPr lang="en-GB" sz="13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https://www.carbonbrief.org/in-depth-qa-how-will-tree-planting-help-the-uk-meet-its-climate-goals</a:t>
            </a:r>
            <a:r>
              <a:rPr lang="en-GB" sz="1300" dirty="0">
                <a:latin typeface="Calibri" panose="020F0502020204030204" pitchFamily="34" charset="0"/>
                <a:ea typeface="Calibri" panose="020F0502020204030204" pitchFamily="34" charset="0"/>
                <a:cs typeface="Times New Roman" panose="02020603050405020304" pitchFamily="18" charset="0"/>
              </a:rPr>
              <a:t> </a:t>
            </a:r>
            <a:endParaRPr lang="en-GB" dirty="0"/>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9</a:t>
            </a:fld>
            <a:endParaRPr lang="en-US"/>
          </a:p>
        </p:txBody>
      </p:sp>
    </p:spTree>
    <p:extLst>
      <p:ext uri="{BB962C8B-B14F-4D97-AF65-F5344CB8AC3E}">
        <p14:creationId xmlns:p14="http://schemas.microsoft.com/office/powerpoint/2010/main" val="869601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4813" y="862013"/>
            <a:ext cx="4132262" cy="2324100"/>
          </a:xfrm>
        </p:spPr>
      </p:sp>
      <p:sp>
        <p:nvSpPr>
          <p:cNvPr id="3" name="Notes Placeholder 2"/>
          <p:cNvSpPr>
            <a:spLocks noGrp="1"/>
          </p:cNvSpPr>
          <p:nvPr>
            <p:ph type="body" idx="1"/>
          </p:nvPr>
        </p:nvSpPr>
        <p:spPr/>
        <p:txBody>
          <a:bodyPr/>
          <a:lstStyle/>
          <a:p>
            <a:r>
              <a:rPr lang="en-US" dirty="0"/>
              <a:t>Students to be handed the data sheets in groups. After 15 minutes they need to present their argument for which trees they would choose to plant and why.</a:t>
            </a:r>
          </a:p>
          <a:p>
            <a:pPr defTabSz="966338">
              <a:defRPr/>
            </a:pPr>
            <a:r>
              <a:rPr lang="en-US" dirty="0"/>
              <a:t>Here are the three sets of data plotted on the same set of axes, in Desmos: </a:t>
            </a:r>
            <a:r>
              <a:rPr lang="en-GB" sz="1900" u="sng" dirty="0">
                <a:solidFill>
                  <a:srgbClr val="8884D5"/>
                </a:solidFill>
                <a:latin typeface="Arial" panose="020B0604020202020204" pitchFamily="34" charset="0"/>
                <a:ea typeface="Calibri" panose="020F0502020204030204" pitchFamily="34" charset="0"/>
                <a:cs typeface="Times New Roman" panose="02020603050405020304" pitchFamily="18" charset="0"/>
                <a:hlinkClick r:id="rId3"/>
              </a:rPr>
              <a:t>https://www.desmos.com/calculator/rci87lp05w</a:t>
            </a:r>
            <a:endParaRPr lang="en-GB" dirty="0"/>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10</a:t>
            </a:fld>
            <a:endParaRPr lang="en-US"/>
          </a:p>
        </p:txBody>
      </p:sp>
    </p:spTree>
    <p:extLst>
      <p:ext uri="{BB962C8B-B14F-4D97-AF65-F5344CB8AC3E}">
        <p14:creationId xmlns:p14="http://schemas.microsoft.com/office/powerpoint/2010/main" val="37233412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3D6638-3690-49D6-8150-2114B48F05E8}"/>
              </a:ext>
            </a:extLst>
          </p:cNvPr>
          <p:cNvPicPr>
            <a:picLocks noChangeAspect="1"/>
          </p:cNvPicPr>
          <p:nvPr userDrawn="1"/>
        </p:nvPicPr>
        <p:blipFill>
          <a:blip r:embed="rId2"/>
          <a:stretch>
            <a:fillRect/>
          </a:stretch>
        </p:blipFill>
        <p:spPr>
          <a:xfrm>
            <a:off x="0" y="0"/>
            <a:ext cx="12192000" cy="6860032"/>
          </a:xfrm>
          <a:prstGeom prst="rect">
            <a:avLst/>
          </a:prstGeom>
        </p:spPr>
      </p:pic>
      <p:grpSp>
        <p:nvGrpSpPr>
          <p:cNvPr id="5" name="Group 4">
            <a:extLst>
              <a:ext uri="{FF2B5EF4-FFF2-40B4-BE49-F238E27FC236}">
                <a16:creationId xmlns:a16="http://schemas.microsoft.com/office/drawing/2014/main" id="{A9F8F00A-5E5E-4C2F-82E9-657D56E68F93}"/>
              </a:ext>
            </a:extLst>
          </p:cNvPr>
          <p:cNvGrpSpPr/>
          <p:nvPr userDrawn="1"/>
        </p:nvGrpSpPr>
        <p:grpSpPr>
          <a:xfrm>
            <a:off x="623392" y="2529830"/>
            <a:ext cx="2808312" cy="783715"/>
            <a:chOff x="6816080" y="2564904"/>
            <a:chExt cx="3096344" cy="864096"/>
          </a:xfrm>
        </p:grpSpPr>
        <p:sp>
          <p:nvSpPr>
            <p:cNvPr id="6" name="Rectangle 5">
              <a:extLst>
                <a:ext uri="{FF2B5EF4-FFF2-40B4-BE49-F238E27FC236}">
                  <a16:creationId xmlns:a16="http://schemas.microsoft.com/office/drawing/2014/main" id="{EDFE0EC6-DF40-4DC0-9016-1B42DD3E7F41}"/>
                </a:ext>
              </a:extLst>
            </p:cNvPr>
            <p:cNvSpPr/>
            <p:nvPr/>
          </p:nvSpPr>
          <p:spPr bwMode="auto">
            <a:xfrm>
              <a:off x="6816080" y="2564904"/>
              <a:ext cx="3096344" cy="86409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ヒラギノ角ゴ Pro W3" charset="0"/>
              </a:endParaRPr>
            </a:p>
          </p:txBody>
        </p:sp>
        <p:pic>
          <p:nvPicPr>
            <p:cNvPr id="7" name="Picture 1" descr="Mathematics &#10;Education ">
              <a:extLst>
                <a:ext uri="{FF2B5EF4-FFF2-40B4-BE49-F238E27FC236}">
                  <a16:creationId xmlns:a16="http://schemas.microsoft.com/office/drawing/2014/main" id="{E71F6584-373B-4B0F-9509-BB0D2D706E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7890" y="2749302"/>
              <a:ext cx="2752725" cy="49530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D703C04D-FCAE-4DA3-B594-1CF468BA96C8}"/>
              </a:ext>
            </a:extLst>
          </p:cNvPr>
          <p:cNvSpPr txBox="1"/>
          <p:nvPr userDrawn="1"/>
        </p:nvSpPr>
        <p:spPr>
          <a:xfrm>
            <a:off x="557600" y="2068165"/>
            <a:ext cx="3129047" cy="461665"/>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in collaboration with:</a:t>
            </a:r>
          </a:p>
        </p:txBody>
      </p:sp>
      <p:sp>
        <p:nvSpPr>
          <p:cNvPr id="14" name="Title 13">
            <a:extLst>
              <a:ext uri="{FF2B5EF4-FFF2-40B4-BE49-F238E27FC236}">
                <a16:creationId xmlns:a16="http://schemas.microsoft.com/office/drawing/2014/main" id="{3F32B938-A345-499C-B137-1491A665EED0}"/>
              </a:ext>
            </a:extLst>
          </p:cNvPr>
          <p:cNvSpPr>
            <a:spLocks noGrp="1"/>
          </p:cNvSpPr>
          <p:nvPr>
            <p:ph type="title"/>
          </p:nvPr>
        </p:nvSpPr>
        <p:spPr>
          <a:xfrm>
            <a:off x="5082686" y="1934869"/>
            <a:ext cx="6376131" cy="1973635"/>
          </a:xfrm>
          <a:prstGeom prst="rect">
            <a:avLst/>
          </a:prstGeom>
        </p:spPr>
        <p:txBody>
          <a:bodyPr>
            <a:noAutofit/>
          </a:bodyPr>
          <a:lstStyle>
            <a:lvl1pPr>
              <a:defRPr sz="60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16" name="Text Placeholder 15">
            <a:extLst>
              <a:ext uri="{FF2B5EF4-FFF2-40B4-BE49-F238E27FC236}">
                <a16:creationId xmlns:a16="http://schemas.microsoft.com/office/drawing/2014/main" id="{12E733AF-50AB-4754-8DA6-655CD5F44033}"/>
              </a:ext>
            </a:extLst>
          </p:cNvPr>
          <p:cNvSpPr>
            <a:spLocks noGrp="1"/>
          </p:cNvSpPr>
          <p:nvPr>
            <p:ph type="body" sz="quarter" idx="10" hasCustomPrompt="1"/>
          </p:nvPr>
        </p:nvSpPr>
        <p:spPr>
          <a:xfrm>
            <a:off x="5265613" y="4086486"/>
            <a:ext cx="6010275" cy="865188"/>
          </a:xfrm>
          <a:prstGeom prst="rect">
            <a:avLst/>
          </a:prstGeom>
        </p:spPr>
        <p:txBody>
          <a:bodyPr anchor="ctr"/>
          <a:lstStyle>
            <a:lvl1pPr marL="0" indent="0" algn="ctr">
              <a:buNone/>
              <a:defRPr>
                <a:solidFill>
                  <a:schemeClr val="bg1"/>
                </a:solidFill>
                <a:latin typeface="Arial" panose="020B0604020202020204" pitchFamily="34" charset="0"/>
                <a:cs typeface="Arial" panose="020B0604020202020204" pitchFamily="34" charset="0"/>
              </a:defRPr>
            </a:lvl1pPr>
          </a:lstStyle>
          <a:p>
            <a:pPr lvl="0"/>
            <a:r>
              <a:rPr lang="en-GB" dirty="0"/>
              <a:t>Click to edit subtitle</a:t>
            </a:r>
          </a:p>
        </p:txBody>
      </p:sp>
    </p:spTree>
    <p:extLst>
      <p:ext uri="{BB962C8B-B14F-4D97-AF65-F5344CB8AC3E}">
        <p14:creationId xmlns:p14="http://schemas.microsoft.com/office/powerpoint/2010/main" val="4114874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vert="horz" anchor="b"/>
          <a:lstStyle>
            <a:lvl1pPr algn="l">
              <a:defRPr sz="2000" b="0">
                <a:solidFill>
                  <a:srgbClr val="4D1C74"/>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Picture Placeholder 2"/>
          <p:cNvSpPr>
            <a:spLocks noGrp="1"/>
          </p:cNvSpPr>
          <p:nvPr>
            <p:ph type="pic" idx="1"/>
          </p:nvPr>
        </p:nvSpPr>
        <p:spPr>
          <a:xfrm>
            <a:off x="2389717" y="836712"/>
            <a:ext cx="7315200" cy="3890863"/>
          </a:xfrm>
          <a:prstGeom prst="rect">
            <a:avLst/>
          </a:prstGeom>
        </p:spPr>
        <p:txBody>
          <a:bodyPr vert="horz"/>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a:prstGeom prst="rect">
            <a:avLst/>
          </a:prstGeom>
        </p:spPr>
        <p:txBody>
          <a:bodyPr vert="horz"/>
          <a:lstStyle>
            <a:lvl1pPr marL="0" indent="0">
              <a:buNone/>
              <a:defRPr sz="1400">
                <a:solidFill>
                  <a:schemeClr val="tx2"/>
                </a:solidFill>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3416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lvl1pPr marL="342900" indent="-342900">
              <a:buClr>
                <a:srgbClr val="4D1C74"/>
              </a:buClr>
              <a:buFont typeface="Wingdings" panose="05000000000000000000" pitchFamily="2" charset="2"/>
              <a:buChar char="§"/>
              <a:defRPr>
                <a:solidFill>
                  <a:schemeClr val="tx2"/>
                </a:solidFill>
                <a:latin typeface="Arial" panose="020B0604020202020204" pitchFamily="34" charset="0"/>
                <a:cs typeface="Arial" panose="020B0604020202020204" pitchFamily="34" charset="0"/>
              </a:defRPr>
            </a:lvl1pPr>
            <a:lvl2pPr marL="742950" indent="-285750">
              <a:buClr>
                <a:srgbClr val="4D1C74"/>
              </a:buClr>
              <a:buFont typeface="Wingdings" panose="05000000000000000000" pitchFamily="2" charset="2"/>
              <a:buChar char="§"/>
              <a:defRPr>
                <a:solidFill>
                  <a:schemeClr val="tx2"/>
                </a:solidFill>
                <a:latin typeface="Arial" panose="020B0604020202020204" pitchFamily="34" charset="0"/>
                <a:cs typeface="Arial" panose="020B0604020202020204" pitchFamily="34" charset="0"/>
              </a:defRPr>
            </a:lvl2pPr>
            <a:lvl3pPr marL="1143000" indent="-228600">
              <a:buClr>
                <a:srgbClr val="4D1C74"/>
              </a:buClr>
              <a:buFont typeface="Wingdings" panose="05000000000000000000" pitchFamily="2" charset="2"/>
              <a:buChar char="§"/>
              <a:defRPr>
                <a:solidFill>
                  <a:schemeClr val="tx2"/>
                </a:solidFill>
                <a:latin typeface="Arial" panose="020B0604020202020204" pitchFamily="34" charset="0"/>
                <a:cs typeface="Arial" panose="020B0604020202020204" pitchFamily="34" charset="0"/>
              </a:defRPr>
            </a:lvl3pPr>
            <a:lvl4pPr marL="1600200" indent="-228600">
              <a:buClr>
                <a:srgbClr val="4D1C74"/>
              </a:buClr>
              <a:buFont typeface="Wingdings" panose="05000000000000000000" pitchFamily="2" charset="2"/>
              <a:buChar char="§"/>
              <a:defRPr>
                <a:solidFill>
                  <a:schemeClr val="tx2"/>
                </a:solidFill>
                <a:latin typeface="Arial" panose="020B0604020202020204" pitchFamily="34" charset="0"/>
                <a:cs typeface="Arial" panose="020B0604020202020204" pitchFamily="34" charset="0"/>
              </a:defRPr>
            </a:lvl4pPr>
            <a:lvl5pPr marL="2057400" indent="-228600">
              <a:buClr>
                <a:srgbClr val="4D1C74"/>
              </a:buClr>
              <a:buFont typeface="Wingdings" panose="05000000000000000000" pitchFamily="2" charset="2"/>
              <a:buChar char="§"/>
              <a:defRPr>
                <a:solidFill>
                  <a:schemeClr val="tx2"/>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1"/>
          <p:cNvSpPr>
            <a:spLocks noGrp="1"/>
          </p:cNvSpPr>
          <p:nvPr>
            <p:ph type="title"/>
          </p:nvPr>
        </p:nvSpPr>
        <p:spPr>
          <a:xfrm>
            <a:off x="609600" y="836712"/>
            <a:ext cx="10972800" cy="580926"/>
          </a:xfrm>
          <a:prstGeom prst="rect">
            <a:avLst/>
          </a:prstGeom>
        </p:spPr>
        <p:txBody>
          <a:bodyPr vert="horz"/>
          <a:lstStyle>
            <a:lvl1pPr>
              <a:defRPr>
                <a:solidFill>
                  <a:srgbClr val="4D1C74"/>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4054033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836712"/>
            <a:ext cx="2743200" cy="5289451"/>
          </a:xfrm>
          <a:prstGeom prst="rect">
            <a:avLst/>
          </a:prstGeom>
        </p:spPr>
        <p:txBody>
          <a:bodyPr vert="eaVert"/>
          <a:lstStyle>
            <a:lvl1pPr>
              <a:defRPr>
                <a:solidFill>
                  <a:srgbClr val="4D1C74"/>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Vertical Text Placeholder 2"/>
          <p:cNvSpPr>
            <a:spLocks noGrp="1"/>
          </p:cNvSpPr>
          <p:nvPr>
            <p:ph type="body" orient="vert" idx="1"/>
          </p:nvPr>
        </p:nvSpPr>
        <p:spPr>
          <a:xfrm>
            <a:off x="609600" y="836712"/>
            <a:ext cx="8026400" cy="5289451"/>
          </a:xfrm>
          <a:prstGeom prst="rect">
            <a:avLst/>
          </a:prstGeom>
        </p:spPr>
        <p:txBody>
          <a:bodyPr vert="eaVert"/>
          <a:lstStyle>
            <a:lvl1pPr marL="342900" indent="-342900" algn="l" rtl="0" eaLnBrk="0" fontAlgn="base" hangingPunct="0">
              <a:spcBef>
                <a:spcPct val="20000"/>
              </a:spcBef>
              <a:spcAft>
                <a:spcPct val="0"/>
              </a:spcAft>
              <a:buClr>
                <a:srgbClr val="4D1C74"/>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rgbClr val="4D1C74"/>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rgbClr val="4D1C74"/>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rgbClr val="4D1C74"/>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rgbClr val="4D1C74"/>
              </a:buClr>
              <a:buFont typeface="Wingdings" panose="05000000000000000000" pitchFamily="2" charset="2"/>
              <a:buChar char="§"/>
              <a:defRPr lang="en-US" sz="2800" dirty="0">
                <a:solidFill>
                  <a:schemeClr val="tx2"/>
                </a:solidFill>
                <a:latin typeface="Arial" panose="020B0604020202020204" pitchFamily="34" charset="0"/>
                <a:ea typeface="+mn-ea"/>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517762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titl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27051" y="1196975"/>
            <a:ext cx="4993216" cy="3240088"/>
          </a:xfrm>
          <a:prstGeom prst="rect">
            <a:avLst/>
          </a:prstGeom>
        </p:spPr>
        <p:txBody>
          <a:bodyPr/>
          <a:lstStyle>
            <a:lvl1pPr marL="0" indent="0">
              <a:buNone/>
              <a:defRPr>
                <a:latin typeface="Arial" panose="020B0604020202020204" pitchFamily="34" charset="0"/>
                <a:cs typeface="Arial" panose="020B0604020202020204" pitchFamily="34" charset="0"/>
              </a:defRPr>
            </a:lvl1pPr>
          </a:lstStyle>
          <a:p>
            <a:endParaRPr lang="en-GB" dirty="0"/>
          </a:p>
        </p:txBody>
      </p:sp>
      <p:sp>
        <p:nvSpPr>
          <p:cNvPr id="9" name="Title 1"/>
          <p:cNvSpPr>
            <a:spLocks noGrp="1"/>
          </p:cNvSpPr>
          <p:nvPr>
            <p:ph type="title"/>
          </p:nvPr>
        </p:nvSpPr>
        <p:spPr>
          <a:xfrm>
            <a:off x="5903979" y="1196975"/>
            <a:ext cx="5692213" cy="580926"/>
          </a:xfrm>
          <a:prstGeom prst="rect">
            <a:avLst/>
          </a:prstGeom>
        </p:spPr>
        <p:txBody>
          <a:bodyPr vert="horz"/>
          <a:lstStyle>
            <a:lvl1pPr algn="l">
              <a:defRPr>
                <a:solidFill>
                  <a:srgbClr val="4D1C74"/>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614196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8028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836712"/>
            <a:ext cx="10972800" cy="580926"/>
          </a:xfrm>
          <a:prstGeom prst="rect">
            <a:avLst/>
          </a:prstGeom>
        </p:spPr>
        <p:txBody>
          <a:bodyPr vert="horz"/>
          <a:lstStyle>
            <a:lvl1pPr>
              <a:defRPr>
                <a:solidFill>
                  <a:srgbClr val="4D1C74"/>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p:cNvSpPr>
            <a:spLocks noGrp="1"/>
          </p:cNvSpPr>
          <p:nvPr>
            <p:ph idx="1"/>
          </p:nvPr>
        </p:nvSpPr>
        <p:spPr>
          <a:xfrm>
            <a:off x="609600" y="1600201"/>
            <a:ext cx="10972800" cy="4525963"/>
          </a:xfrm>
          <a:prstGeom prst="rect">
            <a:avLst/>
          </a:prstGeom>
        </p:spPr>
        <p:txBody>
          <a:bodyPr vert="horz"/>
          <a:lstStyle>
            <a:lvl1pPr marL="457200" indent="-457200">
              <a:buClr>
                <a:srgbClr val="4D1C74"/>
              </a:buClr>
              <a:buFont typeface="Wingdings" panose="05000000000000000000" pitchFamily="2" charset="2"/>
              <a:buChar char="§"/>
              <a:defRPr>
                <a:solidFill>
                  <a:schemeClr val="tx2"/>
                </a:solidFill>
                <a:latin typeface="Arial" panose="020B0604020202020204" pitchFamily="34" charset="0"/>
                <a:cs typeface="Arial" panose="020B0604020202020204" pitchFamily="34" charset="0"/>
              </a:defRPr>
            </a:lvl1pPr>
            <a:lvl2pPr marL="914400" indent="-457200">
              <a:buClr>
                <a:srgbClr val="4D1C74"/>
              </a:buClr>
              <a:buFont typeface="Wingdings" panose="05000000000000000000" pitchFamily="2" charset="2"/>
              <a:buChar char="§"/>
              <a:defRPr>
                <a:solidFill>
                  <a:schemeClr val="tx2"/>
                </a:solidFill>
                <a:latin typeface="Arial" panose="020B0604020202020204" pitchFamily="34" charset="0"/>
                <a:cs typeface="Arial" panose="020B0604020202020204" pitchFamily="34" charset="0"/>
              </a:defRPr>
            </a:lvl2pPr>
            <a:lvl3pPr marL="1257300" indent="-342900">
              <a:buClr>
                <a:srgbClr val="4D1C74"/>
              </a:buClr>
              <a:buFont typeface="Wingdings" panose="05000000000000000000" pitchFamily="2" charset="2"/>
              <a:buChar char="§"/>
              <a:defRPr>
                <a:solidFill>
                  <a:schemeClr val="tx2"/>
                </a:solidFill>
                <a:latin typeface="Arial" panose="020B0604020202020204" pitchFamily="34" charset="0"/>
                <a:cs typeface="Arial" panose="020B0604020202020204" pitchFamily="34" charset="0"/>
              </a:defRPr>
            </a:lvl3pPr>
            <a:lvl4pPr marL="1714500" indent="-342900">
              <a:buClr>
                <a:srgbClr val="4D1C74"/>
              </a:buClr>
              <a:buFont typeface="Wingdings" panose="05000000000000000000" pitchFamily="2" charset="2"/>
              <a:buChar char="§"/>
              <a:defRPr>
                <a:solidFill>
                  <a:schemeClr val="tx2"/>
                </a:solidFill>
                <a:latin typeface="Arial" panose="020B0604020202020204" pitchFamily="34" charset="0"/>
                <a:cs typeface="Arial" panose="020B0604020202020204" pitchFamily="34" charset="0"/>
              </a:defRPr>
            </a:lvl4pPr>
            <a:lvl5pPr marL="2171700" indent="-342900">
              <a:buClr>
                <a:srgbClr val="4D1C74"/>
              </a:buClr>
              <a:buFont typeface="Wingdings" panose="05000000000000000000" pitchFamily="2" charset="2"/>
              <a:buChar char="§"/>
              <a:defRPr>
                <a:solidFill>
                  <a:schemeClr val="tx2"/>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16296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vert="horz" anchor="t"/>
          <a:lstStyle>
            <a:lvl1pPr algn="l">
              <a:defRPr sz="4000" b="0" cap="all">
                <a:solidFill>
                  <a:srgbClr val="4D1C74"/>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Text Placeholder 2"/>
          <p:cNvSpPr>
            <a:spLocks noGrp="1"/>
          </p:cNvSpPr>
          <p:nvPr>
            <p:ph type="body" idx="1"/>
          </p:nvPr>
        </p:nvSpPr>
        <p:spPr>
          <a:xfrm>
            <a:off x="963084" y="2906713"/>
            <a:ext cx="10363200" cy="1500187"/>
          </a:xfrm>
          <a:prstGeom prst="rect">
            <a:avLst/>
          </a:prstGeom>
        </p:spPr>
        <p:txBody>
          <a:bodyPr vert="horz" anchor="b"/>
          <a:lstStyle>
            <a:lvl1pPr marL="0" indent="0">
              <a:buNone/>
              <a:defRPr sz="2000">
                <a:solidFill>
                  <a:schemeClr val="tx2"/>
                </a:solidFill>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dirty="0"/>
              <a:t>Click to edit Master text styles</a:t>
            </a:r>
          </a:p>
        </p:txBody>
      </p:sp>
    </p:spTree>
    <p:extLst>
      <p:ext uri="{BB962C8B-B14F-4D97-AF65-F5344CB8AC3E}">
        <p14:creationId xmlns:p14="http://schemas.microsoft.com/office/powerpoint/2010/main" val="32206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525963"/>
          </a:xfrm>
          <a:prstGeom prst="rect">
            <a:avLst/>
          </a:prstGeom>
        </p:spPr>
        <p:txBody>
          <a:bodyPr vert="horz"/>
          <a:lstStyle>
            <a:lvl1pPr marL="342900" indent="-342900">
              <a:buClr>
                <a:srgbClr val="4D1C74"/>
              </a:buClr>
              <a:buFont typeface="Wingdings" panose="05000000000000000000" pitchFamily="2" charset="2"/>
              <a:buChar char="§"/>
              <a:defRPr sz="2800">
                <a:solidFill>
                  <a:schemeClr val="tx2"/>
                </a:solidFill>
                <a:latin typeface="Arial" panose="020B0604020202020204" pitchFamily="34" charset="0"/>
                <a:cs typeface="Arial" panose="020B0604020202020204" pitchFamily="34" charset="0"/>
              </a:defRPr>
            </a:lvl1pPr>
            <a:lvl2pPr marL="742950" indent="-285750">
              <a:buClr>
                <a:srgbClr val="4D1C74"/>
              </a:buClr>
              <a:buFont typeface="Wingdings" panose="05000000000000000000" pitchFamily="2" charset="2"/>
              <a:buChar char="§"/>
              <a:defRPr sz="2400">
                <a:solidFill>
                  <a:schemeClr val="tx2"/>
                </a:solidFill>
                <a:latin typeface="Arial" panose="020B0604020202020204" pitchFamily="34" charset="0"/>
                <a:cs typeface="Arial" panose="020B0604020202020204" pitchFamily="34" charset="0"/>
              </a:defRPr>
            </a:lvl2pPr>
            <a:lvl3pPr marL="1143000" indent="-228600">
              <a:buClr>
                <a:srgbClr val="4D1C74"/>
              </a:buClr>
              <a:buFont typeface="Wingdings" panose="05000000000000000000" pitchFamily="2" charset="2"/>
              <a:buChar char="§"/>
              <a:defRPr sz="2000">
                <a:solidFill>
                  <a:schemeClr val="tx2"/>
                </a:solidFill>
                <a:latin typeface="Arial" panose="020B0604020202020204" pitchFamily="34" charset="0"/>
                <a:cs typeface="Arial" panose="020B0604020202020204" pitchFamily="34" charset="0"/>
              </a:defRPr>
            </a:lvl3pPr>
            <a:lvl4pPr marL="1600200" indent="-228600">
              <a:buClr>
                <a:srgbClr val="4D1C74"/>
              </a:buClr>
              <a:buFont typeface="Wingdings" panose="05000000000000000000" pitchFamily="2" charset="2"/>
              <a:buChar char="§"/>
              <a:defRPr sz="1800">
                <a:solidFill>
                  <a:schemeClr val="tx2"/>
                </a:solidFill>
                <a:latin typeface="Arial" panose="020B0604020202020204" pitchFamily="34" charset="0"/>
                <a:cs typeface="Arial" panose="020B0604020202020204" pitchFamily="34" charset="0"/>
              </a:defRPr>
            </a:lvl4pPr>
            <a:lvl5pPr marL="2057400" indent="-228600">
              <a:buClr>
                <a:srgbClr val="4D1C74"/>
              </a:buClr>
              <a:buFont typeface="Wingdings" panose="05000000000000000000" pitchFamily="2" charset="2"/>
              <a:buChar char="§"/>
              <a:defRPr sz="1800">
                <a:solidFill>
                  <a:schemeClr val="tx2"/>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6197600" y="1600201"/>
            <a:ext cx="5384800" cy="4525963"/>
          </a:xfrm>
          <a:prstGeom prst="rect">
            <a:avLst/>
          </a:prstGeom>
        </p:spPr>
        <p:txBody>
          <a:bodyPr vert="horz"/>
          <a:lstStyle>
            <a:lvl1pPr marL="342900" indent="-342900" algn="l" rtl="0" eaLnBrk="0" fontAlgn="base" hangingPunct="0">
              <a:spcBef>
                <a:spcPct val="20000"/>
              </a:spcBef>
              <a:spcAft>
                <a:spcPct val="0"/>
              </a:spcAft>
              <a:buClr>
                <a:srgbClr val="4D1C74"/>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rgbClr val="4D1C74"/>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rgbClr val="4D1C74"/>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rgbClr val="4D1C74"/>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rgbClr val="4D1C74"/>
              </a:buClr>
              <a:buFont typeface="Wingdings" panose="05000000000000000000" pitchFamily="2" charset="2"/>
              <a:buChar char="§"/>
              <a:defRPr lang="en-US" sz="2800" dirty="0">
                <a:solidFill>
                  <a:schemeClr val="tx2"/>
                </a:solidFill>
                <a:latin typeface="Arial" panose="020B0604020202020204" pitchFamily="34" charset="0"/>
                <a:ea typeface="+mn-ea"/>
                <a:cs typeface="Arial" panose="020B0604020202020204" pitchFamily="34" charset="0"/>
              </a:defRPr>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1"/>
          <p:cNvSpPr>
            <a:spLocks noGrp="1"/>
          </p:cNvSpPr>
          <p:nvPr>
            <p:ph type="title"/>
          </p:nvPr>
        </p:nvSpPr>
        <p:spPr>
          <a:xfrm>
            <a:off x="609600" y="836712"/>
            <a:ext cx="10972800" cy="580926"/>
          </a:xfrm>
          <a:prstGeom prst="rect">
            <a:avLst/>
          </a:prstGeom>
        </p:spPr>
        <p:txBody>
          <a:bodyPr vert="horz"/>
          <a:lstStyle>
            <a:lvl1pPr>
              <a:defRPr>
                <a:solidFill>
                  <a:srgbClr val="4D1C74"/>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673269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a:prstGeom prst="rect">
            <a:avLst/>
          </a:prstGeom>
        </p:spPr>
        <p:txBody>
          <a:bodyPr vert="horz" anchor="t"/>
          <a:lstStyle>
            <a:lvl1pPr marL="0" indent="0">
              <a:buNone/>
              <a:defRPr sz="2400" b="0">
                <a:solidFill>
                  <a:schemeClr val="tx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vert="horz"/>
          <a:lstStyle>
            <a:lvl1pPr marL="342900" indent="-342900" algn="l" rtl="0" eaLnBrk="0" fontAlgn="base" hangingPunct="0">
              <a:spcBef>
                <a:spcPct val="20000"/>
              </a:spcBef>
              <a:spcAft>
                <a:spcPct val="0"/>
              </a:spcAft>
              <a:buClr>
                <a:srgbClr val="4D1C74"/>
              </a:buClr>
              <a:buFont typeface="Wingdings" panose="05000000000000000000" pitchFamily="2" charset="2"/>
              <a:buChar char="§"/>
              <a:defRPr lang="en-GB" sz="2400" dirty="0" smtClean="0">
                <a:solidFill>
                  <a:schemeClr val="tx2"/>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rgbClr val="4D1C74"/>
              </a:buClr>
              <a:buFont typeface="Wingdings" panose="05000000000000000000" pitchFamily="2" charset="2"/>
              <a:buChar char="§"/>
              <a:defRPr lang="en-GB" sz="2400" dirty="0" smtClean="0">
                <a:solidFill>
                  <a:schemeClr val="tx2"/>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rgbClr val="4D1C74"/>
              </a:buClr>
              <a:buFont typeface="Wingdings" panose="05000000000000000000" pitchFamily="2" charset="2"/>
              <a:buChar char="§"/>
              <a:defRPr lang="en-GB" sz="2400" dirty="0" smtClean="0">
                <a:solidFill>
                  <a:schemeClr val="tx2"/>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rgbClr val="4D1C74"/>
              </a:buClr>
              <a:buFont typeface="Wingdings" panose="05000000000000000000" pitchFamily="2" charset="2"/>
              <a:buChar char="§"/>
              <a:defRPr lang="en-GB" sz="2400" dirty="0" smtClean="0">
                <a:solidFill>
                  <a:schemeClr val="tx2"/>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rgbClr val="4D1C74"/>
              </a:buClr>
              <a:buFont typeface="Wingdings" panose="05000000000000000000" pitchFamily="2" charset="2"/>
              <a:buChar char="§"/>
              <a:defRPr lang="en-US" sz="2400" dirty="0">
                <a:solidFill>
                  <a:schemeClr val="tx2"/>
                </a:solidFill>
                <a:latin typeface="Arial" panose="020B0604020202020204" pitchFamily="34" charset="0"/>
                <a:ea typeface="+mn-ea"/>
                <a:cs typeface="Arial" panose="020B0604020202020204" pitchFamily="34" charset="0"/>
              </a:defRPr>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6193368" y="1535113"/>
            <a:ext cx="5389033" cy="639762"/>
          </a:xfrm>
          <a:prstGeom prst="rect">
            <a:avLst/>
          </a:prstGeom>
        </p:spPr>
        <p:txBody>
          <a:bodyPr vert="horz" anchor="t"/>
          <a:lstStyle>
            <a:lvl1pPr marL="0" indent="0">
              <a:buNone/>
              <a:defRPr sz="2400" b="0">
                <a:solidFill>
                  <a:schemeClr val="tx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vert="horz"/>
          <a:lstStyle>
            <a:lvl1pPr marL="342900" indent="-342900" algn="l" rtl="0" eaLnBrk="0" fontAlgn="base" hangingPunct="0">
              <a:spcBef>
                <a:spcPct val="20000"/>
              </a:spcBef>
              <a:spcAft>
                <a:spcPct val="0"/>
              </a:spcAft>
              <a:buClr>
                <a:srgbClr val="4D1C74"/>
              </a:buClr>
              <a:buFont typeface="Wingdings" panose="05000000000000000000" pitchFamily="2" charset="2"/>
              <a:buChar char="§"/>
              <a:defRPr lang="en-GB" sz="2400" dirty="0" smtClean="0">
                <a:solidFill>
                  <a:schemeClr val="tx2"/>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rgbClr val="4D1C74"/>
              </a:buClr>
              <a:buFont typeface="Wingdings" panose="05000000000000000000" pitchFamily="2" charset="2"/>
              <a:buChar char="§"/>
              <a:defRPr lang="en-GB" sz="2400" dirty="0" smtClean="0">
                <a:solidFill>
                  <a:schemeClr val="tx2"/>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rgbClr val="4D1C74"/>
              </a:buClr>
              <a:buFont typeface="Wingdings" panose="05000000000000000000" pitchFamily="2" charset="2"/>
              <a:buChar char="§"/>
              <a:defRPr lang="en-GB" sz="2400" dirty="0" smtClean="0">
                <a:solidFill>
                  <a:schemeClr val="tx2"/>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rgbClr val="4D1C74"/>
              </a:buClr>
              <a:buFont typeface="Wingdings" panose="05000000000000000000" pitchFamily="2" charset="2"/>
              <a:buChar char="§"/>
              <a:defRPr lang="en-GB" sz="2400" dirty="0" smtClean="0">
                <a:solidFill>
                  <a:schemeClr val="tx2"/>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rgbClr val="4D1C74"/>
              </a:buClr>
              <a:buFont typeface="Wingdings" panose="05000000000000000000" pitchFamily="2" charset="2"/>
              <a:buChar char="§"/>
              <a:defRPr lang="en-US" sz="2400" dirty="0">
                <a:solidFill>
                  <a:schemeClr val="tx2"/>
                </a:solidFill>
                <a:latin typeface="Arial" panose="020B0604020202020204" pitchFamily="34" charset="0"/>
                <a:ea typeface="+mn-ea"/>
                <a:cs typeface="Arial" panose="020B0604020202020204" pitchFamily="34" charset="0"/>
              </a:defRPr>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1"/>
          <p:cNvSpPr>
            <a:spLocks noGrp="1"/>
          </p:cNvSpPr>
          <p:nvPr>
            <p:ph type="title"/>
          </p:nvPr>
        </p:nvSpPr>
        <p:spPr>
          <a:xfrm>
            <a:off x="609600" y="836712"/>
            <a:ext cx="10972800" cy="580926"/>
          </a:xfrm>
          <a:prstGeom prst="rect">
            <a:avLst/>
          </a:prstGeom>
        </p:spPr>
        <p:txBody>
          <a:bodyPr vert="horz"/>
          <a:lstStyle>
            <a:lvl1pPr>
              <a:defRPr>
                <a:solidFill>
                  <a:srgbClr val="4D1C74"/>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2753548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609600" y="836712"/>
            <a:ext cx="10972800" cy="580926"/>
          </a:xfrm>
          <a:prstGeom prst="rect">
            <a:avLst/>
          </a:prstGeom>
        </p:spPr>
        <p:txBody>
          <a:bodyPr vert="horz"/>
          <a:lstStyle>
            <a:lvl1pPr>
              <a:defRPr>
                <a:solidFill>
                  <a:srgbClr val="4D1C74"/>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695104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836712"/>
            <a:ext cx="4011084" cy="598388"/>
          </a:xfrm>
          <a:prstGeom prst="rect">
            <a:avLst/>
          </a:prstGeom>
        </p:spPr>
        <p:txBody>
          <a:bodyPr vert="horz" anchor="t"/>
          <a:lstStyle>
            <a:lvl1pPr algn="l">
              <a:defRPr sz="2400" b="0">
                <a:solidFill>
                  <a:srgbClr val="4D1C74"/>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p:cNvSpPr>
            <a:spLocks noGrp="1"/>
          </p:cNvSpPr>
          <p:nvPr>
            <p:ph idx="1"/>
          </p:nvPr>
        </p:nvSpPr>
        <p:spPr>
          <a:xfrm>
            <a:off x="4766733" y="836712"/>
            <a:ext cx="6815667" cy="5289451"/>
          </a:xfrm>
          <a:prstGeom prst="rect">
            <a:avLst/>
          </a:prstGeom>
        </p:spPr>
        <p:txBody>
          <a:bodyPr vert="horz"/>
          <a:lstStyle>
            <a:lvl1pPr marL="342900" indent="-342900" algn="l" rtl="0" eaLnBrk="0" fontAlgn="base" hangingPunct="0">
              <a:spcBef>
                <a:spcPct val="20000"/>
              </a:spcBef>
              <a:spcAft>
                <a:spcPct val="0"/>
              </a:spcAft>
              <a:buClr>
                <a:srgbClr val="4D1C74"/>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rgbClr val="4D1C74"/>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rgbClr val="4D1C74"/>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rgbClr val="4D1C74"/>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rgbClr val="4D1C74"/>
              </a:buClr>
              <a:buFont typeface="Wingdings" panose="05000000000000000000" pitchFamily="2" charset="2"/>
              <a:buChar char="§"/>
              <a:defRPr lang="en-US" sz="2800" dirty="0">
                <a:solidFill>
                  <a:schemeClr val="tx2"/>
                </a:solidFill>
                <a:latin typeface="Arial" panose="020B0604020202020204" pitchFamily="34" charset="0"/>
                <a:ea typeface="+mn-ea"/>
                <a:cs typeface="Arial" panose="020B0604020202020204" pitchFamily="34" charset="0"/>
              </a:defRPr>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a:xfrm>
            <a:off x="609601" y="1435101"/>
            <a:ext cx="4011084" cy="4691063"/>
          </a:xfrm>
          <a:prstGeom prst="rect">
            <a:avLst/>
          </a:prstGeom>
        </p:spPr>
        <p:txBody>
          <a:bodyPr vert="horz"/>
          <a:lstStyle>
            <a:lvl1pPr marL="0" indent="0">
              <a:buNone/>
              <a:defRPr sz="2000">
                <a:solidFill>
                  <a:schemeClr val="tx2"/>
                </a:solidFill>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a:t>Click to edit Master text styles</a:t>
            </a:r>
          </a:p>
        </p:txBody>
      </p:sp>
    </p:spTree>
    <p:extLst>
      <p:ext uri="{BB962C8B-B14F-4D97-AF65-F5344CB8AC3E}">
        <p14:creationId xmlns:p14="http://schemas.microsoft.com/office/powerpoint/2010/main" val="1539355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2984125-05CA-4BB0-94CA-53A8F221D840}"/>
              </a:ext>
            </a:extLst>
          </p:cNvPr>
          <p:cNvSpPr/>
          <p:nvPr userDrawn="1"/>
        </p:nvSpPr>
        <p:spPr bwMode="auto">
          <a:xfrm>
            <a:off x="-23303" y="609998"/>
            <a:ext cx="648072" cy="6237312"/>
          </a:xfrm>
          <a:prstGeom prst="rect">
            <a:avLst/>
          </a:prstGeom>
          <a:gradFill>
            <a:gsLst>
              <a:gs pos="100000">
                <a:schemeClr val="bg1"/>
              </a:gs>
              <a:gs pos="0">
                <a:srgbClr val="4D1C74"/>
              </a:gs>
            </a:gsLst>
            <a:lin ang="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ヒラギノ角ゴ Pro W3" charset="0"/>
            </a:endParaRPr>
          </a:p>
        </p:txBody>
      </p:sp>
      <p:sp>
        <p:nvSpPr>
          <p:cNvPr id="15" name="Rectangle 14">
            <a:extLst>
              <a:ext uri="{FF2B5EF4-FFF2-40B4-BE49-F238E27FC236}">
                <a16:creationId xmlns:a16="http://schemas.microsoft.com/office/drawing/2014/main" id="{B1A501BF-B2D7-4B30-ACD2-58F9F24423AD}"/>
              </a:ext>
            </a:extLst>
          </p:cNvPr>
          <p:cNvSpPr/>
          <p:nvPr userDrawn="1"/>
        </p:nvSpPr>
        <p:spPr bwMode="auto">
          <a:xfrm>
            <a:off x="11567231" y="609998"/>
            <a:ext cx="648072" cy="6237312"/>
          </a:xfrm>
          <a:prstGeom prst="rect">
            <a:avLst/>
          </a:prstGeom>
          <a:gradFill>
            <a:gsLst>
              <a:gs pos="0">
                <a:schemeClr val="bg1"/>
              </a:gs>
              <a:gs pos="100000">
                <a:srgbClr val="002D61"/>
              </a:gs>
            </a:gsLst>
            <a:lin ang="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ヒラギノ角ゴ Pro W3" charset="0"/>
            </a:endParaRPr>
          </a:p>
        </p:txBody>
      </p:sp>
      <p:pic>
        <p:nvPicPr>
          <p:cNvPr id="5" name="Picture 4" descr="A picture containing chart&#10;&#10;Description automatically generated">
            <a:extLst>
              <a:ext uri="{FF2B5EF4-FFF2-40B4-BE49-F238E27FC236}">
                <a16:creationId xmlns:a16="http://schemas.microsoft.com/office/drawing/2014/main" id="{6F3E97A0-FD38-4673-8C9C-492912CDC3EF}"/>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3028" t="9684" r="4372" b="16499"/>
          <a:stretch/>
        </p:blipFill>
        <p:spPr>
          <a:xfrm>
            <a:off x="10145587" y="86311"/>
            <a:ext cx="2016224" cy="428400"/>
          </a:xfrm>
          <a:prstGeom prst="rect">
            <a:avLst/>
          </a:prstGeom>
        </p:spPr>
      </p:pic>
      <p:pic>
        <p:nvPicPr>
          <p:cNvPr id="6" name="Picture 5" descr="Logo&#10;&#10;Description automatically generated">
            <a:extLst>
              <a:ext uri="{FF2B5EF4-FFF2-40B4-BE49-F238E27FC236}">
                <a16:creationId xmlns:a16="http://schemas.microsoft.com/office/drawing/2014/main" id="{5AD9294C-47D7-4D05-98BB-55D0A557FCC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5692" y="86130"/>
            <a:ext cx="1654233" cy="428581"/>
          </a:xfrm>
          <a:prstGeom prst="rect">
            <a:avLst/>
          </a:prstGeom>
        </p:spPr>
      </p:pic>
      <p:sp>
        <p:nvSpPr>
          <p:cNvPr id="12" name="Rectangle 11">
            <a:extLst>
              <a:ext uri="{FF2B5EF4-FFF2-40B4-BE49-F238E27FC236}">
                <a16:creationId xmlns:a16="http://schemas.microsoft.com/office/drawing/2014/main" id="{0161DD60-D04B-41D6-9BE0-6E05C0532E9C}"/>
              </a:ext>
            </a:extLst>
          </p:cNvPr>
          <p:cNvSpPr/>
          <p:nvPr userDrawn="1"/>
        </p:nvSpPr>
        <p:spPr bwMode="auto">
          <a:xfrm rot="10800000">
            <a:off x="-12340" y="6802505"/>
            <a:ext cx="12216680" cy="55321"/>
          </a:xfrm>
          <a:prstGeom prst="rect">
            <a:avLst/>
          </a:prstGeom>
          <a:gradFill flip="none" rotWithShape="1">
            <a:gsLst>
              <a:gs pos="50000">
                <a:schemeClr val="bg1"/>
              </a:gs>
              <a:gs pos="0">
                <a:srgbClr val="002D61"/>
              </a:gs>
              <a:gs pos="97000">
                <a:srgbClr val="4D1C74"/>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ヒラギノ角ゴ Pro W3" charset="0"/>
            </a:endParaRPr>
          </a:p>
        </p:txBody>
      </p:sp>
      <p:sp>
        <p:nvSpPr>
          <p:cNvPr id="13" name="Rectangle 12">
            <a:extLst>
              <a:ext uri="{FF2B5EF4-FFF2-40B4-BE49-F238E27FC236}">
                <a16:creationId xmlns:a16="http://schemas.microsoft.com/office/drawing/2014/main" id="{DAE8D341-A4D5-4C6A-AFC4-55BCA8F7E681}"/>
              </a:ext>
            </a:extLst>
          </p:cNvPr>
          <p:cNvSpPr/>
          <p:nvPr userDrawn="1"/>
        </p:nvSpPr>
        <p:spPr bwMode="auto">
          <a:xfrm rot="10800000">
            <a:off x="-6170" y="599481"/>
            <a:ext cx="12216680" cy="55321"/>
          </a:xfrm>
          <a:prstGeom prst="rect">
            <a:avLst/>
          </a:prstGeom>
          <a:gradFill flip="none" rotWithShape="1">
            <a:gsLst>
              <a:gs pos="50000">
                <a:schemeClr val="bg1"/>
              </a:gs>
              <a:gs pos="0">
                <a:srgbClr val="002D61"/>
              </a:gs>
              <a:gs pos="97000">
                <a:srgbClr val="4D1C74"/>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ヒラギノ角ゴ Pro W3" charset="0"/>
            </a:endParaRPr>
          </a:p>
        </p:txBody>
      </p:sp>
      <p:sp>
        <p:nvSpPr>
          <p:cNvPr id="9" name="Title Placeholder 8">
            <a:extLst>
              <a:ext uri="{FF2B5EF4-FFF2-40B4-BE49-F238E27FC236}">
                <a16:creationId xmlns:a16="http://schemas.microsoft.com/office/drawing/2014/main" id="{25603C9B-7046-4CAA-8745-5C3CD11AA5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Tree>
  </p:cSld>
  <p:clrMap bg1="lt1" tx1="dk1" bg2="lt2" tx2="dk2" accent1="accent1" accent2="accent2" accent3="accent3" accent4="accent4" accent5="accent5" accent6="accent6" hlink="hlink" folHlink="folHlink"/>
  <p:sldLayoutIdLst>
    <p:sldLayoutId id="2147483731" r:id="rId1"/>
    <p:sldLayoutId id="2147483726" r:id="rId2"/>
    <p:sldLayoutId id="2147483732" r:id="rId3"/>
    <p:sldLayoutId id="2147483721" r:id="rId4"/>
    <p:sldLayoutId id="2147483722" r:id="rId5"/>
    <p:sldLayoutId id="2147483723" r:id="rId6"/>
    <p:sldLayoutId id="2147483724" r:id="rId7"/>
    <p:sldLayoutId id="2147483725" r:id="rId8"/>
    <p:sldLayoutId id="2147483727" r:id="rId9"/>
    <p:sldLayoutId id="2147483728" r:id="rId10"/>
    <p:sldLayoutId id="2147483729" r:id="rId11"/>
    <p:sldLayoutId id="214748373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ea typeface="ヒラギノ角ゴ Pro W3" charset="0"/>
        </a:defRPr>
      </a:lvl2pPr>
      <a:lvl3pPr algn="ctr" rtl="0" eaLnBrk="0" fontAlgn="base" hangingPunct="0">
        <a:spcBef>
          <a:spcPct val="0"/>
        </a:spcBef>
        <a:spcAft>
          <a:spcPct val="0"/>
        </a:spcAft>
        <a:defRPr sz="4400">
          <a:solidFill>
            <a:schemeClr val="tx2"/>
          </a:solidFill>
          <a:latin typeface="Times" charset="0"/>
          <a:ea typeface="ヒラギノ角ゴ Pro W3" charset="0"/>
        </a:defRPr>
      </a:lvl3pPr>
      <a:lvl4pPr algn="ctr" rtl="0" eaLnBrk="0" fontAlgn="base" hangingPunct="0">
        <a:spcBef>
          <a:spcPct val="0"/>
        </a:spcBef>
        <a:spcAft>
          <a:spcPct val="0"/>
        </a:spcAft>
        <a:defRPr sz="4400">
          <a:solidFill>
            <a:schemeClr val="tx2"/>
          </a:solidFill>
          <a:latin typeface="Times" charset="0"/>
          <a:ea typeface="ヒラギノ角ゴ Pro W3" charset="0"/>
        </a:defRPr>
      </a:lvl4pPr>
      <a:lvl5pPr algn="ctr" rtl="0" eaLnBrk="0" fontAlgn="base" hangingPunct="0">
        <a:spcBef>
          <a:spcPct val="0"/>
        </a:spcBef>
        <a:spcAft>
          <a:spcPct val="0"/>
        </a:spcAft>
        <a:defRPr sz="4400">
          <a:solidFill>
            <a:schemeClr val="tx2"/>
          </a:solidFill>
          <a:latin typeface="Times" charset="0"/>
          <a:ea typeface="ヒラギノ角ゴ Pro W3" charset="0"/>
        </a:defRPr>
      </a:lvl5pPr>
      <a:lvl6pPr marL="457200" algn="ctr" rtl="0" fontAlgn="base">
        <a:spcBef>
          <a:spcPct val="0"/>
        </a:spcBef>
        <a:spcAft>
          <a:spcPct val="0"/>
        </a:spcAft>
        <a:defRPr sz="4400">
          <a:solidFill>
            <a:schemeClr val="tx2"/>
          </a:solidFill>
          <a:latin typeface="Times" charset="0"/>
          <a:ea typeface="ヒラギノ角ゴ Pro W3" charset="0"/>
        </a:defRPr>
      </a:lvl6pPr>
      <a:lvl7pPr marL="914400" algn="ctr" rtl="0" fontAlgn="base">
        <a:spcBef>
          <a:spcPct val="0"/>
        </a:spcBef>
        <a:spcAft>
          <a:spcPct val="0"/>
        </a:spcAft>
        <a:defRPr sz="4400">
          <a:solidFill>
            <a:schemeClr val="tx2"/>
          </a:solidFill>
          <a:latin typeface="Times" charset="0"/>
          <a:ea typeface="ヒラギノ角ゴ Pro W3" charset="0"/>
        </a:defRPr>
      </a:lvl7pPr>
      <a:lvl8pPr marL="1371600" algn="ctr" rtl="0" fontAlgn="base">
        <a:spcBef>
          <a:spcPct val="0"/>
        </a:spcBef>
        <a:spcAft>
          <a:spcPct val="0"/>
        </a:spcAft>
        <a:defRPr sz="4400">
          <a:solidFill>
            <a:schemeClr val="tx2"/>
          </a:solidFill>
          <a:latin typeface="Times" charset="0"/>
          <a:ea typeface="ヒラギノ角ゴ Pro W3" charset="0"/>
        </a:defRPr>
      </a:lvl8pPr>
      <a:lvl9pPr marL="1828800" algn="ctr" rtl="0" fontAlgn="base">
        <a:spcBef>
          <a:spcPct val="0"/>
        </a:spcBef>
        <a:spcAft>
          <a:spcPct val="0"/>
        </a:spcAft>
        <a:defRPr sz="4400">
          <a:solidFill>
            <a:schemeClr val="tx2"/>
          </a:solidFill>
          <a:latin typeface="Times" charset="0"/>
          <a:ea typeface="ヒラギノ角ゴ Pro W3" charset="0"/>
        </a:defRPr>
      </a:lvl9pPr>
    </p:titleStyle>
    <p:bodyStyle>
      <a:lvl1pPr marL="342900" indent="-342900" algn="l" rtl="0" eaLnBrk="0" fontAlgn="base" hangingPunct="0">
        <a:spcBef>
          <a:spcPct val="20000"/>
        </a:spcBef>
        <a:spcAft>
          <a:spcPct val="0"/>
        </a:spcAft>
        <a:buChar char="•"/>
        <a:defRPr sz="2800">
          <a:solidFill>
            <a:srgbClr val="002350"/>
          </a:solidFill>
          <a:latin typeface="+mn-lt"/>
          <a:ea typeface="+mn-ea"/>
          <a:cs typeface="+mn-cs"/>
        </a:defRPr>
      </a:lvl1pPr>
      <a:lvl2pPr marL="742950" indent="-285750" algn="l" rtl="0" eaLnBrk="0" fontAlgn="base" hangingPunct="0">
        <a:spcBef>
          <a:spcPct val="20000"/>
        </a:spcBef>
        <a:spcAft>
          <a:spcPct val="0"/>
        </a:spcAft>
        <a:buChar char="–"/>
        <a:defRPr sz="2800">
          <a:solidFill>
            <a:srgbClr val="002350"/>
          </a:solidFill>
          <a:latin typeface="+mn-lt"/>
          <a:ea typeface="+mn-ea"/>
        </a:defRPr>
      </a:lvl2pPr>
      <a:lvl3pPr marL="1143000" indent="-228600" algn="l" rtl="0" eaLnBrk="0" fontAlgn="base" hangingPunct="0">
        <a:spcBef>
          <a:spcPct val="20000"/>
        </a:spcBef>
        <a:spcAft>
          <a:spcPct val="0"/>
        </a:spcAft>
        <a:buChar char="•"/>
        <a:defRPr sz="2400">
          <a:solidFill>
            <a:srgbClr val="002350"/>
          </a:solidFill>
          <a:latin typeface="+mn-lt"/>
          <a:ea typeface="+mn-ea"/>
        </a:defRPr>
      </a:lvl3pPr>
      <a:lvl4pPr marL="1600200" indent="-228600" algn="l" rtl="0" eaLnBrk="0" fontAlgn="base" hangingPunct="0">
        <a:spcBef>
          <a:spcPct val="20000"/>
        </a:spcBef>
        <a:spcAft>
          <a:spcPct val="0"/>
        </a:spcAft>
        <a:buChar char="–"/>
        <a:defRPr sz="2000">
          <a:solidFill>
            <a:srgbClr val="002350"/>
          </a:solidFill>
          <a:latin typeface="+mn-lt"/>
          <a:ea typeface="+mn-ea"/>
        </a:defRPr>
      </a:lvl4pPr>
      <a:lvl5pPr marL="2057400" indent="-228600" algn="l" rtl="0" eaLnBrk="0" fontAlgn="base" hangingPunct="0">
        <a:spcBef>
          <a:spcPct val="20000"/>
        </a:spcBef>
        <a:spcAft>
          <a:spcPct val="0"/>
        </a:spcAft>
        <a:buChar char="»"/>
        <a:defRPr sz="2000">
          <a:solidFill>
            <a:srgbClr val="002350"/>
          </a:solidFill>
          <a:latin typeface="+mn-lt"/>
          <a:ea typeface="+mn-ea"/>
        </a:defRPr>
      </a:lvl5pPr>
      <a:lvl6pPr marL="2514600" indent="-228600" algn="l" rtl="0" fontAlgn="base">
        <a:spcBef>
          <a:spcPct val="20000"/>
        </a:spcBef>
        <a:spcAft>
          <a:spcPct val="0"/>
        </a:spcAft>
        <a:buChar char="»"/>
        <a:defRPr sz="2000">
          <a:solidFill>
            <a:srgbClr val="002350"/>
          </a:solidFill>
          <a:latin typeface="+mn-lt"/>
          <a:ea typeface="+mn-ea"/>
        </a:defRPr>
      </a:lvl6pPr>
      <a:lvl7pPr marL="2971800" indent="-228600" algn="l" rtl="0" fontAlgn="base">
        <a:spcBef>
          <a:spcPct val="20000"/>
        </a:spcBef>
        <a:spcAft>
          <a:spcPct val="0"/>
        </a:spcAft>
        <a:buChar char="»"/>
        <a:defRPr sz="2000">
          <a:solidFill>
            <a:srgbClr val="002350"/>
          </a:solidFill>
          <a:latin typeface="+mn-lt"/>
          <a:ea typeface="+mn-ea"/>
        </a:defRPr>
      </a:lvl7pPr>
      <a:lvl8pPr marL="3429000" indent="-228600" algn="l" rtl="0" fontAlgn="base">
        <a:spcBef>
          <a:spcPct val="20000"/>
        </a:spcBef>
        <a:spcAft>
          <a:spcPct val="0"/>
        </a:spcAft>
        <a:buChar char="»"/>
        <a:defRPr sz="2000">
          <a:solidFill>
            <a:srgbClr val="002350"/>
          </a:solidFill>
          <a:latin typeface="+mn-lt"/>
          <a:ea typeface="+mn-ea"/>
        </a:defRPr>
      </a:lvl8pPr>
      <a:lvl9pPr marL="3886200" indent="-228600" algn="l" rtl="0" fontAlgn="base">
        <a:spcBef>
          <a:spcPct val="20000"/>
        </a:spcBef>
        <a:spcAft>
          <a:spcPct val="0"/>
        </a:spcAft>
        <a:buChar char="»"/>
        <a:defRPr sz="2000">
          <a:solidFill>
            <a:srgbClr val="00235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1.jpg"/><Relationship Id="rId4" Type="http://schemas.openxmlformats.org/officeDocument/2006/relationships/image" Target="../media/image9.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jp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1.jp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1.jp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hyperlink" Target="https://www.desmos.com/calculator/rci87lp05w" TargetMode="External"/><Relationship Id="rId5" Type="http://schemas.openxmlformats.org/officeDocument/2006/relationships/image" Target="../media/image11.jp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2125F60-7C74-430F-983B-430265903269}"/>
              </a:ext>
            </a:extLst>
          </p:cNvPr>
          <p:cNvSpPr>
            <a:spLocks noGrp="1"/>
          </p:cNvSpPr>
          <p:nvPr>
            <p:ph type="title"/>
          </p:nvPr>
        </p:nvSpPr>
        <p:spPr>
          <a:xfrm>
            <a:off x="5082686" y="1934869"/>
            <a:ext cx="6485922" cy="1973635"/>
          </a:xfrm>
        </p:spPr>
        <p:txBody>
          <a:bodyPr/>
          <a:lstStyle/>
          <a:p>
            <a:r>
              <a:rPr lang="en-GB" dirty="0"/>
              <a:t>Trees and Carbon Capture</a:t>
            </a:r>
          </a:p>
        </p:txBody>
      </p:sp>
      <p:sp>
        <p:nvSpPr>
          <p:cNvPr id="7" name="Text Placeholder 6">
            <a:extLst>
              <a:ext uri="{FF2B5EF4-FFF2-40B4-BE49-F238E27FC236}">
                <a16:creationId xmlns:a16="http://schemas.microsoft.com/office/drawing/2014/main" id="{38916A31-00CF-4F31-8549-FDF9D2BBD223}"/>
              </a:ext>
            </a:extLst>
          </p:cNvPr>
          <p:cNvSpPr>
            <a:spLocks noGrp="1"/>
          </p:cNvSpPr>
          <p:nvPr>
            <p:ph type="body" sz="quarter" idx="10"/>
          </p:nvPr>
        </p:nvSpPr>
        <p:spPr/>
        <p:txBody>
          <a:bodyPr/>
          <a:lstStyle/>
          <a:p>
            <a:r>
              <a:rPr lang="en-GB" dirty="0"/>
              <a:t>Key Stage 3 Maths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a:xfrm>
            <a:off x="609600" y="980728"/>
            <a:ext cx="10972800" cy="580926"/>
          </a:xfrm>
        </p:spPr>
        <p:txBody>
          <a:bodyPr>
            <a:normAutofit fontScale="90000"/>
          </a:bodyPr>
          <a:lstStyle/>
          <a:p>
            <a:r>
              <a:rPr lang="en-US" dirty="0"/>
              <a:t>H</a:t>
            </a:r>
            <a:r>
              <a:rPr lang="en-GB" dirty="0"/>
              <a:t>ow do they compare?</a:t>
            </a:r>
            <a:br>
              <a:rPr lang="en-GB" dirty="0"/>
            </a:br>
            <a:endParaRPr lang="en-GB" dirty="0"/>
          </a:p>
        </p:txBody>
      </p:sp>
      <p:sp>
        <p:nvSpPr>
          <p:cNvPr id="6" name="TextBox 5">
            <a:extLst>
              <a:ext uri="{FF2B5EF4-FFF2-40B4-BE49-F238E27FC236}">
                <a16:creationId xmlns:a16="http://schemas.microsoft.com/office/drawing/2014/main" id="{73A0210B-207D-4124-B422-A975DDEF049B}"/>
              </a:ext>
            </a:extLst>
          </p:cNvPr>
          <p:cNvSpPr txBox="1"/>
          <p:nvPr/>
        </p:nvSpPr>
        <p:spPr>
          <a:xfrm>
            <a:off x="2408840" y="5877273"/>
            <a:ext cx="8229599" cy="769441"/>
          </a:xfrm>
          <a:prstGeom prst="rect">
            <a:avLst/>
          </a:prstGeom>
          <a:noFill/>
        </p:spPr>
        <p:txBody>
          <a:bodyPr wrap="square">
            <a:spAutoFit/>
          </a:bodyPr>
          <a:lstStyle/>
          <a:p>
            <a:r>
              <a:rPr lang="en-GB" sz="4400" dirty="0">
                <a:solidFill>
                  <a:srgbClr val="4D1C74"/>
                </a:solidFill>
                <a:latin typeface="Arial" panose="020B0604020202020204" pitchFamily="34" charset="0"/>
                <a:ea typeface="+mj-ea"/>
                <a:cs typeface="Arial" panose="020B0604020202020204" pitchFamily="34" charset="0"/>
              </a:rPr>
              <a:t>Which trees would you plant?</a:t>
            </a:r>
          </a:p>
        </p:txBody>
      </p:sp>
      <p:grpSp>
        <p:nvGrpSpPr>
          <p:cNvPr id="11" name="Group 10">
            <a:extLst>
              <a:ext uri="{FF2B5EF4-FFF2-40B4-BE49-F238E27FC236}">
                <a16:creationId xmlns:a16="http://schemas.microsoft.com/office/drawing/2014/main" id="{13F0CAEA-FB13-4727-BF9D-F020D779FBC9}"/>
              </a:ext>
            </a:extLst>
          </p:cNvPr>
          <p:cNvGrpSpPr/>
          <p:nvPr/>
        </p:nvGrpSpPr>
        <p:grpSpPr>
          <a:xfrm>
            <a:off x="1796012" y="1824943"/>
            <a:ext cx="2604581" cy="3645024"/>
            <a:chOff x="390258" y="1824943"/>
            <a:chExt cx="2604581" cy="3645024"/>
          </a:xfrm>
        </p:grpSpPr>
        <p:pic>
          <p:nvPicPr>
            <p:cNvPr id="8" name="Picture 7" descr="A picture containing tree, outdoor, plant, poplar&#10;&#10;Description automatically generated">
              <a:extLst>
                <a:ext uri="{FF2B5EF4-FFF2-40B4-BE49-F238E27FC236}">
                  <a16:creationId xmlns:a16="http://schemas.microsoft.com/office/drawing/2014/main" id="{457A67CE-9F10-401B-8644-907991E4E187}"/>
                </a:ext>
              </a:extLst>
            </p:cNvPr>
            <p:cNvPicPr>
              <a:picLocks noChangeAspect="1"/>
            </p:cNvPicPr>
            <p:nvPr/>
          </p:nvPicPr>
          <p:blipFill>
            <a:blip r:embed="rId3"/>
            <a:stretch>
              <a:fillRect/>
            </a:stretch>
          </p:blipFill>
          <p:spPr>
            <a:xfrm>
              <a:off x="390258" y="1824943"/>
              <a:ext cx="2604581" cy="3645024"/>
            </a:xfrm>
            <a:prstGeom prst="rect">
              <a:avLst/>
            </a:prstGeom>
          </p:spPr>
        </p:pic>
        <p:sp>
          <p:nvSpPr>
            <p:cNvPr id="9" name="TextBox 8">
              <a:extLst>
                <a:ext uri="{FF2B5EF4-FFF2-40B4-BE49-F238E27FC236}">
                  <a16:creationId xmlns:a16="http://schemas.microsoft.com/office/drawing/2014/main" id="{26DB0A6B-AFE1-454E-83F7-40A1635E0118}"/>
                </a:ext>
              </a:extLst>
            </p:cNvPr>
            <p:cNvSpPr txBox="1"/>
            <p:nvPr/>
          </p:nvSpPr>
          <p:spPr>
            <a:xfrm>
              <a:off x="1111299" y="4762081"/>
              <a:ext cx="1162498" cy="707886"/>
            </a:xfrm>
            <a:prstGeom prst="rect">
              <a:avLst/>
            </a:prstGeom>
            <a:noFill/>
          </p:spPr>
          <p:txBody>
            <a:bodyPr wrap="none" rtlCol="0">
              <a:spAutoFit/>
            </a:bodyPr>
            <a:lstStyle/>
            <a:p>
              <a:r>
                <a:rPr lang="en-GB" sz="4000" dirty="0">
                  <a:solidFill>
                    <a:schemeClr val="bg1"/>
                  </a:solidFill>
                  <a:latin typeface="+mn-lt"/>
                </a:rPr>
                <a:t>Oak</a:t>
              </a:r>
            </a:p>
          </p:txBody>
        </p:sp>
      </p:grpSp>
      <p:grpSp>
        <p:nvGrpSpPr>
          <p:cNvPr id="12" name="Group 11">
            <a:extLst>
              <a:ext uri="{FF2B5EF4-FFF2-40B4-BE49-F238E27FC236}">
                <a16:creationId xmlns:a16="http://schemas.microsoft.com/office/drawing/2014/main" id="{59ED71E6-A189-40C1-B021-10EC01041055}"/>
              </a:ext>
            </a:extLst>
          </p:cNvPr>
          <p:cNvGrpSpPr/>
          <p:nvPr/>
        </p:nvGrpSpPr>
        <p:grpSpPr>
          <a:xfrm>
            <a:off x="4606181" y="1824943"/>
            <a:ext cx="2733331" cy="3645024"/>
            <a:chOff x="3205334" y="1824943"/>
            <a:chExt cx="2733331" cy="3645024"/>
          </a:xfrm>
        </p:grpSpPr>
        <p:pic>
          <p:nvPicPr>
            <p:cNvPr id="4" name="Picture 3" descr="A picture containing tree, outdoor, plant, oak&#10;&#10;Description automatically generated">
              <a:extLst>
                <a:ext uri="{FF2B5EF4-FFF2-40B4-BE49-F238E27FC236}">
                  <a16:creationId xmlns:a16="http://schemas.microsoft.com/office/drawing/2014/main" id="{7BDEE297-4571-4ADE-82C8-DAD43504E4C4}"/>
                </a:ext>
              </a:extLst>
            </p:cNvPr>
            <p:cNvPicPr>
              <a:picLocks noChangeAspect="1"/>
            </p:cNvPicPr>
            <p:nvPr/>
          </p:nvPicPr>
          <p:blipFill>
            <a:blip r:embed="rId4"/>
            <a:stretch>
              <a:fillRect/>
            </a:stretch>
          </p:blipFill>
          <p:spPr>
            <a:xfrm>
              <a:off x="3205334" y="1824943"/>
              <a:ext cx="2733331" cy="3645024"/>
            </a:xfrm>
            <a:prstGeom prst="rect">
              <a:avLst/>
            </a:prstGeom>
          </p:spPr>
        </p:pic>
        <p:sp>
          <p:nvSpPr>
            <p:cNvPr id="10" name="TextBox 9">
              <a:extLst>
                <a:ext uri="{FF2B5EF4-FFF2-40B4-BE49-F238E27FC236}">
                  <a16:creationId xmlns:a16="http://schemas.microsoft.com/office/drawing/2014/main" id="{9C877EA8-BC8B-46E2-A966-CB1905BF61A4}"/>
                </a:ext>
              </a:extLst>
            </p:cNvPr>
            <p:cNvSpPr txBox="1"/>
            <p:nvPr/>
          </p:nvSpPr>
          <p:spPr>
            <a:xfrm>
              <a:off x="3626323" y="4762081"/>
              <a:ext cx="1891352" cy="707886"/>
            </a:xfrm>
            <a:prstGeom prst="rect">
              <a:avLst/>
            </a:prstGeom>
            <a:noFill/>
          </p:spPr>
          <p:txBody>
            <a:bodyPr wrap="none" rtlCol="0">
              <a:spAutoFit/>
            </a:bodyPr>
            <a:lstStyle/>
            <a:p>
              <a:r>
                <a:rPr lang="en-GB" sz="4000" dirty="0">
                  <a:solidFill>
                    <a:schemeClr val="bg1"/>
                  </a:solidFill>
                  <a:latin typeface="+mn-lt"/>
                </a:rPr>
                <a:t>Cherry</a:t>
              </a:r>
            </a:p>
          </p:txBody>
        </p:sp>
      </p:grpSp>
      <p:grpSp>
        <p:nvGrpSpPr>
          <p:cNvPr id="16" name="Group 15">
            <a:extLst>
              <a:ext uri="{FF2B5EF4-FFF2-40B4-BE49-F238E27FC236}">
                <a16:creationId xmlns:a16="http://schemas.microsoft.com/office/drawing/2014/main" id="{49439EF8-F2A1-43F8-8951-0457FFF827D3}"/>
              </a:ext>
            </a:extLst>
          </p:cNvPr>
          <p:cNvGrpSpPr/>
          <p:nvPr/>
        </p:nvGrpSpPr>
        <p:grpSpPr>
          <a:xfrm>
            <a:off x="7545101" y="1824943"/>
            <a:ext cx="2850889" cy="3645024"/>
            <a:chOff x="6021100" y="1824943"/>
            <a:chExt cx="2850889" cy="3645024"/>
          </a:xfrm>
        </p:grpSpPr>
        <p:pic>
          <p:nvPicPr>
            <p:cNvPr id="15" name="Picture 14" descr="A tall tree in a yard&#10;&#10;Description automatically generated with low confidence">
              <a:extLst>
                <a:ext uri="{FF2B5EF4-FFF2-40B4-BE49-F238E27FC236}">
                  <a16:creationId xmlns:a16="http://schemas.microsoft.com/office/drawing/2014/main" id="{56978526-70EB-49D2-94E2-85E8BB1CA735}"/>
                </a:ext>
              </a:extLst>
            </p:cNvPr>
            <p:cNvPicPr>
              <a:picLocks noChangeAspect="1"/>
            </p:cNvPicPr>
            <p:nvPr/>
          </p:nvPicPr>
          <p:blipFill>
            <a:blip r:embed="rId5"/>
            <a:stretch>
              <a:fillRect/>
            </a:stretch>
          </p:blipFill>
          <p:spPr>
            <a:xfrm>
              <a:off x="6021100" y="1824943"/>
              <a:ext cx="2850889" cy="3645024"/>
            </a:xfrm>
            <a:prstGeom prst="rect">
              <a:avLst/>
            </a:prstGeom>
          </p:spPr>
        </p:pic>
        <p:sp>
          <p:nvSpPr>
            <p:cNvPr id="13" name="TextBox 12">
              <a:extLst>
                <a:ext uri="{FF2B5EF4-FFF2-40B4-BE49-F238E27FC236}">
                  <a16:creationId xmlns:a16="http://schemas.microsoft.com/office/drawing/2014/main" id="{1CA1A357-35D6-43AD-A8BE-531AAC0984EC}"/>
                </a:ext>
              </a:extLst>
            </p:cNvPr>
            <p:cNvSpPr txBox="1"/>
            <p:nvPr/>
          </p:nvSpPr>
          <p:spPr>
            <a:xfrm>
              <a:off x="6522381" y="4762081"/>
              <a:ext cx="1848326" cy="707886"/>
            </a:xfrm>
            <a:prstGeom prst="rect">
              <a:avLst/>
            </a:prstGeom>
            <a:noFill/>
          </p:spPr>
          <p:txBody>
            <a:bodyPr wrap="none" rtlCol="0">
              <a:spAutoFit/>
            </a:bodyPr>
            <a:lstStyle/>
            <a:p>
              <a:r>
                <a:rPr lang="en-GB" sz="4000" dirty="0">
                  <a:solidFill>
                    <a:schemeClr val="bg1"/>
                  </a:solidFill>
                  <a:latin typeface="+mn-lt"/>
                </a:rPr>
                <a:t>Spruce</a:t>
              </a:r>
            </a:p>
          </p:txBody>
        </p:sp>
      </p:grpSp>
    </p:spTree>
    <p:extLst>
      <p:ext uri="{BB962C8B-B14F-4D97-AF65-F5344CB8AC3E}">
        <p14:creationId xmlns:p14="http://schemas.microsoft.com/office/powerpoint/2010/main" val="2110757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a:xfrm>
            <a:off x="2243572" y="836712"/>
            <a:ext cx="7704856" cy="580926"/>
          </a:xfrm>
        </p:spPr>
        <p:txBody>
          <a:bodyPr>
            <a:noAutofit/>
          </a:bodyPr>
          <a:lstStyle/>
          <a:p>
            <a:pPr>
              <a:lnSpc>
                <a:spcPct val="90000"/>
              </a:lnSpc>
            </a:pPr>
            <a:r>
              <a:rPr lang="en-GB" dirty="0"/>
              <a:t>Carbon Capture and Storage</a:t>
            </a:r>
          </a:p>
        </p:txBody>
      </p:sp>
      <p:pic>
        <p:nvPicPr>
          <p:cNvPr id="8" name="Picture 7" descr="A picture containing tree, outdoor, grass, forest&#10;&#10;Description automatically generated">
            <a:extLst>
              <a:ext uri="{FF2B5EF4-FFF2-40B4-BE49-F238E27FC236}">
                <a16:creationId xmlns:a16="http://schemas.microsoft.com/office/drawing/2014/main" id="{4E468353-F1B6-4196-AD44-53B36CFA007F}"/>
              </a:ext>
            </a:extLst>
          </p:cNvPr>
          <p:cNvPicPr>
            <a:picLocks noChangeAspect="1"/>
          </p:cNvPicPr>
          <p:nvPr/>
        </p:nvPicPr>
        <p:blipFill rotWithShape="1">
          <a:blip r:embed="rId3"/>
          <a:srcRect t="-20711" b="20711"/>
          <a:stretch/>
        </p:blipFill>
        <p:spPr>
          <a:xfrm>
            <a:off x="1883786" y="212689"/>
            <a:ext cx="8424428" cy="6318321"/>
          </a:xfrm>
          <a:prstGeom prst="rect">
            <a:avLst/>
          </a:prstGeom>
        </p:spPr>
      </p:pic>
      <p:sp>
        <p:nvSpPr>
          <p:cNvPr id="9" name="Rectangle: Rounded Corners 8">
            <a:extLst>
              <a:ext uri="{FF2B5EF4-FFF2-40B4-BE49-F238E27FC236}">
                <a16:creationId xmlns:a16="http://schemas.microsoft.com/office/drawing/2014/main" id="{0C169437-9735-45E0-A416-F9C7573054CA}"/>
              </a:ext>
            </a:extLst>
          </p:cNvPr>
          <p:cNvSpPr/>
          <p:nvPr/>
        </p:nvSpPr>
        <p:spPr bwMode="auto">
          <a:xfrm>
            <a:off x="911424" y="1771498"/>
            <a:ext cx="4477546" cy="2202825"/>
          </a:xfrm>
          <a:prstGeom prst="roundRect">
            <a:avLst/>
          </a:prstGeom>
          <a:solidFill>
            <a:schemeClr val="accent6">
              <a:lumMod val="40000"/>
              <a:lumOff val="60000"/>
            </a:schemeClr>
          </a:solidFill>
          <a:ln w="57150" cap="flat" cmpd="sng" algn="ctr">
            <a:solidFill>
              <a:srgbClr val="4D1C7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GB" dirty="0">
                <a:latin typeface="Arial" panose="020B0604020202020204" pitchFamily="34" charset="0"/>
                <a:ea typeface="ヒラギノ角ゴ Pro W3" charset="0"/>
                <a:cs typeface="Arial" panose="020B0604020202020204" pitchFamily="34" charset="0"/>
              </a:rPr>
              <a:t>Through </a:t>
            </a:r>
            <a:r>
              <a:rPr lang="en-GB" b="1" dirty="0">
                <a:latin typeface="Arial" panose="020B0604020202020204" pitchFamily="34" charset="0"/>
                <a:ea typeface="ヒラギノ角ゴ Pro W3" charset="0"/>
                <a:cs typeface="Arial" panose="020B0604020202020204" pitchFamily="34" charset="0"/>
              </a:rPr>
              <a:t>photosynthesis</a:t>
            </a:r>
            <a:r>
              <a:rPr lang="en-GB" dirty="0">
                <a:latin typeface="Arial" panose="020B0604020202020204" pitchFamily="34" charset="0"/>
                <a:ea typeface="ヒラギノ角ゴ Pro W3" charset="0"/>
                <a:cs typeface="Arial" panose="020B0604020202020204" pitchFamily="34" charset="0"/>
              </a:rPr>
              <a:t>, trees convert carbon dioxide and water into sugar and oxygen using energy from light.</a:t>
            </a:r>
          </a:p>
        </p:txBody>
      </p:sp>
      <p:sp>
        <p:nvSpPr>
          <p:cNvPr id="10" name="Rectangle: Rounded Corners 9">
            <a:extLst>
              <a:ext uri="{FF2B5EF4-FFF2-40B4-BE49-F238E27FC236}">
                <a16:creationId xmlns:a16="http://schemas.microsoft.com/office/drawing/2014/main" id="{7D6BC842-B4AF-4D6E-9758-30A1765292E4}"/>
              </a:ext>
            </a:extLst>
          </p:cNvPr>
          <p:cNvSpPr/>
          <p:nvPr/>
        </p:nvSpPr>
        <p:spPr bwMode="auto">
          <a:xfrm>
            <a:off x="6528048" y="1771497"/>
            <a:ext cx="4472982" cy="2202825"/>
          </a:xfrm>
          <a:prstGeom prst="roundRect">
            <a:avLst/>
          </a:prstGeom>
          <a:solidFill>
            <a:schemeClr val="accent6">
              <a:lumMod val="40000"/>
              <a:lumOff val="60000"/>
            </a:schemeClr>
          </a:solidFill>
          <a:ln w="57150" cap="flat" cmpd="sng" algn="ctr">
            <a:solidFill>
              <a:srgbClr val="4D1C7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GB" dirty="0">
                <a:latin typeface="Arial" panose="020B0604020202020204" pitchFamily="34" charset="0"/>
                <a:ea typeface="ヒラギノ角ゴ Pro W3" charset="0"/>
                <a:cs typeface="Arial" panose="020B0604020202020204" pitchFamily="34" charset="0"/>
              </a:rPr>
              <a:t>The sugar produced contains </a:t>
            </a:r>
            <a:r>
              <a:rPr lang="en-GB" b="1" dirty="0">
                <a:latin typeface="Arial" panose="020B0604020202020204" pitchFamily="34" charset="0"/>
                <a:ea typeface="ヒラギノ角ゴ Pro W3" charset="0"/>
                <a:cs typeface="Arial" panose="020B0604020202020204" pitchFamily="34" charset="0"/>
              </a:rPr>
              <a:t>carbon</a:t>
            </a:r>
            <a:r>
              <a:rPr lang="en-GB" dirty="0">
                <a:latin typeface="Arial" panose="020B0604020202020204" pitchFamily="34" charset="0"/>
                <a:ea typeface="ヒラギノ角ゴ Pro W3" charset="0"/>
                <a:cs typeface="Arial" panose="020B0604020202020204" pitchFamily="34" charset="0"/>
              </a:rPr>
              <a:t> and is used by the tree to grow.</a:t>
            </a:r>
          </a:p>
        </p:txBody>
      </p:sp>
      <p:sp>
        <p:nvSpPr>
          <p:cNvPr id="11" name="Rectangle: Rounded Corners 10">
            <a:extLst>
              <a:ext uri="{FF2B5EF4-FFF2-40B4-BE49-F238E27FC236}">
                <a16:creationId xmlns:a16="http://schemas.microsoft.com/office/drawing/2014/main" id="{D1F120FA-96A8-48B5-A64C-5D02F99A1A65}"/>
              </a:ext>
            </a:extLst>
          </p:cNvPr>
          <p:cNvSpPr/>
          <p:nvPr/>
        </p:nvSpPr>
        <p:spPr bwMode="auto">
          <a:xfrm>
            <a:off x="6531757" y="4151254"/>
            <a:ext cx="4472982" cy="2202824"/>
          </a:xfrm>
          <a:prstGeom prst="roundRect">
            <a:avLst/>
          </a:prstGeom>
          <a:solidFill>
            <a:schemeClr val="accent6">
              <a:lumMod val="40000"/>
              <a:lumOff val="60000"/>
            </a:schemeClr>
          </a:solidFill>
          <a:ln w="57150" cap="flat" cmpd="sng" algn="ctr">
            <a:solidFill>
              <a:srgbClr val="4D1C7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GB" dirty="0">
                <a:latin typeface="Arial" panose="020B0604020202020204" pitchFamily="34" charset="0"/>
                <a:ea typeface="ヒラギノ角ゴ Pro W3" charset="0"/>
                <a:cs typeface="Arial" panose="020B0604020202020204" pitchFamily="34" charset="0"/>
              </a:rPr>
              <a:t>A tree is only increasing the carbon it stores if it is </a:t>
            </a:r>
            <a:r>
              <a:rPr lang="en-GB" b="1" dirty="0">
                <a:latin typeface="Arial" panose="020B0604020202020204" pitchFamily="34" charset="0"/>
                <a:ea typeface="ヒラギノ角ゴ Pro W3" charset="0"/>
                <a:cs typeface="Arial" panose="020B0604020202020204" pitchFamily="34" charset="0"/>
              </a:rPr>
              <a:t>growing</a:t>
            </a:r>
            <a:r>
              <a:rPr lang="en-GB" dirty="0">
                <a:latin typeface="Arial" panose="020B0604020202020204" pitchFamily="34" charset="0"/>
                <a:ea typeface="ヒラギノ角ゴ Pro W3" charset="0"/>
                <a:cs typeface="Arial" panose="020B0604020202020204" pitchFamily="34" charset="0"/>
              </a:rPr>
              <a:t>.</a:t>
            </a:r>
            <a:endParaRPr lang="en-GB" b="1" dirty="0">
              <a:latin typeface="Arial" panose="020B0604020202020204" pitchFamily="34" charset="0"/>
              <a:ea typeface="ヒラギノ角ゴ Pro W3"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3AB73010-0375-4072-A030-1A810A0D160D}"/>
              </a:ext>
            </a:extLst>
          </p:cNvPr>
          <p:cNvSpPr/>
          <p:nvPr/>
        </p:nvSpPr>
        <p:spPr bwMode="auto">
          <a:xfrm>
            <a:off x="911424" y="4151254"/>
            <a:ext cx="4472982" cy="2202824"/>
          </a:xfrm>
          <a:prstGeom prst="roundRect">
            <a:avLst/>
          </a:prstGeom>
          <a:solidFill>
            <a:schemeClr val="accent6">
              <a:lumMod val="40000"/>
              <a:lumOff val="60000"/>
            </a:schemeClr>
          </a:solidFill>
          <a:ln w="57150" cap="flat" cmpd="sng" algn="ctr">
            <a:solidFill>
              <a:srgbClr val="4D1C7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GB" dirty="0">
                <a:latin typeface="Arial" panose="020B0604020202020204" pitchFamily="34" charset="0"/>
                <a:ea typeface="ヒラギノ角ゴ Pro W3" charset="0"/>
                <a:cs typeface="Arial" panose="020B0604020202020204" pitchFamily="34" charset="0"/>
              </a:rPr>
              <a:t>Any sugar isn’t needed right away is</a:t>
            </a:r>
            <a:r>
              <a:rPr lang="en-GB" b="1" dirty="0">
                <a:latin typeface="Arial" panose="020B0604020202020204" pitchFamily="34" charset="0"/>
                <a:ea typeface="ヒラギノ角ゴ Pro W3" charset="0"/>
                <a:cs typeface="Arial" panose="020B0604020202020204" pitchFamily="34" charset="0"/>
              </a:rPr>
              <a:t> stored </a:t>
            </a:r>
            <a:r>
              <a:rPr lang="en-GB" dirty="0">
                <a:latin typeface="Arial" panose="020B0604020202020204" pitchFamily="34" charset="0"/>
                <a:ea typeface="ヒラギノ角ゴ Pro W3" charset="0"/>
                <a:cs typeface="Arial" panose="020B0604020202020204" pitchFamily="34" charset="0"/>
              </a:rPr>
              <a:t>in the tree’s trunk and roots as starch.</a:t>
            </a:r>
          </a:p>
        </p:txBody>
      </p:sp>
    </p:spTree>
    <p:extLst>
      <p:ext uri="{BB962C8B-B14F-4D97-AF65-F5344CB8AC3E}">
        <p14:creationId xmlns:p14="http://schemas.microsoft.com/office/powerpoint/2010/main" val="207606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p:txBody>
          <a:bodyPr>
            <a:normAutofit fontScale="90000"/>
          </a:bodyPr>
          <a:lstStyle/>
          <a:p>
            <a:r>
              <a:rPr lang="en-GB" dirty="0"/>
              <a:t>English Oak</a:t>
            </a:r>
          </a:p>
        </p:txBody>
      </p:sp>
      <p:grpSp>
        <p:nvGrpSpPr>
          <p:cNvPr id="3" name="Group 2">
            <a:extLst>
              <a:ext uri="{FF2B5EF4-FFF2-40B4-BE49-F238E27FC236}">
                <a16:creationId xmlns:a16="http://schemas.microsoft.com/office/drawing/2014/main" id="{876326EE-B631-4925-8A66-E9EF9F4FF1BE}"/>
              </a:ext>
            </a:extLst>
          </p:cNvPr>
          <p:cNvGrpSpPr/>
          <p:nvPr/>
        </p:nvGrpSpPr>
        <p:grpSpPr>
          <a:xfrm>
            <a:off x="1998039" y="1665460"/>
            <a:ext cx="8070694" cy="4943475"/>
            <a:chOff x="474039" y="1665459"/>
            <a:chExt cx="8070694" cy="4943475"/>
          </a:xfrm>
        </p:grpSpPr>
        <p:pic>
          <p:nvPicPr>
            <p:cNvPr id="6" name="Picture 5">
              <a:extLst>
                <a:ext uri="{FF2B5EF4-FFF2-40B4-BE49-F238E27FC236}">
                  <a16:creationId xmlns:a16="http://schemas.microsoft.com/office/drawing/2014/main" id="{77A3A3BA-AEA1-48B7-A1A1-D924FBA8989A}"/>
                </a:ext>
              </a:extLst>
            </p:cNvPr>
            <p:cNvPicPr>
              <a:picLocks noChangeAspect="1"/>
            </p:cNvPicPr>
            <p:nvPr/>
          </p:nvPicPr>
          <p:blipFill>
            <a:blip r:embed="rId3"/>
            <a:stretch>
              <a:fillRect/>
            </a:stretch>
          </p:blipFill>
          <p:spPr>
            <a:xfrm>
              <a:off x="474039" y="1665459"/>
              <a:ext cx="7524750" cy="4943475"/>
            </a:xfrm>
            <a:prstGeom prst="rect">
              <a:avLst/>
            </a:prstGeom>
          </p:spPr>
        </p:pic>
        <p:grpSp>
          <p:nvGrpSpPr>
            <p:cNvPr id="4" name="Group 3">
              <a:extLst>
                <a:ext uri="{FF2B5EF4-FFF2-40B4-BE49-F238E27FC236}">
                  <a16:creationId xmlns:a16="http://schemas.microsoft.com/office/drawing/2014/main" id="{A5DC83AD-323B-47CE-8F9D-3D12C9952842}"/>
                </a:ext>
              </a:extLst>
            </p:cNvPr>
            <p:cNvGrpSpPr/>
            <p:nvPr/>
          </p:nvGrpSpPr>
          <p:grpSpPr>
            <a:xfrm>
              <a:off x="5940152" y="1665459"/>
              <a:ext cx="2604581" cy="3645024"/>
              <a:chOff x="390258" y="1824943"/>
              <a:chExt cx="2604581" cy="3645024"/>
            </a:xfrm>
          </p:grpSpPr>
          <p:pic>
            <p:nvPicPr>
              <p:cNvPr id="5" name="Picture 4" descr="A picture containing tree, outdoor, plant, poplar&#10;&#10;Description automatically generated">
                <a:extLst>
                  <a:ext uri="{FF2B5EF4-FFF2-40B4-BE49-F238E27FC236}">
                    <a16:creationId xmlns:a16="http://schemas.microsoft.com/office/drawing/2014/main" id="{5EBA3752-1B26-4E77-8D7A-A3D6A34BC1BA}"/>
                  </a:ext>
                </a:extLst>
              </p:cNvPr>
              <p:cNvPicPr>
                <a:picLocks noChangeAspect="1"/>
              </p:cNvPicPr>
              <p:nvPr/>
            </p:nvPicPr>
            <p:blipFill>
              <a:blip r:embed="rId4"/>
              <a:stretch>
                <a:fillRect/>
              </a:stretch>
            </p:blipFill>
            <p:spPr>
              <a:xfrm>
                <a:off x="390258" y="1824943"/>
                <a:ext cx="2604581" cy="3645024"/>
              </a:xfrm>
              <a:prstGeom prst="rect">
                <a:avLst/>
              </a:prstGeom>
            </p:spPr>
          </p:pic>
          <p:sp>
            <p:nvSpPr>
              <p:cNvPr id="7" name="TextBox 6">
                <a:extLst>
                  <a:ext uri="{FF2B5EF4-FFF2-40B4-BE49-F238E27FC236}">
                    <a16:creationId xmlns:a16="http://schemas.microsoft.com/office/drawing/2014/main" id="{0DC85330-4F85-4C98-B0A1-AD9316D151C8}"/>
                  </a:ext>
                </a:extLst>
              </p:cNvPr>
              <p:cNvSpPr txBox="1"/>
              <p:nvPr/>
            </p:nvSpPr>
            <p:spPr>
              <a:xfrm>
                <a:off x="1111299" y="4762081"/>
                <a:ext cx="1162498" cy="707886"/>
              </a:xfrm>
              <a:prstGeom prst="rect">
                <a:avLst/>
              </a:prstGeom>
              <a:noFill/>
            </p:spPr>
            <p:txBody>
              <a:bodyPr wrap="none" rtlCol="0">
                <a:spAutoFit/>
              </a:bodyPr>
              <a:lstStyle/>
              <a:p>
                <a:r>
                  <a:rPr lang="en-GB" sz="4000" dirty="0">
                    <a:solidFill>
                      <a:schemeClr val="bg1"/>
                    </a:solidFill>
                    <a:latin typeface="+mn-lt"/>
                  </a:rPr>
                  <a:t>Oak</a:t>
                </a:r>
              </a:p>
            </p:txBody>
          </p:sp>
        </p:grpSp>
      </p:grpSp>
    </p:spTree>
    <p:extLst>
      <p:ext uri="{BB962C8B-B14F-4D97-AF65-F5344CB8AC3E}">
        <p14:creationId xmlns:p14="http://schemas.microsoft.com/office/powerpoint/2010/main" val="2524279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p:txBody>
          <a:bodyPr>
            <a:normAutofit fontScale="90000"/>
          </a:bodyPr>
          <a:lstStyle/>
          <a:p>
            <a:r>
              <a:rPr lang="en-GB" dirty="0"/>
              <a:t>Wild Cherry</a:t>
            </a:r>
          </a:p>
        </p:txBody>
      </p:sp>
      <p:grpSp>
        <p:nvGrpSpPr>
          <p:cNvPr id="3" name="Group 2">
            <a:extLst>
              <a:ext uri="{FF2B5EF4-FFF2-40B4-BE49-F238E27FC236}">
                <a16:creationId xmlns:a16="http://schemas.microsoft.com/office/drawing/2014/main" id="{CB29AE3D-C6BB-4D83-825A-DA24CB38988F}"/>
              </a:ext>
            </a:extLst>
          </p:cNvPr>
          <p:cNvGrpSpPr/>
          <p:nvPr/>
        </p:nvGrpSpPr>
        <p:grpSpPr>
          <a:xfrm>
            <a:off x="1993496" y="1670966"/>
            <a:ext cx="8217305" cy="4924425"/>
            <a:chOff x="469495" y="1670965"/>
            <a:chExt cx="8217305" cy="4924425"/>
          </a:xfrm>
        </p:grpSpPr>
        <p:pic>
          <p:nvPicPr>
            <p:cNvPr id="5" name="Picture 4">
              <a:extLst>
                <a:ext uri="{FF2B5EF4-FFF2-40B4-BE49-F238E27FC236}">
                  <a16:creationId xmlns:a16="http://schemas.microsoft.com/office/drawing/2014/main" id="{3821EFA6-3645-4E83-B28D-06EB1AAA7B37}"/>
                </a:ext>
              </a:extLst>
            </p:cNvPr>
            <p:cNvPicPr>
              <a:picLocks noChangeAspect="1"/>
            </p:cNvPicPr>
            <p:nvPr/>
          </p:nvPicPr>
          <p:blipFill>
            <a:blip r:embed="rId2"/>
            <a:stretch>
              <a:fillRect/>
            </a:stretch>
          </p:blipFill>
          <p:spPr>
            <a:xfrm>
              <a:off x="469495" y="1670965"/>
              <a:ext cx="7534275" cy="4924425"/>
            </a:xfrm>
            <a:prstGeom prst="rect">
              <a:avLst/>
            </a:prstGeom>
          </p:spPr>
        </p:pic>
        <p:grpSp>
          <p:nvGrpSpPr>
            <p:cNvPr id="4" name="Group 3">
              <a:extLst>
                <a:ext uri="{FF2B5EF4-FFF2-40B4-BE49-F238E27FC236}">
                  <a16:creationId xmlns:a16="http://schemas.microsoft.com/office/drawing/2014/main" id="{676B5F06-DAD0-4A92-86E6-E654EA0B8453}"/>
                </a:ext>
              </a:extLst>
            </p:cNvPr>
            <p:cNvGrpSpPr/>
            <p:nvPr/>
          </p:nvGrpSpPr>
          <p:grpSpPr>
            <a:xfrm>
              <a:off x="5953469" y="1702545"/>
              <a:ext cx="2733331" cy="3645024"/>
              <a:chOff x="3205334" y="1824943"/>
              <a:chExt cx="2733331" cy="3645024"/>
            </a:xfrm>
          </p:grpSpPr>
          <p:pic>
            <p:nvPicPr>
              <p:cNvPr id="6" name="Picture 5" descr="A picture containing tree, outdoor, plant, oak&#10;&#10;Description automatically generated">
                <a:extLst>
                  <a:ext uri="{FF2B5EF4-FFF2-40B4-BE49-F238E27FC236}">
                    <a16:creationId xmlns:a16="http://schemas.microsoft.com/office/drawing/2014/main" id="{8BBCEE60-6634-45CB-A3E0-77459C749B82}"/>
                  </a:ext>
                </a:extLst>
              </p:cNvPr>
              <p:cNvPicPr>
                <a:picLocks noChangeAspect="1"/>
              </p:cNvPicPr>
              <p:nvPr/>
            </p:nvPicPr>
            <p:blipFill>
              <a:blip r:embed="rId3"/>
              <a:stretch>
                <a:fillRect/>
              </a:stretch>
            </p:blipFill>
            <p:spPr>
              <a:xfrm>
                <a:off x="3205334" y="1824943"/>
                <a:ext cx="2733331" cy="3645024"/>
              </a:xfrm>
              <a:prstGeom prst="rect">
                <a:avLst/>
              </a:prstGeom>
            </p:spPr>
          </p:pic>
          <p:sp>
            <p:nvSpPr>
              <p:cNvPr id="7" name="TextBox 6">
                <a:extLst>
                  <a:ext uri="{FF2B5EF4-FFF2-40B4-BE49-F238E27FC236}">
                    <a16:creationId xmlns:a16="http://schemas.microsoft.com/office/drawing/2014/main" id="{59F678AB-E9C4-49D7-9562-839E90EDB6A1}"/>
                  </a:ext>
                </a:extLst>
              </p:cNvPr>
              <p:cNvSpPr txBox="1"/>
              <p:nvPr/>
            </p:nvSpPr>
            <p:spPr>
              <a:xfrm>
                <a:off x="3626323" y="4762081"/>
                <a:ext cx="1891352" cy="707886"/>
              </a:xfrm>
              <a:prstGeom prst="rect">
                <a:avLst/>
              </a:prstGeom>
              <a:noFill/>
            </p:spPr>
            <p:txBody>
              <a:bodyPr wrap="none" rtlCol="0">
                <a:spAutoFit/>
              </a:bodyPr>
              <a:lstStyle/>
              <a:p>
                <a:r>
                  <a:rPr lang="en-GB" sz="4000" dirty="0">
                    <a:solidFill>
                      <a:schemeClr val="bg1"/>
                    </a:solidFill>
                    <a:latin typeface="+mn-lt"/>
                  </a:rPr>
                  <a:t>Cherry</a:t>
                </a:r>
              </a:p>
            </p:txBody>
          </p:sp>
        </p:grpSp>
      </p:grpSp>
    </p:spTree>
    <p:extLst>
      <p:ext uri="{BB962C8B-B14F-4D97-AF65-F5344CB8AC3E}">
        <p14:creationId xmlns:p14="http://schemas.microsoft.com/office/powerpoint/2010/main" val="4047992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p:txBody>
          <a:bodyPr>
            <a:normAutofit fontScale="90000"/>
          </a:bodyPr>
          <a:lstStyle/>
          <a:p>
            <a:r>
              <a:rPr lang="en-GB" dirty="0"/>
              <a:t>Norway Spruce</a:t>
            </a:r>
          </a:p>
        </p:txBody>
      </p:sp>
      <p:grpSp>
        <p:nvGrpSpPr>
          <p:cNvPr id="3" name="Group 2">
            <a:extLst>
              <a:ext uri="{FF2B5EF4-FFF2-40B4-BE49-F238E27FC236}">
                <a16:creationId xmlns:a16="http://schemas.microsoft.com/office/drawing/2014/main" id="{A76FD10A-B3A8-456E-846B-DFB2787339A5}"/>
              </a:ext>
            </a:extLst>
          </p:cNvPr>
          <p:cNvGrpSpPr/>
          <p:nvPr/>
        </p:nvGrpSpPr>
        <p:grpSpPr>
          <a:xfrm>
            <a:off x="1981200" y="1700809"/>
            <a:ext cx="8250342" cy="4905375"/>
            <a:chOff x="457200" y="1700808"/>
            <a:chExt cx="8250342" cy="4905375"/>
          </a:xfrm>
        </p:grpSpPr>
        <p:pic>
          <p:nvPicPr>
            <p:cNvPr id="5" name="Picture 4">
              <a:extLst>
                <a:ext uri="{FF2B5EF4-FFF2-40B4-BE49-F238E27FC236}">
                  <a16:creationId xmlns:a16="http://schemas.microsoft.com/office/drawing/2014/main" id="{AAD6C4E0-59FE-4D39-ACF3-ADBC1F1DE36D}"/>
                </a:ext>
              </a:extLst>
            </p:cNvPr>
            <p:cNvPicPr>
              <a:picLocks noChangeAspect="1"/>
            </p:cNvPicPr>
            <p:nvPr/>
          </p:nvPicPr>
          <p:blipFill>
            <a:blip r:embed="rId3"/>
            <a:stretch>
              <a:fillRect/>
            </a:stretch>
          </p:blipFill>
          <p:spPr>
            <a:xfrm>
              <a:off x="457200" y="1700808"/>
              <a:ext cx="7524750" cy="4905375"/>
            </a:xfrm>
            <a:prstGeom prst="rect">
              <a:avLst/>
            </a:prstGeom>
          </p:spPr>
        </p:pic>
        <p:grpSp>
          <p:nvGrpSpPr>
            <p:cNvPr id="4" name="Group 3">
              <a:extLst>
                <a:ext uri="{FF2B5EF4-FFF2-40B4-BE49-F238E27FC236}">
                  <a16:creationId xmlns:a16="http://schemas.microsoft.com/office/drawing/2014/main" id="{A2E31DC2-581A-4EE8-A00B-795F0CCC1647}"/>
                </a:ext>
              </a:extLst>
            </p:cNvPr>
            <p:cNvGrpSpPr/>
            <p:nvPr/>
          </p:nvGrpSpPr>
          <p:grpSpPr>
            <a:xfrm>
              <a:off x="5856653" y="1700808"/>
              <a:ext cx="2850889" cy="3645024"/>
              <a:chOff x="6021100" y="1824943"/>
              <a:chExt cx="2850889" cy="3645024"/>
            </a:xfrm>
          </p:grpSpPr>
          <p:pic>
            <p:nvPicPr>
              <p:cNvPr id="6" name="Picture 5" descr="A tall tree in a yard&#10;&#10;Description automatically generated with low confidence">
                <a:extLst>
                  <a:ext uri="{FF2B5EF4-FFF2-40B4-BE49-F238E27FC236}">
                    <a16:creationId xmlns:a16="http://schemas.microsoft.com/office/drawing/2014/main" id="{A0F08012-0B46-4934-B593-D1E4742E3ECA}"/>
                  </a:ext>
                </a:extLst>
              </p:cNvPr>
              <p:cNvPicPr>
                <a:picLocks noChangeAspect="1"/>
              </p:cNvPicPr>
              <p:nvPr/>
            </p:nvPicPr>
            <p:blipFill>
              <a:blip r:embed="rId4"/>
              <a:stretch>
                <a:fillRect/>
              </a:stretch>
            </p:blipFill>
            <p:spPr>
              <a:xfrm>
                <a:off x="6021100" y="1824943"/>
                <a:ext cx="2850889" cy="3645024"/>
              </a:xfrm>
              <a:prstGeom prst="rect">
                <a:avLst/>
              </a:prstGeom>
            </p:spPr>
          </p:pic>
          <p:sp>
            <p:nvSpPr>
              <p:cNvPr id="7" name="TextBox 6">
                <a:extLst>
                  <a:ext uri="{FF2B5EF4-FFF2-40B4-BE49-F238E27FC236}">
                    <a16:creationId xmlns:a16="http://schemas.microsoft.com/office/drawing/2014/main" id="{40472DA5-8AFC-4CFD-894F-06F16810E043}"/>
                  </a:ext>
                </a:extLst>
              </p:cNvPr>
              <p:cNvSpPr txBox="1"/>
              <p:nvPr/>
            </p:nvSpPr>
            <p:spPr>
              <a:xfrm>
                <a:off x="6522381" y="4762081"/>
                <a:ext cx="1848326" cy="707886"/>
              </a:xfrm>
              <a:prstGeom prst="rect">
                <a:avLst/>
              </a:prstGeom>
              <a:noFill/>
            </p:spPr>
            <p:txBody>
              <a:bodyPr wrap="none" rtlCol="0">
                <a:spAutoFit/>
              </a:bodyPr>
              <a:lstStyle/>
              <a:p>
                <a:r>
                  <a:rPr lang="en-GB" sz="4000" dirty="0">
                    <a:solidFill>
                      <a:schemeClr val="bg1"/>
                    </a:solidFill>
                    <a:latin typeface="+mn-lt"/>
                  </a:rPr>
                  <a:t>Spruce</a:t>
                </a:r>
              </a:p>
            </p:txBody>
          </p:sp>
        </p:grpSp>
      </p:grpSp>
    </p:spTree>
    <p:extLst>
      <p:ext uri="{BB962C8B-B14F-4D97-AF65-F5344CB8AC3E}">
        <p14:creationId xmlns:p14="http://schemas.microsoft.com/office/powerpoint/2010/main" val="3246882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a:xfrm>
            <a:off x="609600" y="984012"/>
            <a:ext cx="10972800" cy="580926"/>
          </a:xfrm>
        </p:spPr>
        <p:txBody>
          <a:bodyPr>
            <a:normAutofit fontScale="90000"/>
          </a:bodyPr>
          <a:lstStyle/>
          <a:p>
            <a:r>
              <a:rPr lang="en-US" dirty="0"/>
              <a:t>H</a:t>
            </a:r>
            <a:r>
              <a:rPr lang="en-GB" dirty="0"/>
              <a:t>ow do they compare?</a:t>
            </a:r>
            <a:br>
              <a:rPr lang="en-GB" dirty="0"/>
            </a:br>
            <a:endParaRPr lang="en-GB" dirty="0"/>
          </a:p>
        </p:txBody>
      </p:sp>
      <p:grpSp>
        <p:nvGrpSpPr>
          <p:cNvPr id="11" name="Group 10">
            <a:extLst>
              <a:ext uri="{FF2B5EF4-FFF2-40B4-BE49-F238E27FC236}">
                <a16:creationId xmlns:a16="http://schemas.microsoft.com/office/drawing/2014/main" id="{13F0CAEA-FB13-4727-BF9D-F020D779FBC9}"/>
              </a:ext>
            </a:extLst>
          </p:cNvPr>
          <p:cNvGrpSpPr/>
          <p:nvPr/>
        </p:nvGrpSpPr>
        <p:grpSpPr>
          <a:xfrm>
            <a:off x="1793512" y="1738423"/>
            <a:ext cx="1275653" cy="1747141"/>
            <a:chOff x="390258" y="1824943"/>
            <a:chExt cx="2604581" cy="3645024"/>
          </a:xfrm>
        </p:grpSpPr>
        <p:pic>
          <p:nvPicPr>
            <p:cNvPr id="8" name="Picture 7" descr="A picture containing tree, outdoor, plant, poplar&#10;&#10;Description automatically generated">
              <a:extLst>
                <a:ext uri="{FF2B5EF4-FFF2-40B4-BE49-F238E27FC236}">
                  <a16:creationId xmlns:a16="http://schemas.microsoft.com/office/drawing/2014/main" id="{457A67CE-9F10-401B-8644-907991E4E187}"/>
                </a:ext>
              </a:extLst>
            </p:cNvPr>
            <p:cNvPicPr>
              <a:picLocks noChangeAspect="1"/>
            </p:cNvPicPr>
            <p:nvPr/>
          </p:nvPicPr>
          <p:blipFill>
            <a:blip r:embed="rId3"/>
            <a:stretch>
              <a:fillRect/>
            </a:stretch>
          </p:blipFill>
          <p:spPr>
            <a:xfrm>
              <a:off x="390258" y="1824943"/>
              <a:ext cx="2604581" cy="3645024"/>
            </a:xfrm>
            <a:prstGeom prst="rect">
              <a:avLst/>
            </a:prstGeom>
          </p:spPr>
        </p:pic>
        <p:sp>
          <p:nvSpPr>
            <p:cNvPr id="9" name="TextBox 8">
              <a:extLst>
                <a:ext uri="{FF2B5EF4-FFF2-40B4-BE49-F238E27FC236}">
                  <a16:creationId xmlns:a16="http://schemas.microsoft.com/office/drawing/2014/main" id="{26DB0A6B-AFE1-454E-83F7-40A1635E0118}"/>
                </a:ext>
              </a:extLst>
            </p:cNvPr>
            <p:cNvSpPr txBox="1"/>
            <p:nvPr/>
          </p:nvSpPr>
          <p:spPr>
            <a:xfrm>
              <a:off x="1111298" y="4762082"/>
              <a:ext cx="1175645" cy="706318"/>
            </a:xfrm>
            <a:prstGeom prst="rect">
              <a:avLst/>
            </a:prstGeom>
            <a:noFill/>
          </p:spPr>
          <p:txBody>
            <a:bodyPr wrap="none" rtlCol="0">
              <a:spAutoFit/>
            </a:bodyPr>
            <a:lstStyle/>
            <a:p>
              <a:r>
                <a:rPr lang="en-GB" sz="1600" dirty="0">
                  <a:solidFill>
                    <a:schemeClr val="bg1"/>
                  </a:solidFill>
                  <a:latin typeface="+mn-lt"/>
                </a:rPr>
                <a:t>Oak</a:t>
              </a:r>
            </a:p>
          </p:txBody>
        </p:sp>
      </p:grpSp>
      <p:grpSp>
        <p:nvGrpSpPr>
          <p:cNvPr id="12" name="Group 11">
            <a:extLst>
              <a:ext uri="{FF2B5EF4-FFF2-40B4-BE49-F238E27FC236}">
                <a16:creationId xmlns:a16="http://schemas.microsoft.com/office/drawing/2014/main" id="{59ED71E6-A189-40C1-B021-10EC01041055}"/>
              </a:ext>
            </a:extLst>
          </p:cNvPr>
          <p:cNvGrpSpPr/>
          <p:nvPr/>
        </p:nvGrpSpPr>
        <p:grpSpPr>
          <a:xfrm>
            <a:off x="1793512" y="4509121"/>
            <a:ext cx="1275652" cy="1747141"/>
            <a:chOff x="3205334" y="1824943"/>
            <a:chExt cx="2733331" cy="3645024"/>
          </a:xfrm>
        </p:grpSpPr>
        <p:pic>
          <p:nvPicPr>
            <p:cNvPr id="4" name="Picture 3" descr="A picture containing tree, outdoor, plant, oak&#10;&#10;Description automatically generated">
              <a:extLst>
                <a:ext uri="{FF2B5EF4-FFF2-40B4-BE49-F238E27FC236}">
                  <a16:creationId xmlns:a16="http://schemas.microsoft.com/office/drawing/2014/main" id="{7BDEE297-4571-4ADE-82C8-DAD43504E4C4}"/>
                </a:ext>
              </a:extLst>
            </p:cNvPr>
            <p:cNvPicPr>
              <a:picLocks noChangeAspect="1"/>
            </p:cNvPicPr>
            <p:nvPr/>
          </p:nvPicPr>
          <p:blipFill>
            <a:blip r:embed="rId4"/>
            <a:stretch>
              <a:fillRect/>
            </a:stretch>
          </p:blipFill>
          <p:spPr>
            <a:xfrm>
              <a:off x="3205334" y="1824943"/>
              <a:ext cx="2733331" cy="3645024"/>
            </a:xfrm>
            <a:prstGeom prst="rect">
              <a:avLst/>
            </a:prstGeom>
          </p:spPr>
        </p:pic>
        <p:sp>
          <p:nvSpPr>
            <p:cNvPr id="10" name="TextBox 9">
              <a:extLst>
                <a:ext uri="{FF2B5EF4-FFF2-40B4-BE49-F238E27FC236}">
                  <a16:creationId xmlns:a16="http://schemas.microsoft.com/office/drawing/2014/main" id="{9C877EA8-BC8B-46E2-A966-CB1905BF61A4}"/>
                </a:ext>
              </a:extLst>
            </p:cNvPr>
            <p:cNvSpPr txBox="1"/>
            <p:nvPr/>
          </p:nvSpPr>
          <p:spPr>
            <a:xfrm>
              <a:off x="3626324" y="4762082"/>
              <a:ext cx="1854900" cy="706318"/>
            </a:xfrm>
            <a:prstGeom prst="rect">
              <a:avLst/>
            </a:prstGeom>
            <a:noFill/>
          </p:spPr>
          <p:txBody>
            <a:bodyPr wrap="none" rtlCol="0">
              <a:spAutoFit/>
            </a:bodyPr>
            <a:lstStyle/>
            <a:p>
              <a:r>
                <a:rPr lang="en-GB" sz="1600" dirty="0">
                  <a:solidFill>
                    <a:schemeClr val="bg1"/>
                  </a:solidFill>
                  <a:latin typeface="+mn-lt"/>
                </a:rPr>
                <a:t>Cherry</a:t>
              </a:r>
            </a:p>
          </p:txBody>
        </p:sp>
      </p:grpSp>
      <p:grpSp>
        <p:nvGrpSpPr>
          <p:cNvPr id="16" name="Group 15">
            <a:extLst>
              <a:ext uri="{FF2B5EF4-FFF2-40B4-BE49-F238E27FC236}">
                <a16:creationId xmlns:a16="http://schemas.microsoft.com/office/drawing/2014/main" id="{49439EF8-F2A1-43F8-8951-0457FFF827D3}"/>
              </a:ext>
            </a:extLst>
          </p:cNvPr>
          <p:cNvGrpSpPr/>
          <p:nvPr/>
        </p:nvGrpSpPr>
        <p:grpSpPr>
          <a:xfrm>
            <a:off x="8400257" y="1984678"/>
            <a:ext cx="1275653" cy="1748073"/>
            <a:chOff x="6021100" y="1824943"/>
            <a:chExt cx="2850889" cy="3645024"/>
          </a:xfrm>
        </p:grpSpPr>
        <p:pic>
          <p:nvPicPr>
            <p:cNvPr id="15" name="Picture 14" descr="A tall tree in a yard&#10;&#10;Description automatically generated with low confidence">
              <a:extLst>
                <a:ext uri="{FF2B5EF4-FFF2-40B4-BE49-F238E27FC236}">
                  <a16:creationId xmlns:a16="http://schemas.microsoft.com/office/drawing/2014/main" id="{56978526-70EB-49D2-94E2-85E8BB1CA735}"/>
                </a:ext>
              </a:extLst>
            </p:cNvPr>
            <p:cNvPicPr>
              <a:picLocks noChangeAspect="1"/>
            </p:cNvPicPr>
            <p:nvPr/>
          </p:nvPicPr>
          <p:blipFill>
            <a:blip r:embed="rId5"/>
            <a:stretch>
              <a:fillRect/>
            </a:stretch>
          </p:blipFill>
          <p:spPr>
            <a:xfrm>
              <a:off x="6021100" y="1824943"/>
              <a:ext cx="2850889" cy="3645024"/>
            </a:xfrm>
            <a:prstGeom prst="rect">
              <a:avLst/>
            </a:prstGeom>
          </p:spPr>
        </p:pic>
        <p:sp>
          <p:nvSpPr>
            <p:cNvPr id="13" name="TextBox 12">
              <a:extLst>
                <a:ext uri="{FF2B5EF4-FFF2-40B4-BE49-F238E27FC236}">
                  <a16:creationId xmlns:a16="http://schemas.microsoft.com/office/drawing/2014/main" id="{1CA1A357-35D6-43AD-A8BE-531AAC0984EC}"/>
                </a:ext>
              </a:extLst>
            </p:cNvPr>
            <p:cNvSpPr txBox="1"/>
            <p:nvPr/>
          </p:nvSpPr>
          <p:spPr>
            <a:xfrm>
              <a:off x="6522381" y="4762082"/>
              <a:ext cx="1899137" cy="705942"/>
            </a:xfrm>
            <a:prstGeom prst="rect">
              <a:avLst/>
            </a:prstGeom>
            <a:noFill/>
          </p:spPr>
          <p:txBody>
            <a:bodyPr wrap="none" rtlCol="0">
              <a:spAutoFit/>
            </a:bodyPr>
            <a:lstStyle/>
            <a:p>
              <a:r>
                <a:rPr lang="en-GB" sz="1600" dirty="0">
                  <a:solidFill>
                    <a:schemeClr val="bg1"/>
                  </a:solidFill>
                  <a:latin typeface="+mn-lt"/>
                </a:rPr>
                <a:t>Spruce</a:t>
              </a:r>
            </a:p>
          </p:txBody>
        </p:sp>
      </p:grpSp>
      <p:pic>
        <p:nvPicPr>
          <p:cNvPr id="14" name="Picture 13">
            <a:extLst>
              <a:ext uri="{FF2B5EF4-FFF2-40B4-BE49-F238E27FC236}">
                <a16:creationId xmlns:a16="http://schemas.microsoft.com/office/drawing/2014/main" id="{39462017-06CC-4398-9F9C-A554A39A1BB5}"/>
              </a:ext>
            </a:extLst>
          </p:cNvPr>
          <p:cNvPicPr>
            <a:picLocks noChangeAspect="1"/>
          </p:cNvPicPr>
          <p:nvPr/>
        </p:nvPicPr>
        <p:blipFill>
          <a:blip r:embed="rId6"/>
          <a:stretch>
            <a:fillRect/>
          </a:stretch>
        </p:blipFill>
        <p:spPr>
          <a:xfrm>
            <a:off x="3244898" y="1530045"/>
            <a:ext cx="3112492" cy="2416563"/>
          </a:xfrm>
          <a:prstGeom prst="rect">
            <a:avLst/>
          </a:prstGeom>
        </p:spPr>
      </p:pic>
      <p:pic>
        <p:nvPicPr>
          <p:cNvPr id="17" name="Picture 16">
            <a:extLst>
              <a:ext uri="{FF2B5EF4-FFF2-40B4-BE49-F238E27FC236}">
                <a16:creationId xmlns:a16="http://schemas.microsoft.com/office/drawing/2014/main" id="{F28C42CC-8E51-42BB-BB12-458E783FB19B}"/>
              </a:ext>
            </a:extLst>
          </p:cNvPr>
          <p:cNvPicPr>
            <a:picLocks noChangeAspect="1"/>
          </p:cNvPicPr>
          <p:nvPr/>
        </p:nvPicPr>
        <p:blipFill>
          <a:blip r:embed="rId7"/>
          <a:stretch>
            <a:fillRect/>
          </a:stretch>
        </p:blipFill>
        <p:spPr>
          <a:xfrm>
            <a:off x="3244898" y="4277908"/>
            <a:ext cx="3151174" cy="2416563"/>
          </a:xfrm>
          <a:prstGeom prst="rect">
            <a:avLst/>
          </a:prstGeom>
        </p:spPr>
      </p:pic>
      <p:pic>
        <p:nvPicPr>
          <p:cNvPr id="18" name="Picture 17">
            <a:extLst>
              <a:ext uri="{FF2B5EF4-FFF2-40B4-BE49-F238E27FC236}">
                <a16:creationId xmlns:a16="http://schemas.microsoft.com/office/drawing/2014/main" id="{4F0A4350-2ADF-4A11-8364-AF73F364CF03}"/>
              </a:ext>
            </a:extLst>
          </p:cNvPr>
          <p:cNvPicPr>
            <a:picLocks noChangeAspect="1"/>
          </p:cNvPicPr>
          <p:nvPr/>
        </p:nvPicPr>
        <p:blipFill>
          <a:blip r:embed="rId8"/>
          <a:stretch>
            <a:fillRect/>
          </a:stretch>
        </p:blipFill>
        <p:spPr>
          <a:xfrm>
            <a:off x="7319370" y="3753629"/>
            <a:ext cx="3079119" cy="2416563"/>
          </a:xfrm>
          <a:prstGeom prst="rect">
            <a:avLst/>
          </a:prstGeom>
        </p:spPr>
      </p:pic>
      <p:cxnSp>
        <p:nvCxnSpPr>
          <p:cNvPr id="5" name="Straight Connector 4">
            <a:extLst>
              <a:ext uri="{FF2B5EF4-FFF2-40B4-BE49-F238E27FC236}">
                <a16:creationId xmlns:a16="http://schemas.microsoft.com/office/drawing/2014/main" id="{7EC1B2B4-8BAD-446A-A010-F45CCF7C23F8}"/>
              </a:ext>
            </a:extLst>
          </p:cNvPr>
          <p:cNvCxnSpPr/>
          <p:nvPr/>
        </p:nvCxnSpPr>
        <p:spPr bwMode="auto">
          <a:xfrm>
            <a:off x="7032104" y="1984678"/>
            <a:ext cx="0" cy="4270833"/>
          </a:xfrm>
          <a:prstGeom prst="line">
            <a:avLst/>
          </a:prstGeom>
          <a:solidFill>
            <a:schemeClr val="accent1"/>
          </a:solid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9" name="Straight Connector 18">
            <a:extLst>
              <a:ext uri="{FF2B5EF4-FFF2-40B4-BE49-F238E27FC236}">
                <a16:creationId xmlns:a16="http://schemas.microsoft.com/office/drawing/2014/main" id="{800327CA-1256-4FF8-8DE3-9E72D2FC5122}"/>
              </a:ext>
            </a:extLst>
          </p:cNvPr>
          <p:cNvCxnSpPr/>
          <p:nvPr/>
        </p:nvCxnSpPr>
        <p:spPr bwMode="auto">
          <a:xfrm flipH="1">
            <a:off x="1981201" y="4120093"/>
            <a:ext cx="5042825" cy="0"/>
          </a:xfrm>
          <a:prstGeom prst="line">
            <a:avLst/>
          </a:prstGeom>
          <a:solidFill>
            <a:schemeClr val="accent1"/>
          </a:solid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299530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a:xfrm>
            <a:off x="3143672" y="940470"/>
            <a:ext cx="7067128" cy="580926"/>
          </a:xfrm>
        </p:spPr>
        <p:txBody>
          <a:bodyPr>
            <a:normAutofit fontScale="90000"/>
          </a:bodyPr>
          <a:lstStyle/>
          <a:p>
            <a:r>
              <a:rPr lang="en-US" dirty="0"/>
              <a:t>H</a:t>
            </a:r>
            <a:r>
              <a:rPr lang="en-GB" dirty="0"/>
              <a:t>ow do they compare?</a:t>
            </a:r>
            <a:br>
              <a:rPr lang="en-GB" dirty="0"/>
            </a:br>
            <a:endParaRPr lang="en-GB" dirty="0"/>
          </a:p>
        </p:txBody>
      </p:sp>
      <p:grpSp>
        <p:nvGrpSpPr>
          <p:cNvPr id="11" name="Group 10">
            <a:extLst>
              <a:ext uri="{FF2B5EF4-FFF2-40B4-BE49-F238E27FC236}">
                <a16:creationId xmlns:a16="http://schemas.microsoft.com/office/drawing/2014/main" id="{13F0CAEA-FB13-4727-BF9D-F020D779FBC9}"/>
              </a:ext>
            </a:extLst>
          </p:cNvPr>
          <p:cNvGrpSpPr/>
          <p:nvPr/>
        </p:nvGrpSpPr>
        <p:grpSpPr>
          <a:xfrm>
            <a:off x="1655496" y="1120755"/>
            <a:ext cx="1275653" cy="1747141"/>
            <a:chOff x="390258" y="1824943"/>
            <a:chExt cx="2604581" cy="3645024"/>
          </a:xfrm>
        </p:grpSpPr>
        <p:pic>
          <p:nvPicPr>
            <p:cNvPr id="8" name="Picture 7" descr="A picture containing tree, outdoor, plant, poplar&#10;&#10;Description automatically generated">
              <a:extLst>
                <a:ext uri="{FF2B5EF4-FFF2-40B4-BE49-F238E27FC236}">
                  <a16:creationId xmlns:a16="http://schemas.microsoft.com/office/drawing/2014/main" id="{457A67CE-9F10-401B-8644-907991E4E187}"/>
                </a:ext>
              </a:extLst>
            </p:cNvPr>
            <p:cNvPicPr>
              <a:picLocks noChangeAspect="1"/>
            </p:cNvPicPr>
            <p:nvPr/>
          </p:nvPicPr>
          <p:blipFill>
            <a:blip r:embed="rId3"/>
            <a:stretch>
              <a:fillRect/>
            </a:stretch>
          </p:blipFill>
          <p:spPr>
            <a:xfrm>
              <a:off x="390258" y="1824943"/>
              <a:ext cx="2604581" cy="3645024"/>
            </a:xfrm>
            <a:prstGeom prst="rect">
              <a:avLst/>
            </a:prstGeom>
          </p:spPr>
        </p:pic>
        <p:sp>
          <p:nvSpPr>
            <p:cNvPr id="9" name="TextBox 8">
              <a:extLst>
                <a:ext uri="{FF2B5EF4-FFF2-40B4-BE49-F238E27FC236}">
                  <a16:creationId xmlns:a16="http://schemas.microsoft.com/office/drawing/2014/main" id="{26DB0A6B-AFE1-454E-83F7-40A1635E0118}"/>
                </a:ext>
              </a:extLst>
            </p:cNvPr>
            <p:cNvSpPr txBox="1"/>
            <p:nvPr/>
          </p:nvSpPr>
          <p:spPr>
            <a:xfrm>
              <a:off x="1111298" y="4762082"/>
              <a:ext cx="1175645" cy="706318"/>
            </a:xfrm>
            <a:prstGeom prst="rect">
              <a:avLst/>
            </a:prstGeom>
            <a:noFill/>
          </p:spPr>
          <p:txBody>
            <a:bodyPr wrap="none" rtlCol="0">
              <a:spAutoFit/>
            </a:bodyPr>
            <a:lstStyle/>
            <a:p>
              <a:r>
                <a:rPr lang="en-GB" sz="1600" dirty="0">
                  <a:solidFill>
                    <a:schemeClr val="bg1"/>
                  </a:solidFill>
                  <a:latin typeface="+mn-lt"/>
                </a:rPr>
                <a:t>Oak</a:t>
              </a:r>
            </a:p>
          </p:txBody>
        </p:sp>
      </p:grpSp>
      <p:grpSp>
        <p:nvGrpSpPr>
          <p:cNvPr id="12" name="Group 11">
            <a:extLst>
              <a:ext uri="{FF2B5EF4-FFF2-40B4-BE49-F238E27FC236}">
                <a16:creationId xmlns:a16="http://schemas.microsoft.com/office/drawing/2014/main" id="{59ED71E6-A189-40C1-B021-10EC01041055}"/>
              </a:ext>
            </a:extLst>
          </p:cNvPr>
          <p:cNvGrpSpPr/>
          <p:nvPr/>
        </p:nvGrpSpPr>
        <p:grpSpPr>
          <a:xfrm>
            <a:off x="1655495" y="3000301"/>
            <a:ext cx="1275652" cy="1747141"/>
            <a:chOff x="3205334" y="1824943"/>
            <a:chExt cx="2733331" cy="3645024"/>
          </a:xfrm>
        </p:grpSpPr>
        <p:pic>
          <p:nvPicPr>
            <p:cNvPr id="4" name="Picture 3" descr="A picture containing tree, outdoor, plant, oak&#10;&#10;Description automatically generated">
              <a:extLst>
                <a:ext uri="{FF2B5EF4-FFF2-40B4-BE49-F238E27FC236}">
                  <a16:creationId xmlns:a16="http://schemas.microsoft.com/office/drawing/2014/main" id="{7BDEE297-4571-4ADE-82C8-DAD43504E4C4}"/>
                </a:ext>
              </a:extLst>
            </p:cNvPr>
            <p:cNvPicPr>
              <a:picLocks noChangeAspect="1"/>
            </p:cNvPicPr>
            <p:nvPr/>
          </p:nvPicPr>
          <p:blipFill>
            <a:blip r:embed="rId4"/>
            <a:stretch>
              <a:fillRect/>
            </a:stretch>
          </p:blipFill>
          <p:spPr>
            <a:xfrm>
              <a:off x="3205334" y="1824943"/>
              <a:ext cx="2733331" cy="3645024"/>
            </a:xfrm>
            <a:prstGeom prst="rect">
              <a:avLst/>
            </a:prstGeom>
          </p:spPr>
        </p:pic>
        <p:sp>
          <p:nvSpPr>
            <p:cNvPr id="10" name="TextBox 9">
              <a:extLst>
                <a:ext uri="{FF2B5EF4-FFF2-40B4-BE49-F238E27FC236}">
                  <a16:creationId xmlns:a16="http://schemas.microsoft.com/office/drawing/2014/main" id="{9C877EA8-BC8B-46E2-A966-CB1905BF61A4}"/>
                </a:ext>
              </a:extLst>
            </p:cNvPr>
            <p:cNvSpPr txBox="1"/>
            <p:nvPr/>
          </p:nvSpPr>
          <p:spPr>
            <a:xfrm>
              <a:off x="3626324" y="4762082"/>
              <a:ext cx="1854900" cy="706318"/>
            </a:xfrm>
            <a:prstGeom prst="rect">
              <a:avLst/>
            </a:prstGeom>
            <a:noFill/>
          </p:spPr>
          <p:txBody>
            <a:bodyPr wrap="none" rtlCol="0">
              <a:spAutoFit/>
            </a:bodyPr>
            <a:lstStyle/>
            <a:p>
              <a:r>
                <a:rPr lang="en-GB" sz="1600" dirty="0">
                  <a:solidFill>
                    <a:schemeClr val="bg1"/>
                  </a:solidFill>
                  <a:latin typeface="+mn-lt"/>
                </a:rPr>
                <a:t>Cherry</a:t>
              </a:r>
            </a:p>
          </p:txBody>
        </p:sp>
      </p:grpSp>
      <p:grpSp>
        <p:nvGrpSpPr>
          <p:cNvPr id="16" name="Group 15">
            <a:extLst>
              <a:ext uri="{FF2B5EF4-FFF2-40B4-BE49-F238E27FC236}">
                <a16:creationId xmlns:a16="http://schemas.microsoft.com/office/drawing/2014/main" id="{49439EF8-F2A1-43F8-8951-0457FFF827D3}"/>
              </a:ext>
            </a:extLst>
          </p:cNvPr>
          <p:cNvGrpSpPr/>
          <p:nvPr/>
        </p:nvGrpSpPr>
        <p:grpSpPr>
          <a:xfrm>
            <a:off x="1655496" y="4879847"/>
            <a:ext cx="1275653" cy="1748073"/>
            <a:chOff x="6021100" y="1824943"/>
            <a:chExt cx="2850889" cy="3645024"/>
          </a:xfrm>
        </p:grpSpPr>
        <p:pic>
          <p:nvPicPr>
            <p:cNvPr id="15" name="Picture 14" descr="A tall tree in a yard&#10;&#10;Description automatically generated with low confidence">
              <a:extLst>
                <a:ext uri="{FF2B5EF4-FFF2-40B4-BE49-F238E27FC236}">
                  <a16:creationId xmlns:a16="http://schemas.microsoft.com/office/drawing/2014/main" id="{56978526-70EB-49D2-94E2-85E8BB1CA735}"/>
                </a:ext>
              </a:extLst>
            </p:cNvPr>
            <p:cNvPicPr>
              <a:picLocks noChangeAspect="1"/>
            </p:cNvPicPr>
            <p:nvPr/>
          </p:nvPicPr>
          <p:blipFill>
            <a:blip r:embed="rId5"/>
            <a:stretch>
              <a:fillRect/>
            </a:stretch>
          </p:blipFill>
          <p:spPr>
            <a:xfrm>
              <a:off x="6021100" y="1824943"/>
              <a:ext cx="2850889" cy="3645024"/>
            </a:xfrm>
            <a:prstGeom prst="rect">
              <a:avLst/>
            </a:prstGeom>
          </p:spPr>
        </p:pic>
        <p:sp>
          <p:nvSpPr>
            <p:cNvPr id="13" name="TextBox 12">
              <a:extLst>
                <a:ext uri="{FF2B5EF4-FFF2-40B4-BE49-F238E27FC236}">
                  <a16:creationId xmlns:a16="http://schemas.microsoft.com/office/drawing/2014/main" id="{1CA1A357-35D6-43AD-A8BE-531AAC0984EC}"/>
                </a:ext>
              </a:extLst>
            </p:cNvPr>
            <p:cNvSpPr txBox="1"/>
            <p:nvPr/>
          </p:nvSpPr>
          <p:spPr>
            <a:xfrm>
              <a:off x="6522381" y="4762082"/>
              <a:ext cx="1899137" cy="705942"/>
            </a:xfrm>
            <a:prstGeom prst="rect">
              <a:avLst/>
            </a:prstGeom>
            <a:noFill/>
          </p:spPr>
          <p:txBody>
            <a:bodyPr wrap="none" rtlCol="0">
              <a:spAutoFit/>
            </a:bodyPr>
            <a:lstStyle/>
            <a:p>
              <a:r>
                <a:rPr lang="en-GB" sz="1600" dirty="0">
                  <a:solidFill>
                    <a:schemeClr val="bg1"/>
                  </a:solidFill>
                  <a:latin typeface="+mn-lt"/>
                </a:rPr>
                <a:t>Spruce</a:t>
              </a:r>
            </a:p>
          </p:txBody>
        </p:sp>
      </p:grpSp>
      <p:sp>
        <p:nvSpPr>
          <p:cNvPr id="20" name="Content Placeholder 2">
            <a:extLst>
              <a:ext uri="{FF2B5EF4-FFF2-40B4-BE49-F238E27FC236}">
                <a16:creationId xmlns:a16="http://schemas.microsoft.com/office/drawing/2014/main" id="{40F9F648-CE9B-4C66-AF39-90DDE13C7647}"/>
              </a:ext>
            </a:extLst>
          </p:cNvPr>
          <p:cNvSpPr>
            <a:spLocks noGrp="1"/>
          </p:cNvSpPr>
          <p:nvPr>
            <p:ph idx="1"/>
          </p:nvPr>
        </p:nvSpPr>
        <p:spPr>
          <a:xfrm>
            <a:off x="3284294" y="1556792"/>
            <a:ext cx="7136584" cy="1108720"/>
          </a:xfrm>
        </p:spPr>
        <p:txBody>
          <a:bodyPr/>
          <a:lstStyle/>
          <a:p>
            <a:pPr marL="0" indent="0">
              <a:buNone/>
            </a:pPr>
            <a:r>
              <a:rPr lang="en-GB" kern="1200" dirty="0"/>
              <a:t>Use the data from the graphs to redraw them on one set of axes so that we can compare them.</a:t>
            </a:r>
          </a:p>
        </p:txBody>
      </p:sp>
      <p:pic>
        <p:nvPicPr>
          <p:cNvPr id="21" name="Picture 20" descr="A picture containing text, receipt&#10;&#10;Description automatically generated">
            <a:extLst>
              <a:ext uri="{FF2B5EF4-FFF2-40B4-BE49-F238E27FC236}">
                <a16:creationId xmlns:a16="http://schemas.microsoft.com/office/drawing/2014/main" id="{023A1BDD-D808-46B5-B409-DC6CF72F93FC}"/>
              </a:ext>
            </a:extLst>
          </p:cNvPr>
          <p:cNvPicPr>
            <a:picLocks noChangeAspect="1"/>
          </p:cNvPicPr>
          <p:nvPr/>
        </p:nvPicPr>
        <p:blipFill rotWithShape="1">
          <a:blip r:embed="rId6"/>
          <a:srcRect l="9823"/>
          <a:stretch/>
        </p:blipFill>
        <p:spPr>
          <a:xfrm>
            <a:off x="4799856" y="3088531"/>
            <a:ext cx="4536504" cy="3353766"/>
          </a:xfrm>
          <a:prstGeom prst="rect">
            <a:avLst/>
          </a:prstGeom>
          <a:ln>
            <a:solidFill>
              <a:schemeClr val="tx1"/>
            </a:solidFill>
          </a:ln>
        </p:spPr>
      </p:pic>
    </p:spTree>
    <p:extLst>
      <p:ext uri="{BB962C8B-B14F-4D97-AF65-F5344CB8AC3E}">
        <p14:creationId xmlns:p14="http://schemas.microsoft.com/office/powerpoint/2010/main" val="2340161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a:xfrm>
            <a:off x="3143672" y="929358"/>
            <a:ext cx="7067128" cy="580926"/>
          </a:xfrm>
        </p:spPr>
        <p:txBody>
          <a:bodyPr>
            <a:normAutofit fontScale="90000"/>
          </a:bodyPr>
          <a:lstStyle/>
          <a:p>
            <a:r>
              <a:rPr lang="en-US" dirty="0"/>
              <a:t>Possible approach</a:t>
            </a:r>
            <a:br>
              <a:rPr lang="en-GB" dirty="0"/>
            </a:br>
            <a:endParaRPr lang="en-GB" dirty="0"/>
          </a:p>
        </p:txBody>
      </p:sp>
      <p:grpSp>
        <p:nvGrpSpPr>
          <p:cNvPr id="11" name="Group 10">
            <a:extLst>
              <a:ext uri="{FF2B5EF4-FFF2-40B4-BE49-F238E27FC236}">
                <a16:creationId xmlns:a16="http://schemas.microsoft.com/office/drawing/2014/main" id="{13F0CAEA-FB13-4727-BF9D-F020D779FBC9}"/>
              </a:ext>
            </a:extLst>
          </p:cNvPr>
          <p:cNvGrpSpPr/>
          <p:nvPr/>
        </p:nvGrpSpPr>
        <p:grpSpPr>
          <a:xfrm>
            <a:off x="1655496" y="1120755"/>
            <a:ext cx="1275653" cy="1747141"/>
            <a:chOff x="390258" y="1824943"/>
            <a:chExt cx="2604581" cy="3645024"/>
          </a:xfrm>
        </p:grpSpPr>
        <p:pic>
          <p:nvPicPr>
            <p:cNvPr id="8" name="Picture 7" descr="A picture containing tree, outdoor, plant, poplar&#10;&#10;Description automatically generated">
              <a:extLst>
                <a:ext uri="{FF2B5EF4-FFF2-40B4-BE49-F238E27FC236}">
                  <a16:creationId xmlns:a16="http://schemas.microsoft.com/office/drawing/2014/main" id="{457A67CE-9F10-401B-8644-907991E4E187}"/>
                </a:ext>
              </a:extLst>
            </p:cNvPr>
            <p:cNvPicPr>
              <a:picLocks noChangeAspect="1"/>
            </p:cNvPicPr>
            <p:nvPr/>
          </p:nvPicPr>
          <p:blipFill>
            <a:blip r:embed="rId3"/>
            <a:stretch>
              <a:fillRect/>
            </a:stretch>
          </p:blipFill>
          <p:spPr>
            <a:xfrm>
              <a:off x="390258" y="1824943"/>
              <a:ext cx="2604581" cy="3645024"/>
            </a:xfrm>
            <a:prstGeom prst="rect">
              <a:avLst/>
            </a:prstGeom>
          </p:spPr>
        </p:pic>
        <p:sp>
          <p:nvSpPr>
            <p:cNvPr id="9" name="TextBox 8">
              <a:extLst>
                <a:ext uri="{FF2B5EF4-FFF2-40B4-BE49-F238E27FC236}">
                  <a16:creationId xmlns:a16="http://schemas.microsoft.com/office/drawing/2014/main" id="{26DB0A6B-AFE1-454E-83F7-40A1635E0118}"/>
                </a:ext>
              </a:extLst>
            </p:cNvPr>
            <p:cNvSpPr txBox="1"/>
            <p:nvPr/>
          </p:nvSpPr>
          <p:spPr>
            <a:xfrm>
              <a:off x="1111298" y="4762082"/>
              <a:ext cx="1175645" cy="706318"/>
            </a:xfrm>
            <a:prstGeom prst="rect">
              <a:avLst/>
            </a:prstGeom>
            <a:noFill/>
          </p:spPr>
          <p:txBody>
            <a:bodyPr wrap="none" rtlCol="0">
              <a:spAutoFit/>
            </a:bodyPr>
            <a:lstStyle/>
            <a:p>
              <a:r>
                <a:rPr lang="en-GB" sz="1600" dirty="0">
                  <a:solidFill>
                    <a:schemeClr val="bg1"/>
                  </a:solidFill>
                  <a:latin typeface="+mn-lt"/>
                </a:rPr>
                <a:t>Oak</a:t>
              </a:r>
            </a:p>
          </p:txBody>
        </p:sp>
      </p:grpSp>
      <p:grpSp>
        <p:nvGrpSpPr>
          <p:cNvPr id="12" name="Group 11">
            <a:extLst>
              <a:ext uri="{FF2B5EF4-FFF2-40B4-BE49-F238E27FC236}">
                <a16:creationId xmlns:a16="http://schemas.microsoft.com/office/drawing/2014/main" id="{59ED71E6-A189-40C1-B021-10EC01041055}"/>
              </a:ext>
            </a:extLst>
          </p:cNvPr>
          <p:cNvGrpSpPr/>
          <p:nvPr/>
        </p:nvGrpSpPr>
        <p:grpSpPr>
          <a:xfrm>
            <a:off x="1655495" y="3000301"/>
            <a:ext cx="1275652" cy="1747141"/>
            <a:chOff x="3205334" y="1824943"/>
            <a:chExt cx="2733331" cy="3645024"/>
          </a:xfrm>
        </p:grpSpPr>
        <p:pic>
          <p:nvPicPr>
            <p:cNvPr id="4" name="Picture 3" descr="A picture containing tree, outdoor, plant, oak&#10;&#10;Description automatically generated">
              <a:extLst>
                <a:ext uri="{FF2B5EF4-FFF2-40B4-BE49-F238E27FC236}">
                  <a16:creationId xmlns:a16="http://schemas.microsoft.com/office/drawing/2014/main" id="{7BDEE297-4571-4ADE-82C8-DAD43504E4C4}"/>
                </a:ext>
              </a:extLst>
            </p:cNvPr>
            <p:cNvPicPr>
              <a:picLocks noChangeAspect="1"/>
            </p:cNvPicPr>
            <p:nvPr/>
          </p:nvPicPr>
          <p:blipFill>
            <a:blip r:embed="rId4"/>
            <a:stretch>
              <a:fillRect/>
            </a:stretch>
          </p:blipFill>
          <p:spPr>
            <a:xfrm>
              <a:off x="3205334" y="1824943"/>
              <a:ext cx="2733331" cy="3645024"/>
            </a:xfrm>
            <a:prstGeom prst="rect">
              <a:avLst/>
            </a:prstGeom>
          </p:spPr>
        </p:pic>
        <p:sp>
          <p:nvSpPr>
            <p:cNvPr id="10" name="TextBox 9">
              <a:extLst>
                <a:ext uri="{FF2B5EF4-FFF2-40B4-BE49-F238E27FC236}">
                  <a16:creationId xmlns:a16="http://schemas.microsoft.com/office/drawing/2014/main" id="{9C877EA8-BC8B-46E2-A966-CB1905BF61A4}"/>
                </a:ext>
              </a:extLst>
            </p:cNvPr>
            <p:cNvSpPr txBox="1"/>
            <p:nvPr/>
          </p:nvSpPr>
          <p:spPr>
            <a:xfrm>
              <a:off x="3626324" y="4762082"/>
              <a:ext cx="1854900" cy="706318"/>
            </a:xfrm>
            <a:prstGeom prst="rect">
              <a:avLst/>
            </a:prstGeom>
            <a:noFill/>
          </p:spPr>
          <p:txBody>
            <a:bodyPr wrap="none" rtlCol="0">
              <a:spAutoFit/>
            </a:bodyPr>
            <a:lstStyle/>
            <a:p>
              <a:r>
                <a:rPr lang="en-GB" sz="1600" dirty="0">
                  <a:solidFill>
                    <a:schemeClr val="bg1"/>
                  </a:solidFill>
                  <a:latin typeface="+mn-lt"/>
                </a:rPr>
                <a:t>Cherry</a:t>
              </a:r>
            </a:p>
          </p:txBody>
        </p:sp>
      </p:grpSp>
      <p:grpSp>
        <p:nvGrpSpPr>
          <p:cNvPr id="16" name="Group 15">
            <a:extLst>
              <a:ext uri="{FF2B5EF4-FFF2-40B4-BE49-F238E27FC236}">
                <a16:creationId xmlns:a16="http://schemas.microsoft.com/office/drawing/2014/main" id="{49439EF8-F2A1-43F8-8951-0457FFF827D3}"/>
              </a:ext>
            </a:extLst>
          </p:cNvPr>
          <p:cNvGrpSpPr/>
          <p:nvPr/>
        </p:nvGrpSpPr>
        <p:grpSpPr>
          <a:xfrm>
            <a:off x="1655496" y="4879847"/>
            <a:ext cx="1275653" cy="1748073"/>
            <a:chOff x="6021100" y="1824943"/>
            <a:chExt cx="2850889" cy="3645024"/>
          </a:xfrm>
        </p:grpSpPr>
        <p:pic>
          <p:nvPicPr>
            <p:cNvPr id="15" name="Picture 14" descr="A tall tree in a yard&#10;&#10;Description automatically generated with low confidence">
              <a:extLst>
                <a:ext uri="{FF2B5EF4-FFF2-40B4-BE49-F238E27FC236}">
                  <a16:creationId xmlns:a16="http://schemas.microsoft.com/office/drawing/2014/main" id="{56978526-70EB-49D2-94E2-85E8BB1CA735}"/>
                </a:ext>
              </a:extLst>
            </p:cNvPr>
            <p:cNvPicPr>
              <a:picLocks noChangeAspect="1"/>
            </p:cNvPicPr>
            <p:nvPr/>
          </p:nvPicPr>
          <p:blipFill>
            <a:blip r:embed="rId5"/>
            <a:stretch>
              <a:fillRect/>
            </a:stretch>
          </p:blipFill>
          <p:spPr>
            <a:xfrm>
              <a:off x="6021100" y="1824943"/>
              <a:ext cx="2850889" cy="3645024"/>
            </a:xfrm>
            <a:prstGeom prst="rect">
              <a:avLst/>
            </a:prstGeom>
          </p:spPr>
        </p:pic>
        <p:sp>
          <p:nvSpPr>
            <p:cNvPr id="13" name="TextBox 12">
              <a:extLst>
                <a:ext uri="{FF2B5EF4-FFF2-40B4-BE49-F238E27FC236}">
                  <a16:creationId xmlns:a16="http://schemas.microsoft.com/office/drawing/2014/main" id="{1CA1A357-35D6-43AD-A8BE-531AAC0984EC}"/>
                </a:ext>
              </a:extLst>
            </p:cNvPr>
            <p:cNvSpPr txBox="1"/>
            <p:nvPr/>
          </p:nvSpPr>
          <p:spPr>
            <a:xfrm>
              <a:off x="6522381" y="4762082"/>
              <a:ext cx="1899137" cy="705942"/>
            </a:xfrm>
            <a:prstGeom prst="rect">
              <a:avLst/>
            </a:prstGeom>
            <a:noFill/>
          </p:spPr>
          <p:txBody>
            <a:bodyPr wrap="none" rtlCol="0">
              <a:spAutoFit/>
            </a:bodyPr>
            <a:lstStyle/>
            <a:p>
              <a:r>
                <a:rPr lang="en-GB" sz="1600" dirty="0">
                  <a:solidFill>
                    <a:schemeClr val="bg1"/>
                  </a:solidFill>
                  <a:latin typeface="+mn-lt"/>
                </a:rPr>
                <a:t>Spruce</a:t>
              </a:r>
            </a:p>
          </p:txBody>
        </p:sp>
      </p:grpSp>
      <p:pic>
        <p:nvPicPr>
          <p:cNvPr id="14" name="Picture 13" descr="Chart, histogram&#10;&#10;Description automatically generated">
            <a:extLst>
              <a:ext uri="{FF2B5EF4-FFF2-40B4-BE49-F238E27FC236}">
                <a16:creationId xmlns:a16="http://schemas.microsoft.com/office/drawing/2014/main" id="{14662915-48EA-42CD-B353-F62273479E56}"/>
              </a:ext>
            </a:extLst>
          </p:cNvPr>
          <p:cNvPicPr>
            <a:picLocks noChangeAspect="1"/>
          </p:cNvPicPr>
          <p:nvPr/>
        </p:nvPicPr>
        <p:blipFill>
          <a:blip r:embed="rId6"/>
          <a:stretch>
            <a:fillRect/>
          </a:stretch>
        </p:blipFill>
        <p:spPr>
          <a:xfrm>
            <a:off x="3143672" y="1516733"/>
            <a:ext cx="4003308" cy="5310786"/>
          </a:xfrm>
          <a:prstGeom prst="rect">
            <a:avLst/>
          </a:prstGeom>
        </p:spPr>
      </p:pic>
      <p:graphicFrame>
        <p:nvGraphicFramePr>
          <p:cNvPr id="17" name="Table 16">
            <a:extLst>
              <a:ext uri="{FF2B5EF4-FFF2-40B4-BE49-F238E27FC236}">
                <a16:creationId xmlns:a16="http://schemas.microsoft.com/office/drawing/2014/main" id="{A1FEE54E-929F-43C0-86B7-6C2506C40DD9}"/>
              </a:ext>
            </a:extLst>
          </p:cNvPr>
          <p:cNvGraphicFramePr>
            <a:graphicFrameLocks noGrp="1"/>
          </p:cNvGraphicFramePr>
          <p:nvPr>
            <p:extLst>
              <p:ext uri="{D42A27DB-BD31-4B8C-83A1-F6EECF244321}">
                <p14:modId xmlns:p14="http://schemas.microsoft.com/office/powerpoint/2010/main" val="2119793617"/>
              </p:ext>
            </p:extLst>
          </p:nvPr>
        </p:nvGraphicFramePr>
        <p:xfrm>
          <a:off x="7359504" y="1988841"/>
          <a:ext cx="3124010" cy="4172549"/>
        </p:xfrm>
        <a:graphic>
          <a:graphicData uri="http://schemas.openxmlformats.org/drawingml/2006/table">
            <a:tbl>
              <a:tblPr firstRow="1" firstCol="1" bandRow="1"/>
              <a:tblGrid>
                <a:gridCol w="659665">
                  <a:extLst>
                    <a:ext uri="{9D8B030D-6E8A-4147-A177-3AD203B41FA5}">
                      <a16:colId xmlns:a16="http://schemas.microsoft.com/office/drawing/2014/main" val="2793123454"/>
                    </a:ext>
                  </a:extLst>
                </a:gridCol>
                <a:gridCol w="302774">
                  <a:extLst>
                    <a:ext uri="{9D8B030D-6E8A-4147-A177-3AD203B41FA5}">
                      <a16:colId xmlns:a16="http://schemas.microsoft.com/office/drawing/2014/main" val="468195556"/>
                    </a:ext>
                  </a:extLst>
                </a:gridCol>
                <a:gridCol w="607541">
                  <a:extLst>
                    <a:ext uri="{9D8B030D-6E8A-4147-A177-3AD203B41FA5}">
                      <a16:colId xmlns:a16="http://schemas.microsoft.com/office/drawing/2014/main" val="1513905815"/>
                    </a:ext>
                  </a:extLst>
                </a:gridCol>
                <a:gridCol w="777015">
                  <a:extLst>
                    <a:ext uri="{9D8B030D-6E8A-4147-A177-3AD203B41FA5}">
                      <a16:colId xmlns:a16="http://schemas.microsoft.com/office/drawing/2014/main" val="4060284479"/>
                    </a:ext>
                  </a:extLst>
                </a:gridCol>
                <a:gridCol w="777015">
                  <a:extLst>
                    <a:ext uri="{9D8B030D-6E8A-4147-A177-3AD203B41FA5}">
                      <a16:colId xmlns:a16="http://schemas.microsoft.com/office/drawing/2014/main" val="3084928742"/>
                    </a:ext>
                  </a:extLst>
                </a:gridCol>
              </a:tblGrid>
              <a:tr h="175166">
                <a:tc rowSpan="2">
                  <a:txBody>
                    <a:bodyPr/>
                    <a:lstStyle/>
                    <a:p>
                      <a:pPr algn="ctr">
                        <a:lnSpc>
                          <a:spcPct val="107000"/>
                        </a:lnSpc>
                        <a:spcAft>
                          <a:spcPts val="800"/>
                        </a:spcAft>
                      </a:pPr>
                      <a:r>
                        <a:rPr lang="en-GB"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Age of tree</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07000"/>
                        </a:lnSpc>
                        <a:spcAft>
                          <a:spcPts val="800"/>
                        </a:spcAft>
                      </a:pPr>
                      <a:r>
                        <a:rPr lang="en-GB"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Carbon stored, in kg, by:</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676263746"/>
                  </a:ext>
                </a:extLst>
              </a:tr>
              <a:tr h="295259">
                <a:tc vMerge="1">
                  <a:txBody>
                    <a:bodyPr/>
                    <a:lstStyle/>
                    <a:p>
                      <a:endParaRPr lang="en-GB"/>
                    </a:p>
                  </a:txBody>
                  <a:tcPr/>
                </a:tc>
                <a:tc vMerge="1">
                  <a:txBody>
                    <a:bodyPr/>
                    <a:lstStyle/>
                    <a:p>
                      <a:endParaRPr lang="en-GB"/>
                    </a:p>
                  </a:txBody>
                  <a:tcPr/>
                </a:tc>
                <a:tc>
                  <a:txBody>
                    <a:bodyPr/>
                    <a:lstStyle/>
                    <a:p>
                      <a:pPr algn="ctr">
                        <a:lnSpc>
                          <a:spcPct val="107000"/>
                        </a:lnSpc>
                        <a:spcAft>
                          <a:spcPts val="800"/>
                        </a:spcAft>
                      </a:pPr>
                      <a:r>
                        <a:rPr lang="en-GB"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English Oak</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Wild Cherry</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Norway Spruce</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7142204"/>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8354730"/>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9078777"/>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200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3277004"/>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250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3271012"/>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550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4250771"/>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1400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538275"/>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2100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5132899"/>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2750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8254571"/>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3750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5370223"/>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4700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2523132"/>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5600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3150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8657389"/>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6400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3650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6494571"/>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7150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9556383"/>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7450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4750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0706925"/>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7600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5150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2216845"/>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7600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5300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6884096"/>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7450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9187971"/>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7250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2299196"/>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6950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9098683"/>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7000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8972605"/>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7500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dirty="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8054408"/>
                  </a:ext>
                </a:extLst>
              </a:tr>
            </a:tbl>
          </a:graphicData>
        </a:graphic>
      </p:graphicFrame>
    </p:spTree>
    <p:extLst>
      <p:ext uri="{BB962C8B-B14F-4D97-AF65-F5344CB8AC3E}">
        <p14:creationId xmlns:p14="http://schemas.microsoft.com/office/powerpoint/2010/main" val="3199867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a:xfrm>
            <a:off x="3215680" y="980728"/>
            <a:ext cx="7067128" cy="580926"/>
          </a:xfrm>
        </p:spPr>
        <p:txBody>
          <a:bodyPr>
            <a:normAutofit fontScale="90000"/>
          </a:bodyPr>
          <a:lstStyle/>
          <a:p>
            <a:r>
              <a:rPr lang="en-US" dirty="0"/>
              <a:t>H</a:t>
            </a:r>
            <a:r>
              <a:rPr lang="en-GB" dirty="0"/>
              <a:t>ow do they compare?</a:t>
            </a:r>
            <a:br>
              <a:rPr lang="en-GB" dirty="0"/>
            </a:br>
            <a:endParaRPr lang="en-GB" dirty="0"/>
          </a:p>
        </p:txBody>
      </p:sp>
      <p:grpSp>
        <p:nvGrpSpPr>
          <p:cNvPr id="11" name="Group 10">
            <a:extLst>
              <a:ext uri="{FF2B5EF4-FFF2-40B4-BE49-F238E27FC236}">
                <a16:creationId xmlns:a16="http://schemas.microsoft.com/office/drawing/2014/main" id="{13F0CAEA-FB13-4727-BF9D-F020D779FBC9}"/>
              </a:ext>
            </a:extLst>
          </p:cNvPr>
          <p:cNvGrpSpPr/>
          <p:nvPr/>
        </p:nvGrpSpPr>
        <p:grpSpPr>
          <a:xfrm>
            <a:off x="1655496" y="1120755"/>
            <a:ext cx="1275653" cy="1747141"/>
            <a:chOff x="390258" y="1824943"/>
            <a:chExt cx="2604581" cy="3645024"/>
          </a:xfrm>
        </p:grpSpPr>
        <p:pic>
          <p:nvPicPr>
            <p:cNvPr id="8" name="Picture 7" descr="A picture containing tree, outdoor, plant, poplar&#10;&#10;Description automatically generated">
              <a:extLst>
                <a:ext uri="{FF2B5EF4-FFF2-40B4-BE49-F238E27FC236}">
                  <a16:creationId xmlns:a16="http://schemas.microsoft.com/office/drawing/2014/main" id="{457A67CE-9F10-401B-8644-907991E4E187}"/>
                </a:ext>
              </a:extLst>
            </p:cNvPr>
            <p:cNvPicPr>
              <a:picLocks noChangeAspect="1"/>
            </p:cNvPicPr>
            <p:nvPr/>
          </p:nvPicPr>
          <p:blipFill>
            <a:blip r:embed="rId3"/>
            <a:stretch>
              <a:fillRect/>
            </a:stretch>
          </p:blipFill>
          <p:spPr>
            <a:xfrm>
              <a:off x="390258" y="1824943"/>
              <a:ext cx="2604581" cy="3645024"/>
            </a:xfrm>
            <a:prstGeom prst="rect">
              <a:avLst/>
            </a:prstGeom>
          </p:spPr>
        </p:pic>
        <p:sp>
          <p:nvSpPr>
            <p:cNvPr id="9" name="TextBox 8">
              <a:extLst>
                <a:ext uri="{FF2B5EF4-FFF2-40B4-BE49-F238E27FC236}">
                  <a16:creationId xmlns:a16="http://schemas.microsoft.com/office/drawing/2014/main" id="{26DB0A6B-AFE1-454E-83F7-40A1635E0118}"/>
                </a:ext>
              </a:extLst>
            </p:cNvPr>
            <p:cNvSpPr txBox="1"/>
            <p:nvPr/>
          </p:nvSpPr>
          <p:spPr>
            <a:xfrm>
              <a:off x="1111298" y="4762082"/>
              <a:ext cx="1175645" cy="706318"/>
            </a:xfrm>
            <a:prstGeom prst="rect">
              <a:avLst/>
            </a:prstGeom>
            <a:noFill/>
          </p:spPr>
          <p:txBody>
            <a:bodyPr wrap="none" rtlCol="0">
              <a:spAutoFit/>
            </a:bodyPr>
            <a:lstStyle/>
            <a:p>
              <a:r>
                <a:rPr lang="en-GB" sz="1600" dirty="0">
                  <a:solidFill>
                    <a:schemeClr val="bg1"/>
                  </a:solidFill>
                  <a:latin typeface="+mn-lt"/>
                </a:rPr>
                <a:t>Oak</a:t>
              </a:r>
            </a:p>
          </p:txBody>
        </p:sp>
      </p:grpSp>
      <p:grpSp>
        <p:nvGrpSpPr>
          <p:cNvPr id="12" name="Group 11">
            <a:extLst>
              <a:ext uri="{FF2B5EF4-FFF2-40B4-BE49-F238E27FC236}">
                <a16:creationId xmlns:a16="http://schemas.microsoft.com/office/drawing/2014/main" id="{59ED71E6-A189-40C1-B021-10EC01041055}"/>
              </a:ext>
            </a:extLst>
          </p:cNvPr>
          <p:cNvGrpSpPr/>
          <p:nvPr/>
        </p:nvGrpSpPr>
        <p:grpSpPr>
          <a:xfrm>
            <a:off x="1655495" y="3000301"/>
            <a:ext cx="1275652" cy="1747141"/>
            <a:chOff x="3205334" y="1824943"/>
            <a:chExt cx="2733331" cy="3645024"/>
          </a:xfrm>
        </p:grpSpPr>
        <p:pic>
          <p:nvPicPr>
            <p:cNvPr id="4" name="Picture 3" descr="A picture containing tree, outdoor, plant, oak&#10;&#10;Description automatically generated">
              <a:extLst>
                <a:ext uri="{FF2B5EF4-FFF2-40B4-BE49-F238E27FC236}">
                  <a16:creationId xmlns:a16="http://schemas.microsoft.com/office/drawing/2014/main" id="{7BDEE297-4571-4ADE-82C8-DAD43504E4C4}"/>
                </a:ext>
              </a:extLst>
            </p:cNvPr>
            <p:cNvPicPr>
              <a:picLocks noChangeAspect="1"/>
            </p:cNvPicPr>
            <p:nvPr/>
          </p:nvPicPr>
          <p:blipFill>
            <a:blip r:embed="rId4"/>
            <a:stretch>
              <a:fillRect/>
            </a:stretch>
          </p:blipFill>
          <p:spPr>
            <a:xfrm>
              <a:off x="3205334" y="1824943"/>
              <a:ext cx="2733331" cy="3645024"/>
            </a:xfrm>
            <a:prstGeom prst="rect">
              <a:avLst/>
            </a:prstGeom>
          </p:spPr>
        </p:pic>
        <p:sp>
          <p:nvSpPr>
            <p:cNvPr id="10" name="TextBox 9">
              <a:extLst>
                <a:ext uri="{FF2B5EF4-FFF2-40B4-BE49-F238E27FC236}">
                  <a16:creationId xmlns:a16="http://schemas.microsoft.com/office/drawing/2014/main" id="{9C877EA8-BC8B-46E2-A966-CB1905BF61A4}"/>
                </a:ext>
              </a:extLst>
            </p:cNvPr>
            <p:cNvSpPr txBox="1"/>
            <p:nvPr/>
          </p:nvSpPr>
          <p:spPr>
            <a:xfrm>
              <a:off x="3626324" y="4762082"/>
              <a:ext cx="1854900" cy="706318"/>
            </a:xfrm>
            <a:prstGeom prst="rect">
              <a:avLst/>
            </a:prstGeom>
            <a:noFill/>
          </p:spPr>
          <p:txBody>
            <a:bodyPr wrap="none" rtlCol="0">
              <a:spAutoFit/>
            </a:bodyPr>
            <a:lstStyle/>
            <a:p>
              <a:r>
                <a:rPr lang="en-GB" sz="1600" dirty="0">
                  <a:solidFill>
                    <a:schemeClr val="bg1"/>
                  </a:solidFill>
                  <a:latin typeface="+mn-lt"/>
                </a:rPr>
                <a:t>Cherry</a:t>
              </a:r>
            </a:p>
          </p:txBody>
        </p:sp>
      </p:grpSp>
      <p:grpSp>
        <p:nvGrpSpPr>
          <p:cNvPr id="16" name="Group 15">
            <a:extLst>
              <a:ext uri="{FF2B5EF4-FFF2-40B4-BE49-F238E27FC236}">
                <a16:creationId xmlns:a16="http://schemas.microsoft.com/office/drawing/2014/main" id="{49439EF8-F2A1-43F8-8951-0457FFF827D3}"/>
              </a:ext>
            </a:extLst>
          </p:cNvPr>
          <p:cNvGrpSpPr/>
          <p:nvPr/>
        </p:nvGrpSpPr>
        <p:grpSpPr>
          <a:xfrm>
            <a:off x="1655496" y="4879847"/>
            <a:ext cx="1275653" cy="1748073"/>
            <a:chOff x="6021100" y="1824943"/>
            <a:chExt cx="2850889" cy="3645024"/>
          </a:xfrm>
        </p:grpSpPr>
        <p:pic>
          <p:nvPicPr>
            <p:cNvPr id="15" name="Picture 14" descr="A tall tree in a yard&#10;&#10;Description automatically generated with low confidence">
              <a:extLst>
                <a:ext uri="{FF2B5EF4-FFF2-40B4-BE49-F238E27FC236}">
                  <a16:creationId xmlns:a16="http://schemas.microsoft.com/office/drawing/2014/main" id="{56978526-70EB-49D2-94E2-85E8BB1CA735}"/>
                </a:ext>
              </a:extLst>
            </p:cNvPr>
            <p:cNvPicPr>
              <a:picLocks noChangeAspect="1"/>
            </p:cNvPicPr>
            <p:nvPr/>
          </p:nvPicPr>
          <p:blipFill>
            <a:blip r:embed="rId5"/>
            <a:stretch>
              <a:fillRect/>
            </a:stretch>
          </p:blipFill>
          <p:spPr>
            <a:xfrm>
              <a:off x="6021100" y="1824943"/>
              <a:ext cx="2850889" cy="3645024"/>
            </a:xfrm>
            <a:prstGeom prst="rect">
              <a:avLst/>
            </a:prstGeom>
          </p:spPr>
        </p:pic>
        <p:sp>
          <p:nvSpPr>
            <p:cNvPr id="13" name="TextBox 12">
              <a:extLst>
                <a:ext uri="{FF2B5EF4-FFF2-40B4-BE49-F238E27FC236}">
                  <a16:creationId xmlns:a16="http://schemas.microsoft.com/office/drawing/2014/main" id="{1CA1A357-35D6-43AD-A8BE-531AAC0984EC}"/>
                </a:ext>
              </a:extLst>
            </p:cNvPr>
            <p:cNvSpPr txBox="1"/>
            <p:nvPr/>
          </p:nvSpPr>
          <p:spPr>
            <a:xfrm>
              <a:off x="6522381" y="4762082"/>
              <a:ext cx="1899137" cy="705942"/>
            </a:xfrm>
            <a:prstGeom prst="rect">
              <a:avLst/>
            </a:prstGeom>
            <a:noFill/>
          </p:spPr>
          <p:txBody>
            <a:bodyPr wrap="none" rtlCol="0">
              <a:spAutoFit/>
            </a:bodyPr>
            <a:lstStyle/>
            <a:p>
              <a:r>
                <a:rPr lang="en-GB" sz="1600" dirty="0">
                  <a:solidFill>
                    <a:schemeClr val="bg1"/>
                  </a:solidFill>
                  <a:latin typeface="+mn-lt"/>
                </a:rPr>
                <a:t>Spruce</a:t>
              </a:r>
            </a:p>
          </p:txBody>
        </p:sp>
      </p:grpSp>
      <p:pic>
        <p:nvPicPr>
          <p:cNvPr id="14" name="Picture 13" descr="Chart, line chart&#10;&#10;Description automatically generated">
            <a:hlinkClick r:id="rId6"/>
            <a:extLst>
              <a:ext uri="{FF2B5EF4-FFF2-40B4-BE49-F238E27FC236}">
                <a16:creationId xmlns:a16="http://schemas.microsoft.com/office/drawing/2014/main" id="{34424BAC-2B16-4D8B-AE00-12B4090856EF}"/>
              </a:ext>
            </a:extLst>
          </p:cNvPr>
          <p:cNvPicPr>
            <a:picLocks noChangeAspect="1"/>
          </p:cNvPicPr>
          <p:nvPr/>
        </p:nvPicPr>
        <p:blipFill rotWithShape="1">
          <a:blip r:embed="rId7"/>
          <a:srcRect l="10625"/>
          <a:stretch/>
        </p:blipFill>
        <p:spPr>
          <a:xfrm>
            <a:off x="3619726" y="1844825"/>
            <a:ext cx="6084168" cy="4538335"/>
          </a:xfrm>
          <a:prstGeom prst="rect">
            <a:avLst/>
          </a:prstGeom>
        </p:spPr>
      </p:pic>
    </p:spTree>
    <p:extLst>
      <p:ext uri="{BB962C8B-B14F-4D97-AF65-F5344CB8AC3E}">
        <p14:creationId xmlns:p14="http://schemas.microsoft.com/office/powerpoint/2010/main" val="4182015826"/>
      </p:ext>
    </p:extLst>
  </p:cSld>
  <p:clrMapOvr>
    <a:masterClrMapping/>
  </p:clrMapOvr>
</p:sld>
</file>

<file path=ppt/theme/theme1.xml><?xml version="1.0" encoding="utf-8"?>
<a:theme xmlns:a="http://schemas.openxmlformats.org/drawingml/2006/main" name="Blank Presentation">
  <a:themeElements>
    <a:clrScheme name="Custom 1">
      <a:dk1>
        <a:srgbClr val="000000"/>
      </a:dk1>
      <a:lt1>
        <a:sysClr val="window" lastClr="FFFFFF"/>
      </a:lt1>
      <a:dk2>
        <a:srgbClr val="002147"/>
      </a:dk2>
      <a:lt2>
        <a:srgbClr val="009FDA"/>
      </a:lt2>
      <a:accent1>
        <a:srgbClr val="DD2B6B"/>
      </a:accent1>
      <a:accent2>
        <a:srgbClr val="8884D5"/>
      </a:accent2>
      <a:accent3>
        <a:srgbClr val="2399A2"/>
      </a:accent3>
      <a:accent4>
        <a:srgbClr val="FCAF17"/>
      </a:accent4>
      <a:accent5>
        <a:srgbClr val="FF5800"/>
      </a:accent5>
      <a:accent6>
        <a:srgbClr val="50B848"/>
      </a:accent6>
      <a:hlink>
        <a:srgbClr val="009FDA"/>
      </a:hlink>
      <a:folHlink>
        <a:srgbClr val="002147"/>
      </a:folHlink>
    </a:clrScheme>
    <a:fontScheme name="Blank Presentation">
      <a:majorFont>
        <a:latin typeface="Times"/>
        <a:ea typeface="ヒラギノ角ゴ Pro W3"/>
        <a:cs typeface=""/>
      </a:majorFont>
      <a:minorFont>
        <a:latin typeface="Rockwel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CE8E786DE3C014483C33800E6A3C8C3" ma:contentTypeVersion="9" ma:contentTypeDescription="Create a new document." ma:contentTypeScope="" ma:versionID="643ac29de93f0be2ec810811674aae5e">
  <xsd:schema xmlns:xsd="http://www.w3.org/2001/XMLSchema" xmlns:xs="http://www.w3.org/2001/XMLSchema" xmlns:p="http://schemas.microsoft.com/office/2006/metadata/properties" xmlns:ns2="9099de19-e57d-482e-a924-eab511dc73b9" targetNamespace="http://schemas.microsoft.com/office/2006/metadata/properties" ma:root="true" ma:fieldsID="f02848ec9652b8d04f72b3835b6f5e3e" ns2:_="">
    <xsd:import namespace="9099de19-e57d-482e-a924-eab511dc73b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99de19-e57d-482e-a924-eab511dc73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9127596-3692-4F25-A89D-C47E4E44189F}">
  <ds:schemaRefs>
    <ds:schemaRef ds:uri="http://schemas.microsoft.com/sharepoint/v3/contenttype/forms"/>
  </ds:schemaRefs>
</ds:datastoreItem>
</file>

<file path=customXml/itemProps2.xml><?xml version="1.0" encoding="utf-8"?>
<ds:datastoreItem xmlns:ds="http://schemas.openxmlformats.org/officeDocument/2006/customXml" ds:itemID="{38F92059-798E-444F-880B-26B0EADDCF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99de19-e57d-482e-a924-eab511dc73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2718FFB-5661-464B-AF2C-3CAD66E93AF8}">
  <ds:schemaRefs>
    <ds:schemaRef ds:uri="9099de19-e57d-482e-a924-eab511dc73b9"/>
    <ds:schemaRef ds:uri="http://schemas.microsoft.com/office/2006/documentManagement/types"/>
    <ds:schemaRef ds:uri="http://www.w3.org/XML/1998/namespace"/>
    <ds:schemaRef ds:uri="http://schemas.openxmlformats.org/package/2006/metadata/core-properties"/>
    <ds:schemaRef ds:uri="http://schemas.microsoft.com/office/2006/metadata/properties"/>
    <ds:schemaRef ds:uri="http://schemas.microsoft.com/office/infopath/2007/PartnerControls"/>
    <ds:schemaRef ds:uri="http://purl.org/dc/terms/"/>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0</TotalTime>
  <Words>853</Words>
  <Application>Microsoft Office PowerPoint</Application>
  <PresentationFormat>Widescreen</PresentationFormat>
  <Paragraphs>135</Paragraphs>
  <Slides>10</Slides>
  <Notes>8</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Arial</vt:lpstr>
      <vt:lpstr>Calibri</vt:lpstr>
      <vt:lpstr>NexusSerif</vt:lpstr>
      <vt:lpstr>PT Serif</vt:lpstr>
      <vt:lpstr>Rockwell</vt:lpstr>
      <vt:lpstr>Times</vt:lpstr>
      <vt:lpstr>Wingdings</vt:lpstr>
      <vt:lpstr>Blank Presentation</vt:lpstr>
      <vt:lpstr>Trees and Carbon Capture</vt:lpstr>
      <vt:lpstr>Carbon Capture and Storage</vt:lpstr>
      <vt:lpstr>English Oak</vt:lpstr>
      <vt:lpstr>Wild Cherry</vt:lpstr>
      <vt:lpstr>Norway Spruce</vt:lpstr>
      <vt:lpstr>How do they compare? </vt:lpstr>
      <vt:lpstr>How do they compare? </vt:lpstr>
      <vt:lpstr>Possible approach </vt:lpstr>
      <vt:lpstr>How do they compare? </vt:lpstr>
      <vt:lpstr>How do they compare? </vt:lpstr>
    </vt:vector>
  </TitlesOfParts>
  <Company>Rumba Graphic Design Ltd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MEI PowerPoint Template</dc:title>
  <dc:creator>Simon Rees</dc:creator>
  <cp:lastModifiedBy>Emma Bell</cp:lastModifiedBy>
  <cp:revision>53</cp:revision>
  <cp:lastPrinted>2021-12-06T11:40:19Z</cp:lastPrinted>
  <dcterms:created xsi:type="dcterms:W3CDTF">2012-04-23T14:18:00Z</dcterms:created>
  <dcterms:modified xsi:type="dcterms:W3CDTF">2021-12-07T14:19:22Z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0x010100ECE8E786DE3C014483C33800E6A3C8C3</vt:lpwstr>
  </property>
</Properties>
</file>