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4"/>
  </p:sldMasterIdLst>
  <p:notesMasterIdLst>
    <p:notesMasterId r:id="rId15"/>
  </p:notesMasterIdLst>
  <p:handoutMasterIdLst>
    <p:handoutMasterId r:id="rId16"/>
  </p:handoutMasterIdLst>
  <p:sldIdLst>
    <p:sldId id="256" r:id="rId5"/>
    <p:sldId id="278" r:id="rId6"/>
    <p:sldId id="288" r:id="rId7"/>
    <p:sldId id="289" r:id="rId8"/>
    <p:sldId id="290" r:id="rId9"/>
    <p:sldId id="291" r:id="rId10"/>
    <p:sldId id="298" r:id="rId11"/>
    <p:sldId id="304" r:id="rId12"/>
    <p:sldId id="299" r:id="rId13"/>
    <p:sldId id="297" r:id="rId14"/>
  </p:sldIdLst>
  <p:sldSz cx="12192000" cy="6858000"/>
  <p:notesSz cx="6858000" cy="9144000"/>
  <p:defaultTextStyle>
    <a:defPPr>
      <a:defRPr lang="en-US"/>
    </a:defPPr>
    <a:lvl1pPr algn="l" rtl="0" eaLnBrk="0" fontAlgn="base" hangingPunct="0">
      <a:spcBef>
        <a:spcPct val="0"/>
      </a:spcBef>
      <a:spcAft>
        <a:spcPct val="0"/>
      </a:spcAft>
      <a:defRPr sz="2400" kern="1200">
        <a:solidFill>
          <a:schemeClr val="tx1"/>
        </a:solidFill>
        <a:latin typeface="Times" panose="02020603050405020304" pitchFamily="18" charset="0"/>
        <a:ea typeface="ヒラギノ角ゴ Pro W3" pitchFamily="125" charset="-128"/>
        <a:cs typeface="+mn-cs"/>
      </a:defRPr>
    </a:lvl1pPr>
    <a:lvl2pPr marL="457200" algn="l" rtl="0" eaLnBrk="0" fontAlgn="base" hangingPunct="0">
      <a:spcBef>
        <a:spcPct val="0"/>
      </a:spcBef>
      <a:spcAft>
        <a:spcPct val="0"/>
      </a:spcAft>
      <a:defRPr sz="2400" kern="1200">
        <a:solidFill>
          <a:schemeClr val="tx1"/>
        </a:solidFill>
        <a:latin typeface="Times" panose="02020603050405020304" pitchFamily="18" charset="0"/>
        <a:ea typeface="ヒラギノ角ゴ Pro W3" pitchFamily="125" charset="-128"/>
        <a:cs typeface="+mn-cs"/>
      </a:defRPr>
    </a:lvl2pPr>
    <a:lvl3pPr marL="914400" algn="l" rtl="0" eaLnBrk="0" fontAlgn="base" hangingPunct="0">
      <a:spcBef>
        <a:spcPct val="0"/>
      </a:spcBef>
      <a:spcAft>
        <a:spcPct val="0"/>
      </a:spcAft>
      <a:defRPr sz="2400" kern="1200">
        <a:solidFill>
          <a:schemeClr val="tx1"/>
        </a:solidFill>
        <a:latin typeface="Times" panose="02020603050405020304" pitchFamily="18" charset="0"/>
        <a:ea typeface="ヒラギノ角ゴ Pro W3" pitchFamily="125" charset="-128"/>
        <a:cs typeface="+mn-cs"/>
      </a:defRPr>
    </a:lvl3pPr>
    <a:lvl4pPr marL="1371600" algn="l" rtl="0" eaLnBrk="0" fontAlgn="base" hangingPunct="0">
      <a:spcBef>
        <a:spcPct val="0"/>
      </a:spcBef>
      <a:spcAft>
        <a:spcPct val="0"/>
      </a:spcAft>
      <a:defRPr sz="2400" kern="1200">
        <a:solidFill>
          <a:schemeClr val="tx1"/>
        </a:solidFill>
        <a:latin typeface="Times" panose="02020603050405020304" pitchFamily="18" charset="0"/>
        <a:ea typeface="ヒラギノ角ゴ Pro W3" pitchFamily="125" charset="-128"/>
        <a:cs typeface="+mn-cs"/>
      </a:defRPr>
    </a:lvl4pPr>
    <a:lvl5pPr marL="1828800" algn="l" rtl="0" eaLnBrk="0" fontAlgn="base" hangingPunct="0">
      <a:spcBef>
        <a:spcPct val="0"/>
      </a:spcBef>
      <a:spcAft>
        <a:spcPct val="0"/>
      </a:spcAft>
      <a:defRPr sz="2400" kern="1200">
        <a:solidFill>
          <a:schemeClr val="tx1"/>
        </a:solidFill>
        <a:latin typeface="Times" panose="02020603050405020304" pitchFamily="18" charset="0"/>
        <a:ea typeface="ヒラギノ角ゴ Pro W3" pitchFamily="125" charset="-128"/>
        <a:cs typeface="+mn-cs"/>
      </a:defRPr>
    </a:lvl5pPr>
    <a:lvl6pPr marL="2286000" algn="l" defTabSz="914400" rtl="0" eaLnBrk="1" latinLnBrk="0" hangingPunct="1">
      <a:defRPr sz="2400" kern="1200">
        <a:solidFill>
          <a:schemeClr val="tx1"/>
        </a:solidFill>
        <a:latin typeface="Times" panose="02020603050405020304" pitchFamily="18" charset="0"/>
        <a:ea typeface="ヒラギノ角ゴ Pro W3" pitchFamily="125" charset="-128"/>
        <a:cs typeface="+mn-cs"/>
      </a:defRPr>
    </a:lvl6pPr>
    <a:lvl7pPr marL="2743200" algn="l" defTabSz="914400" rtl="0" eaLnBrk="1" latinLnBrk="0" hangingPunct="1">
      <a:defRPr sz="2400" kern="1200">
        <a:solidFill>
          <a:schemeClr val="tx1"/>
        </a:solidFill>
        <a:latin typeface="Times" panose="02020603050405020304" pitchFamily="18" charset="0"/>
        <a:ea typeface="ヒラギノ角ゴ Pro W3" pitchFamily="125" charset="-128"/>
        <a:cs typeface="+mn-cs"/>
      </a:defRPr>
    </a:lvl7pPr>
    <a:lvl8pPr marL="3200400" algn="l" defTabSz="914400" rtl="0" eaLnBrk="1" latinLnBrk="0" hangingPunct="1">
      <a:defRPr sz="2400" kern="1200">
        <a:solidFill>
          <a:schemeClr val="tx1"/>
        </a:solidFill>
        <a:latin typeface="Times" panose="02020603050405020304" pitchFamily="18" charset="0"/>
        <a:ea typeface="ヒラギノ角ゴ Pro W3" pitchFamily="125" charset="-128"/>
        <a:cs typeface="+mn-cs"/>
      </a:defRPr>
    </a:lvl8pPr>
    <a:lvl9pPr marL="3657600" algn="l" defTabSz="914400" rtl="0" eaLnBrk="1" latinLnBrk="0" hangingPunct="1">
      <a:defRPr sz="2400" kern="1200">
        <a:solidFill>
          <a:schemeClr val="tx1"/>
        </a:solidFill>
        <a:latin typeface="Times" panose="02020603050405020304" pitchFamily="18" charset="0"/>
        <a:ea typeface="ヒラギノ角ゴ Pro W3" pitchFamily="125" charset="-128"/>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D1C74"/>
    <a:srgbClr val="002D61"/>
    <a:srgbClr val="00235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410" autoAdjust="0"/>
    <p:restoredTop sz="88249" autoAdjust="0"/>
  </p:normalViewPr>
  <p:slideViewPr>
    <p:cSldViewPr>
      <p:cViewPr varScale="1">
        <p:scale>
          <a:sx n="98" d="100"/>
          <a:sy n="98" d="100"/>
        </p:scale>
        <p:origin x="1452" y="96"/>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notesViewPr>
    <p:cSldViewPr>
      <p:cViewPr varScale="1">
        <p:scale>
          <a:sx n="70" d="100"/>
          <a:sy n="70" d="100"/>
        </p:scale>
        <p:origin x="3240" y="7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viewProps" Target="viewProps.xml"/><Relationship Id="rId3" Type="http://schemas.openxmlformats.org/officeDocument/2006/relationships/customXml" Target="../customXml/item3.xml"/><Relationship Id="rId21" Type="http://schemas.microsoft.com/office/2016/11/relationships/changesInfo" Target="changesInfos/changesInfo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handoutMaster" Target="handoutMasters/handoutMaster1.xml"/><Relationship Id="rId2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istair Bissell" userId="6bc097de-efb8-4b4c-9d6e-79423327815d" providerId="ADAL" clId="{DB481D15-6A39-4FAF-B774-DD8CE6F88E6E}"/>
    <pc:docChg chg="undo custSel addSld delSld modSld sldOrd">
      <pc:chgData name="Alistair Bissell" userId="6bc097de-efb8-4b4c-9d6e-79423327815d" providerId="ADAL" clId="{DB481D15-6A39-4FAF-B774-DD8CE6F88E6E}" dt="2021-09-23T18:10:44.058" v="4965" actId="20577"/>
      <pc:docMkLst>
        <pc:docMk/>
      </pc:docMkLst>
      <pc:sldChg chg="modSp mod modNotesTx">
        <pc:chgData name="Alistair Bissell" userId="6bc097de-efb8-4b4c-9d6e-79423327815d" providerId="ADAL" clId="{DB481D15-6A39-4FAF-B774-DD8CE6F88E6E}" dt="2021-09-21T00:14:27.172" v="2882" actId="20577"/>
        <pc:sldMkLst>
          <pc:docMk/>
          <pc:sldMk cId="1779749011" sldId="271"/>
        </pc:sldMkLst>
        <pc:spChg chg="mod">
          <ac:chgData name="Alistair Bissell" userId="6bc097de-efb8-4b4c-9d6e-79423327815d" providerId="ADAL" clId="{DB481D15-6A39-4FAF-B774-DD8CE6F88E6E}" dt="2021-09-20T23:32:12.300" v="1051" actId="20577"/>
          <ac:spMkLst>
            <pc:docMk/>
            <pc:sldMk cId="1779749011" sldId="271"/>
            <ac:spMk id="2" creationId="{00000000-0000-0000-0000-000000000000}"/>
          </ac:spMkLst>
        </pc:spChg>
        <pc:spChg chg="mod">
          <ac:chgData name="Alistair Bissell" userId="6bc097de-efb8-4b4c-9d6e-79423327815d" providerId="ADAL" clId="{DB481D15-6A39-4FAF-B774-DD8CE6F88E6E}" dt="2021-09-20T23:32:27.188" v="1096" actId="20577"/>
          <ac:spMkLst>
            <pc:docMk/>
            <pc:sldMk cId="1779749011" sldId="271"/>
            <ac:spMk id="3" creationId="{00000000-0000-0000-0000-000000000000}"/>
          </ac:spMkLst>
        </pc:spChg>
      </pc:sldChg>
      <pc:sldChg chg="addSp modSp mod ord modNotesTx">
        <pc:chgData name="Alistair Bissell" userId="6bc097de-efb8-4b4c-9d6e-79423327815d" providerId="ADAL" clId="{DB481D15-6A39-4FAF-B774-DD8CE6F88E6E}" dt="2021-09-21T00:19:06.308" v="3102" actId="20577"/>
        <pc:sldMkLst>
          <pc:docMk/>
          <pc:sldMk cId="4083647472" sldId="276"/>
        </pc:sldMkLst>
        <pc:spChg chg="mod">
          <ac:chgData name="Alistair Bissell" userId="6bc097de-efb8-4b4c-9d6e-79423327815d" providerId="ADAL" clId="{DB481D15-6A39-4FAF-B774-DD8CE6F88E6E}" dt="2021-09-20T23:34:01.715" v="1119" actId="20577"/>
          <ac:spMkLst>
            <pc:docMk/>
            <pc:sldMk cId="4083647472" sldId="276"/>
            <ac:spMk id="2" creationId="{C113A8EB-52ED-450F-844F-A676A98DA0F7}"/>
          </ac:spMkLst>
        </pc:spChg>
        <pc:spChg chg="mod">
          <ac:chgData name="Alistair Bissell" userId="6bc097de-efb8-4b4c-9d6e-79423327815d" providerId="ADAL" clId="{DB481D15-6A39-4FAF-B774-DD8CE6F88E6E}" dt="2021-09-21T00:19:06.308" v="3102" actId="20577"/>
          <ac:spMkLst>
            <pc:docMk/>
            <pc:sldMk cId="4083647472" sldId="276"/>
            <ac:spMk id="3" creationId="{B43B5E3D-6836-4BA2-9692-726749CD4ACE}"/>
          </ac:spMkLst>
        </pc:spChg>
        <pc:spChg chg="add mod">
          <ac:chgData name="Alistair Bissell" userId="6bc097de-efb8-4b4c-9d6e-79423327815d" providerId="ADAL" clId="{DB481D15-6A39-4FAF-B774-DD8CE6F88E6E}" dt="2021-09-20T23:41:04.811" v="1950" actId="164"/>
          <ac:spMkLst>
            <pc:docMk/>
            <pc:sldMk cId="4083647472" sldId="276"/>
            <ac:spMk id="4" creationId="{E729976B-03DB-42CF-B2B6-072287F4244A}"/>
          </ac:spMkLst>
        </pc:spChg>
        <pc:spChg chg="add mod">
          <ac:chgData name="Alistair Bissell" userId="6bc097de-efb8-4b4c-9d6e-79423327815d" providerId="ADAL" clId="{DB481D15-6A39-4FAF-B774-DD8CE6F88E6E}" dt="2021-09-20T23:41:04.811" v="1950" actId="164"/>
          <ac:spMkLst>
            <pc:docMk/>
            <pc:sldMk cId="4083647472" sldId="276"/>
            <ac:spMk id="5" creationId="{1C2F5344-87BA-4DE1-9800-B40A40235AF1}"/>
          </ac:spMkLst>
        </pc:spChg>
        <pc:spChg chg="add mod">
          <ac:chgData name="Alistair Bissell" userId="6bc097de-efb8-4b4c-9d6e-79423327815d" providerId="ADAL" clId="{DB481D15-6A39-4FAF-B774-DD8CE6F88E6E}" dt="2021-09-20T23:41:04.811" v="1950" actId="164"/>
          <ac:spMkLst>
            <pc:docMk/>
            <pc:sldMk cId="4083647472" sldId="276"/>
            <ac:spMk id="6" creationId="{F2B3B378-1A7F-4B26-9B5E-F3464DA483EB}"/>
          </ac:spMkLst>
        </pc:spChg>
        <pc:grpChg chg="add mod">
          <ac:chgData name="Alistair Bissell" userId="6bc097de-efb8-4b4c-9d6e-79423327815d" providerId="ADAL" clId="{DB481D15-6A39-4FAF-B774-DD8CE6F88E6E}" dt="2021-09-20T23:41:07.380" v="1951" actId="1076"/>
          <ac:grpSpMkLst>
            <pc:docMk/>
            <pc:sldMk cId="4083647472" sldId="276"/>
            <ac:grpSpMk id="7" creationId="{34E5E89F-08DF-477A-A3A0-B93EFBEF30C6}"/>
          </ac:grpSpMkLst>
        </pc:grpChg>
      </pc:sldChg>
      <pc:sldChg chg="modSp mod ord">
        <pc:chgData name="Alistair Bissell" userId="6bc097de-efb8-4b4c-9d6e-79423327815d" providerId="ADAL" clId="{DB481D15-6A39-4FAF-B774-DD8CE6F88E6E}" dt="2021-09-21T00:17:22.748" v="3061"/>
        <pc:sldMkLst>
          <pc:docMk/>
          <pc:sldMk cId="1358479436" sldId="277"/>
        </pc:sldMkLst>
        <pc:spChg chg="mod">
          <ac:chgData name="Alistair Bissell" userId="6bc097de-efb8-4b4c-9d6e-79423327815d" providerId="ADAL" clId="{DB481D15-6A39-4FAF-B774-DD8CE6F88E6E}" dt="2021-09-21T00:15:59.100" v="2883" actId="20577"/>
          <ac:spMkLst>
            <pc:docMk/>
            <pc:sldMk cId="1358479436" sldId="277"/>
            <ac:spMk id="3" creationId="{B43B5E3D-6836-4BA2-9692-726749CD4ACE}"/>
          </ac:spMkLst>
        </pc:spChg>
        <pc:spChg chg="mod">
          <ac:chgData name="Alistair Bissell" userId="6bc097de-efb8-4b4c-9d6e-79423327815d" providerId="ADAL" clId="{DB481D15-6A39-4FAF-B774-DD8CE6F88E6E}" dt="2021-09-21T00:16:55.628" v="3057" actId="20577"/>
          <ac:spMkLst>
            <pc:docMk/>
            <pc:sldMk cId="1358479436" sldId="277"/>
            <ac:spMk id="4" creationId="{70A25FD5-ECF7-4B4B-A7AB-A122A57991E1}"/>
          </ac:spMkLst>
        </pc:spChg>
      </pc:sldChg>
      <pc:sldChg chg="modSp mod ord modNotesTx">
        <pc:chgData name="Alistair Bissell" userId="6bc097de-efb8-4b4c-9d6e-79423327815d" providerId="ADAL" clId="{DB481D15-6A39-4FAF-B774-DD8CE6F88E6E}" dt="2021-09-20T23:45:40.773" v="2328" actId="1076"/>
        <pc:sldMkLst>
          <pc:docMk/>
          <pc:sldMk cId="2076068061" sldId="278"/>
        </pc:sldMkLst>
        <pc:spChg chg="mod">
          <ac:chgData name="Alistair Bissell" userId="6bc097de-efb8-4b4c-9d6e-79423327815d" providerId="ADAL" clId="{DB481D15-6A39-4FAF-B774-DD8CE6F88E6E}" dt="2021-09-20T23:45:40.773" v="2328" actId="1076"/>
          <ac:spMkLst>
            <pc:docMk/>
            <pc:sldMk cId="2076068061" sldId="278"/>
            <ac:spMk id="3" creationId="{B43B5E3D-6836-4BA2-9692-726749CD4ACE}"/>
          </ac:spMkLst>
        </pc:spChg>
      </pc:sldChg>
      <pc:sldChg chg="addSp delSp modSp mod modClrScheme chgLayout modNotesTx">
        <pc:chgData name="Alistair Bissell" userId="6bc097de-efb8-4b4c-9d6e-79423327815d" providerId="ADAL" clId="{DB481D15-6A39-4FAF-B774-DD8CE6F88E6E}" dt="2021-09-21T00:40:12.609" v="4343" actId="20577"/>
        <pc:sldMkLst>
          <pc:docMk/>
          <pc:sldMk cId="4194139235" sldId="279"/>
        </pc:sldMkLst>
        <pc:spChg chg="mod">
          <ac:chgData name="Alistair Bissell" userId="6bc097de-efb8-4b4c-9d6e-79423327815d" providerId="ADAL" clId="{DB481D15-6A39-4FAF-B774-DD8CE6F88E6E}" dt="2021-09-21T00:04:42.957" v="2765" actId="26606"/>
          <ac:spMkLst>
            <pc:docMk/>
            <pc:sldMk cId="4194139235" sldId="279"/>
            <ac:spMk id="2" creationId="{C113A8EB-52ED-450F-844F-A676A98DA0F7}"/>
          </ac:spMkLst>
        </pc:spChg>
        <pc:spChg chg="add del mod">
          <ac:chgData name="Alistair Bissell" userId="6bc097de-efb8-4b4c-9d6e-79423327815d" providerId="ADAL" clId="{DB481D15-6A39-4FAF-B774-DD8CE6F88E6E}" dt="2021-09-21T00:39:09.186" v="4132" actId="6549"/>
          <ac:spMkLst>
            <pc:docMk/>
            <pc:sldMk cId="4194139235" sldId="279"/>
            <ac:spMk id="3" creationId="{B43B5E3D-6836-4BA2-9692-726749CD4ACE}"/>
          </ac:spMkLst>
        </pc:spChg>
        <pc:spChg chg="add del mod">
          <ac:chgData name="Alistair Bissell" userId="6bc097de-efb8-4b4c-9d6e-79423327815d" providerId="ADAL" clId="{DB481D15-6A39-4FAF-B774-DD8CE6F88E6E}" dt="2021-09-21T00:04:42.957" v="2765" actId="26606"/>
          <ac:spMkLst>
            <pc:docMk/>
            <pc:sldMk cId="4194139235" sldId="279"/>
            <ac:spMk id="9" creationId="{DA2B75FB-D78F-4563-9A42-258BF75F5882}"/>
          </ac:spMkLst>
        </pc:spChg>
        <pc:graphicFrameChg chg="add del mod">
          <ac:chgData name="Alistair Bissell" userId="6bc097de-efb8-4b4c-9d6e-79423327815d" providerId="ADAL" clId="{DB481D15-6A39-4FAF-B774-DD8CE6F88E6E}" dt="2021-09-21T00:04:42.957" v="2765" actId="26606"/>
          <ac:graphicFrameMkLst>
            <pc:docMk/>
            <pc:sldMk cId="4194139235" sldId="279"/>
            <ac:graphicFrameMk id="5" creationId="{CA54FAC0-9B59-40A8-B7A3-B273A2CE2E1C}"/>
          </ac:graphicFrameMkLst>
        </pc:graphicFrameChg>
      </pc:sldChg>
      <pc:sldChg chg="modSp mod modNotesTx">
        <pc:chgData name="Alistair Bissell" userId="6bc097de-efb8-4b4c-9d6e-79423327815d" providerId="ADAL" clId="{DB481D15-6A39-4FAF-B774-DD8CE6F88E6E}" dt="2021-09-21T00:44:33.254" v="4677" actId="20577"/>
        <pc:sldMkLst>
          <pc:docMk/>
          <pc:sldMk cId="1484851767" sldId="280"/>
        </pc:sldMkLst>
        <pc:spChg chg="mod">
          <ac:chgData name="Alistair Bissell" userId="6bc097de-efb8-4b4c-9d6e-79423327815d" providerId="ADAL" clId="{DB481D15-6A39-4FAF-B774-DD8CE6F88E6E}" dt="2021-09-21T00:41:11.292" v="4364" actId="20577"/>
          <ac:spMkLst>
            <pc:docMk/>
            <pc:sldMk cId="1484851767" sldId="280"/>
            <ac:spMk id="2" creationId="{C113A8EB-52ED-450F-844F-A676A98DA0F7}"/>
          </ac:spMkLst>
        </pc:spChg>
        <pc:spChg chg="mod">
          <ac:chgData name="Alistair Bissell" userId="6bc097de-efb8-4b4c-9d6e-79423327815d" providerId="ADAL" clId="{DB481D15-6A39-4FAF-B774-DD8CE6F88E6E}" dt="2021-09-21T00:44:33.254" v="4677" actId="20577"/>
          <ac:spMkLst>
            <pc:docMk/>
            <pc:sldMk cId="1484851767" sldId="280"/>
            <ac:spMk id="3" creationId="{B43B5E3D-6836-4BA2-9692-726749CD4ACE}"/>
          </ac:spMkLst>
        </pc:spChg>
      </pc:sldChg>
      <pc:sldChg chg="modSp mod modNotesTx">
        <pc:chgData name="Alistair Bissell" userId="6bc097de-efb8-4b4c-9d6e-79423327815d" providerId="ADAL" clId="{DB481D15-6A39-4FAF-B774-DD8CE6F88E6E}" dt="2021-09-21T00:45:09.684" v="4679" actId="5793"/>
        <pc:sldMkLst>
          <pc:docMk/>
          <pc:sldMk cId="622518344" sldId="281"/>
        </pc:sldMkLst>
        <pc:spChg chg="mod">
          <ac:chgData name="Alistair Bissell" userId="6bc097de-efb8-4b4c-9d6e-79423327815d" providerId="ADAL" clId="{DB481D15-6A39-4FAF-B774-DD8CE6F88E6E}" dt="2021-09-21T00:45:09.684" v="4679" actId="5793"/>
          <ac:spMkLst>
            <pc:docMk/>
            <pc:sldMk cId="622518344" sldId="281"/>
            <ac:spMk id="3" creationId="{B43B5E3D-6836-4BA2-9692-726749CD4ACE}"/>
          </ac:spMkLst>
        </pc:spChg>
      </pc:sldChg>
      <pc:sldChg chg="modSp mod ord modNotesTx">
        <pc:chgData name="Alistair Bissell" userId="6bc097de-efb8-4b4c-9d6e-79423327815d" providerId="ADAL" clId="{DB481D15-6A39-4FAF-B774-DD8CE6F88E6E}" dt="2021-09-21T00:46:43.918" v="4685"/>
        <pc:sldMkLst>
          <pc:docMk/>
          <pc:sldMk cId="3544029095" sldId="282"/>
        </pc:sldMkLst>
        <pc:spChg chg="mod">
          <ac:chgData name="Alistair Bissell" userId="6bc097de-efb8-4b4c-9d6e-79423327815d" providerId="ADAL" clId="{DB481D15-6A39-4FAF-B774-DD8CE6F88E6E}" dt="2021-09-21T00:45:50.766" v="4680" actId="6549"/>
          <ac:spMkLst>
            <pc:docMk/>
            <pc:sldMk cId="3544029095" sldId="282"/>
            <ac:spMk id="3" creationId="{B43B5E3D-6836-4BA2-9692-726749CD4ACE}"/>
          </ac:spMkLst>
        </pc:spChg>
      </pc:sldChg>
      <pc:sldChg chg="delSp modSp mod delAnim modAnim">
        <pc:chgData name="Alistair Bissell" userId="6bc097de-efb8-4b4c-9d6e-79423327815d" providerId="ADAL" clId="{DB481D15-6A39-4FAF-B774-DD8CE6F88E6E}" dt="2021-09-23T18:10:44.058" v="4965" actId="20577"/>
        <pc:sldMkLst>
          <pc:docMk/>
          <pc:sldMk cId="3315589025" sldId="283"/>
        </pc:sldMkLst>
        <pc:spChg chg="mod">
          <ac:chgData name="Alistair Bissell" userId="6bc097de-efb8-4b4c-9d6e-79423327815d" providerId="ADAL" clId="{DB481D15-6A39-4FAF-B774-DD8CE6F88E6E}" dt="2021-09-23T18:10:44.058" v="4965" actId="20577"/>
          <ac:spMkLst>
            <pc:docMk/>
            <pc:sldMk cId="3315589025" sldId="283"/>
            <ac:spMk id="3" creationId="{B43B5E3D-6836-4BA2-9692-726749CD4ACE}"/>
          </ac:spMkLst>
        </pc:spChg>
        <pc:spChg chg="del mod">
          <ac:chgData name="Alistair Bissell" userId="6bc097de-efb8-4b4c-9d6e-79423327815d" providerId="ADAL" clId="{DB481D15-6A39-4FAF-B774-DD8CE6F88E6E}" dt="2021-09-23T18:10:24.666" v="4946"/>
          <ac:spMkLst>
            <pc:docMk/>
            <pc:sldMk cId="3315589025" sldId="283"/>
            <ac:spMk id="5" creationId="{D9FDE1EA-BE04-457F-9D53-EF442EF0BB1C}"/>
          </ac:spMkLst>
        </pc:spChg>
        <pc:spChg chg="mod">
          <ac:chgData name="Alistair Bissell" userId="6bc097de-efb8-4b4c-9d6e-79423327815d" providerId="ADAL" clId="{DB481D15-6A39-4FAF-B774-DD8CE6F88E6E}" dt="2021-09-23T18:10:22.222" v="4944" actId="1076"/>
          <ac:spMkLst>
            <pc:docMk/>
            <pc:sldMk cId="3315589025" sldId="283"/>
            <ac:spMk id="6" creationId="{A2584E5F-4F98-4C9D-AA2D-7370BF9109F1}"/>
          </ac:spMkLst>
        </pc:spChg>
      </pc:sldChg>
      <pc:sldChg chg="modNotesTx">
        <pc:chgData name="Alistair Bissell" userId="6bc097de-efb8-4b4c-9d6e-79423327815d" providerId="ADAL" clId="{DB481D15-6A39-4FAF-B774-DD8CE6F88E6E}" dt="2021-09-21T00:27:10.086" v="3542" actId="20577"/>
        <pc:sldMkLst>
          <pc:docMk/>
          <pc:sldMk cId="494250652" sldId="284"/>
        </pc:sldMkLst>
      </pc:sldChg>
      <pc:sldChg chg="addSp delSp modSp add mod modNotesTx">
        <pc:chgData name="Alistair Bissell" userId="6bc097de-efb8-4b4c-9d6e-79423327815d" providerId="ADAL" clId="{DB481D15-6A39-4FAF-B774-DD8CE6F88E6E}" dt="2021-09-21T00:25:56.484" v="3448" actId="20577"/>
        <pc:sldMkLst>
          <pc:docMk/>
          <pc:sldMk cId="2237289618" sldId="285"/>
        </pc:sldMkLst>
        <pc:spChg chg="del">
          <ac:chgData name="Alistair Bissell" userId="6bc097de-efb8-4b4c-9d6e-79423327815d" providerId="ADAL" clId="{DB481D15-6A39-4FAF-B774-DD8CE6F88E6E}" dt="2021-09-20T23:01:29.949" v="570" actId="478"/>
          <ac:spMkLst>
            <pc:docMk/>
            <pc:sldMk cId="2237289618" sldId="285"/>
            <ac:spMk id="3" creationId="{00000000-0000-0000-0000-000000000000}"/>
          </ac:spMkLst>
        </pc:spChg>
        <pc:spChg chg="add del mod">
          <ac:chgData name="Alistair Bissell" userId="6bc097de-efb8-4b4c-9d6e-79423327815d" providerId="ADAL" clId="{DB481D15-6A39-4FAF-B774-DD8CE6F88E6E}" dt="2021-09-20T23:01:32.044" v="571" actId="478"/>
          <ac:spMkLst>
            <pc:docMk/>
            <pc:sldMk cId="2237289618" sldId="285"/>
            <ac:spMk id="6" creationId="{90DD162A-E316-418F-B377-92443213732F}"/>
          </ac:spMkLst>
        </pc:spChg>
        <pc:graphicFrameChg chg="add mod modGraphic">
          <ac:chgData name="Alistair Bissell" userId="6bc097de-efb8-4b4c-9d6e-79423327815d" providerId="ADAL" clId="{DB481D15-6A39-4FAF-B774-DD8CE6F88E6E}" dt="2021-09-20T23:27:18.742" v="819" actId="20577"/>
          <ac:graphicFrameMkLst>
            <pc:docMk/>
            <pc:sldMk cId="2237289618" sldId="285"/>
            <ac:graphicFrameMk id="4" creationId="{190FC0EA-5491-46A9-AD66-A56AF9A63378}"/>
          </ac:graphicFrameMkLst>
        </pc:graphicFrameChg>
      </pc:sldChg>
      <pc:sldChg chg="add del">
        <pc:chgData name="Alistair Bissell" userId="6bc097de-efb8-4b4c-9d6e-79423327815d" providerId="ADAL" clId="{DB481D15-6A39-4FAF-B774-DD8CE6F88E6E}" dt="2021-09-20T23:29:22.673" v="824" actId="47"/>
        <pc:sldMkLst>
          <pc:docMk/>
          <pc:sldMk cId="1216987154" sldId="286"/>
        </pc:sldMkLst>
      </pc:sldChg>
      <pc:sldChg chg="addSp delSp modSp add mod ord delAnim modAnim modNotesTx">
        <pc:chgData name="Alistair Bissell" userId="6bc097de-efb8-4b4c-9d6e-79423327815d" providerId="ADAL" clId="{DB481D15-6A39-4FAF-B774-DD8CE6F88E6E}" dt="2021-09-20T23:30:53.741" v="1008" actId="478"/>
        <pc:sldMkLst>
          <pc:docMk/>
          <pc:sldMk cId="513315811" sldId="287"/>
        </pc:sldMkLst>
        <pc:spChg chg="mod">
          <ac:chgData name="Alistair Bissell" userId="6bc097de-efb8-4b4c-9d6e-79423327815d" providerId="ADAL" clId="{DB481D15-6A39-4FAF-B774-DD8CE6F88E6E}" dt="2021-09-20T23:29:42.093" v="856" actId="20577"/>
          <ac:spMkLst>
            <pc:docMk/>
            <pc:sldMk cId="513315811" sldId="287"/>
            <ac:spMk id="3" creationId="{B43B5E3D-6836-4BA2-9692-726749CD4ACE}"/>
          </ac:spMkLst>
        </pc:spChg>
        <pc:spChg chg="mod">
          <ac:chgData name="Alistair Bissell" userId="6bc097de-efb8-4b4c-9d6e-79423327815d" providerId="ADAL" clId="{DB481D15-6A39-4FAF-B774-DD8CE6F88E6E}" dt="2021-09-20T23:30:51.416" v="1007"/>
          <ac:spMkLst>
            <pc:docMk/>
            <pc:sldMk cId="513315811" sldId="287"/>
            <ac:spMk id="5" creationId="{D9FDE1EA-BE04-457F-9D53-EF442EF0BB1C}"/>
          </ac:spMkLst>
        </pc:spChg>
        <pc:spChg chg="add del mod">
          <ac:chgData name="Alistair Bissell" userId="6bc097de-efb8-4b4c-9d6e-79423327815d" providerId="ADAL" clId="{DB481D15-6A39-4FAF-B774-DD8CE6F88E6E}" dt="2021-09-20T23:30:46.072" v="1005" actId="478"/>
          <ac:spMkLst>
            <pc:docMk/>
            <pc:sldMk cId="513315811" sldId="287"/>
            <ac:spMk id="6" creationId="{9530F8CA-3AA2-4339-9358-E96A27DF9FB9}"/>
          </ac:spMkLst>
        </pc:spChg>
        <pc:spChg chg="add del mod">
          <ac:chgData name="Alistair Bissell" userId="6bc097de-efb8-4b4c-9d6e-79423327815d" providerId="ADAL" clId="{DB481D15-6A39-4FAF-B774-DD8CE6F88E6E}" dt="2021-09-20T23:30:53.741" v="1008" actId="478"/>
          <ac:spMkLst>
            <pc:docMk/>
            <pc:sldMk cId="513315811" sldId="287"/>
            <ac:spMk id="7" creationId="{81F4F7DA-1212-485C-A032-7966181387E8}"/>
          </ac:spMkLst>
        </pc:spChg>
      </pc:sldChg>
      <pc:sldChg chg="addSp delSp modSp add mod delAnim modNotesTx">
        <pc:chgData name="Alistair Bissell" userId="6bc097de-efb8-4b4c-9d6e-79423327815d" providerId="ADAL" clId="{DB481D15-6A39-4FAF-B774-DD8CE6F88E6E}" dt="2021-09-21T00:21:50.044" v="3205" actId="20577"/>
        <pc:sldMkLst>
          <pc:docMk/>
          <pc:sldMk cId="2524279229" sldId="288"/>
        </pc:sldMkLst>
        <pc:spChg chg="mod">
          <ac:chgData name="Alistair Bissell" userId="6bc097de-efb8-4b4c-9d6e-79423327815d" providerId="ADAL" clId="{DB481D15-6A39-4FAF-B774-DD8CE6F88E6E}" dt="2021-09-20T23:50:51.558" v="2339" actId="20577"/>
          <ac:spMkLst>
            <pc:docMk/>
            <pc:sldMk cId="2524279229" sldId="288"/>
            <ac:spMk id="2" creationId="{C113A8EB-52ED-450F-844F-A676A98DA0F7}"/>
          </ac:spMkLst>
        </pc:spChg>
        <pc:spChg chg="del mod">
          <ac:chgData name="Alistair Bissell" userId="6bc097de-efb8-4b4c-9d6e-79423327815d" providerId="ADAL" clId="{DB481D15-6A39-4FAF-B774-DD8CE6F88E6E}" dt="2021-09-20T23:51:53.606" v="2372" actId="478"/>
          <ac:spMkLst>
            <pc:docMk/>
            <pc:sldMk cId="2524279229" sldId="288"/>
            <ac:spMk id="3" creationId="{B43B5E3D-6836-4BA2-9692-726749CD4ACE}"/>
          </ac:spMkLst>
        </pc:spChg>
        <pc:spChg chg="del">
          <ac:chgData name="Alistair Bissell" userId="6bc097de-efb8-4b4c-9d6e-79423327815d" providerId="ADAL" clId="{DB481D15-6A39-4FAF-B774-DD8CE6F88E6E}" dt="2021-09-20T23:50:59.162" v="2341" actId="478"/>
          <ac:spMkLst>
            <pc:docMk/>
            <pc:sldMk cId="2524279229" sldId="288"/>
            <ac:spMk id="4" creationId="{70A25FD5-ECF7-4B4B-A7AB-A122A57991E1}"/>
          </ac:spMkLst>
        </pc:spChg>
        <pc:picChg chg="add mod">
          <ac:chgData name="Alistair Bissell" userId="6bc097de-efb8-4b4c-9d6e-79423327815d" providerId="ADAL" clId="{DB481D15-6A39-4FAF-B774-DD8CE6F88E6E}" dt="2021-09-20T23:52:01.150" v="2373" actId="1076"/>
          <ac:picMkLst>
            <pc:docMk/>
            <pc:sldMk cId="2524279229" sldId="288"/>
            <ac:picMk id="6" creationId="{77A3A3BA-AEA1-48B7-A1A1-D924FBA8989A}"/>
          </ac:picMkLst>
        </pc:picChg>
      </pc:sldChg>
      <pc:sldChg chg="addSp delSp modSp add mod">
        <pc:chgData name="Alistair Bissell" userId="6bc097de-efb8-4b4c-9d6e-79423327815d" providerId="ADAL" clId="{DB481D15-6A39-4FAF-B774-DD8CE6F88E6E}" dt="2021-09-20T23:57:20.477" v="2481" actId="1076"/>
        <pc:sldMkLst>
          <pc:docMk/>
          <pc:sldMk cId="4047992373" sldId="289"/>
        </pc:sldMkLst>
        <pc:spChg chg="mod">
          <ac:chgData name="Alistair Bissell" userId="6bc097de-efb8-4b4c-9d6e-79423327815d" providerId="ADAL" clId="{DB481D15-6A39-4FAF-B774-DD8CE6F88E6E}" dt="2021-09-20T23:51:06.462" v="2353" actId="20577"/>
          <ac:spMkLst>
            <pc:docMk/>
            <pc:sldMk cId="4047992373" sldId="289"/>
            <ac:spMk id="2" creationId="{C113A8EB-52ED-450F-844F-A676A98DA0F7}"/>
          </ac:spMkLst>
        </pc:spChg>
        <pc:spChg chg="del">
          <ac:chgData name="Alistair Bissell" userId="6bc097de-efb8-4b4c-9d6e-79423327815d" providerId="ADAL" clId="{DB481D15-6A39-4FAF-B774-DD8CE6F88E6E}" dt="2021-09-20T23:57:15.575" v="2479" actId="478"/>
          <ac:spMkLst>
            <pc:docMk/>
            <pc:sldMk cId="4047992373" sldId="289"/>
            <ac:spMk id="3" creationId="{B43B5E3D-6836-4BA2-9692-726749CD4ACE}"/>
          </ac:spMkLst>
        </pc:spChg>
        <pc:picChg chg="add mod">
          <ac:chgData name="Alistair Bissell" userId="6bc097de-efb8-4b4c-9d6e-79423327815d" providerId="ADAL" clId="{DB481D15-6A39-4FAF-B774-DD8CE6F88E6E}" dt="2021-09-20T23:57:20.477" v="2481" actId="1076"/>
          <ac:picMkLst>
            <pc:docMk/>
            <pc:sldMk cId="4047992373" sldId="289"/>
            <ac:picMk id="5" creationId="{3821EFA6-3645-4E83-B28D-06EB1AAA7B37}"/>
          </ac:picMkLst>
        </pc:picChg>
      </pc:sldChg>
      <pc:sldChg chg="addSp delSp modSp add mod">
        <pc:chgData name="Alistair Bissell" userId="6bc097de-efb8-4b4c-9d6e-79423327815d" providerId="ADAL" clId="{DB481D15-6A39-4FAF-B774-DD8CE6F88E6E}" dt="2021-09-20T23:58:53.963" v="2494" actId="1076"/>
        <pc:sldMkLst>
          <pc:docMk/>
          <pc:sldMk cId="3246882978" sldId="290"/>
        </pc:sldMkLst>
        <pc:spChg chg="mod">
          <ac:chgData name="Alistair Bissell" userId="6bc097de-efb8-4b4c-9d6e-79423327815d" providerId="ADAL" clId="{DB481D15-6A39-4FAF-B774-DD8CE6F88E6E}" dt="2021-09-20T23:57:51.182" v="2483" actId="20577"/>
          <ac:spMkLst>
            <pc:docMk/>
            <pc:sldMk cId="3246882978" sldId="290"/>
            <ac:spMk id="2" creationId="{C113A8EB-52ED-450F-844F-A676A98DA0F7}"/>
          </ac:spMkLst>
        </pc:spChg>
        <pc:spChg chg="del">
          <ac:chgData name="Alistair Bissell" userId="6bc097de-efb8-4b4c-9d6e-79423327815d" providerId="ADAL" clId="{DB481D15-6A39-4FAF-B774-DD8CE6F88E6E}" dt="2021-09-20T23:58:24.413" v="2492" actId="478"/>
          <ac:spMkLst>
            <pc:docMk/>
            <pc:sldMk cId="3246882978" sldId="290"/>
            <ac:spMk id="3" creationId="{B43B5E3D-6836-4BA2-9692-726749CD4ACE}"/>
          </ac:spMkLst>
        </pc:spChg>
        <pc:picChg chg="add mod">
          <ac:chgData name="Alistair Bissell" userId="6bc097de-efb8-4b4c-9d6e-79423327815d" providerId="ADAL" clId="{DB481D15-6A39-4FAF-B774-DD8CE6F88E6E}" dt="2021-09-20T23:58:53.963" v="2494" actId="1076"/>
          <ac:picMkLst>
            <pc:docMk/>
            <pc:sldMk cId="3246882978" sldId="290"/>
            <ac:picMk id="5" creationId="{AAD6C4E0-59FE-4D39-ACF3-ADBC1F1DE36D}"/>
          </ac:picMkLst>
        </pc:picChg>
      </pc:sldChg>
      <pc:sldChg chg="addSp delSp modSp add mod modNotesTx">
        <pc:chgData name="Alistair Bissell" userId="6bc097de-efb8-4b4c-9d6e-79423327815d" providerId="ADAL" clId="{DB481D15-6A39-4FAF-B774-DD8CE6F88E6E}" dt="2021-09-21T00:04:09.411" v="2763" actId="20577"/>
        <pc:sldMkLst>
          <pc:docMk/>
          <pc:sldMk cId="2299530733" sldId="291"/>
        </pc:sldMkLst>
        <pc:spChg chg="mod">
          <ac:chgData name="Alistair Bissell" userId="6bc097de-efb8-4b4c-9d6e-79423327815d" providerId="ADAL" clId="{DB481D15-6A39-4FAF-B774-DD8CE6F88E6E}" dt="2021-09-21T00:03:54.855" v="2709" actId="20577"/>
          <ac:spMkLst>
            <pc:docMk/>
            <pc:sldMk cId="2299530733" sldId="291"/>
            <ac:spMk id="2" creationId="{C113A8EB-52ED-450F-844F-A676A98DA0F7}"/>
          </ac:spMkLst>
        </pc:spChg>
        <pc:spChg chg="del mod">
          <ac:chgData name="Alistair Bissell" userId="6bc097de-efb8-4b4c-9d6e-79423327815d" providerId="ADAL" clId="{DB481D15-6A39-4FAF-B774-DD8CE6F88E6E}" dt="2021-09-21T00:03:01.010" v="2550" actId="478"/>
          <ac:spMkLst>
            <pc:docMk/>
            <pc:sldMk cId="2299530733" sldId="291"/>
            <ac:spMk id="3" creationId="{B43B5E3D-6836-4BA2-9692-726749CD4ACE}"/>
          </ac:spMkLst>
        </pc:spChg>
        <pc:spChg chg="add del mod">
          <ac:chgData name="Alistair Bissell" userId="6bc097de-efb8-4b4c-9d6e-79423327815d" providerId="ADAL" clId="{DB481D15-6A39-4FAF-B774-DD8CE6F88E6E}" dt="2021-09-21T00:03:05.088" v="2552" actId="478"/>
          <ac:spMkLst>
            <pc:docMk/>
            <pc:sldMk cId="2299530733" sldId="291"/>
            <ac:spMk id="4" creationId="{BDC41A21-9A48-4759-ADF1-4F0956657D25}"/>
          </ac:spMkLst>
        </pc:spChg>
        <pc:spChg chg="add del mod">
          <ac:chgData name="Alistair Bissell" userId="6bc097de-efb8-4b4c-9d6e-79423327815d" providerId="ADAL" clId="{DB481D15-6A39-4FAF-B774-DD8CE6F88E6E}" dt="2021-09-21T00:03:06.675" v="2553" actId="478"/>
          <ac:spMkLst>
            <pc:docMk/>
            <pc:sldMk cId="2299530733" sldId="291"/>
            <ac:spMk id="5" creationId="{DAF9C332-9FDA-4C5C-86D7-2AEE5CF82546}"/>
          </ac:spMkLst>
        </pc:spChg>
        <pc:spChg chg="add del mod">
          <ac:chgData name="Alistair Bissell" userId="6bc097de-efb8-4b4c-9d6e-79423327815d" providerId="ADAL" clId="{DB481D15-6A39-4FAF-B774-DD8CE6F88E6E}" dt="2021-09-21T00:03:02.963" v="2551" actId="478"/>
          <ac:spMkLst>
            <pc:docMk/>
            <pc:sldMk cId="2299530733" sldId="291"/>
            <ac:spMk id="7" creationId="{9A11E270-2AE6-4B59-ABC3-7501B6D7024E}"/>
          </ac:spMkLst>
        </pc:spChg>
      </pc:sldChg>
      <pc:sldChg chg="add">
        <pc:chgData name="Alistair Bissell" userId="6bc097de-efb8-4b4c-9d6e-79423327815d" providerId="ADAL" clId="{DB481D15-6A39-4FAF-B774-DD8CE6F88E6E}" dt="2021-09-21T00:18:10.457" v="3062"/>
        <pc:sldMkLst>
          <pc:docMk/>
          <pc:sldMk cId="404322080" sldId="292"/>
        </pc:sldMkLst>
      </pc:sldChg>
      <pc:sldChg chg="addSp delSp modSp add mod ord modNotesTx">
        <pc:chgData name="Alistair Bissell" userId="6bc097de-efb8-4b4c-9d6e-79423327815d" providerId="ADAL" clId="{DB481D15-6A39-4FAF-B774-DD8CE6F88E6E}" dt="2021-09-21T00:56:27.219" v="4889" actId="2711"/>
        <pc:sldMkLst>
          <pc:docMk/>
          <pc:sldMk cId="1846356873" sldId="293"/>
        </pc:sldMkLst>
        <pc:spChg chg="del mod">
          <ac:chgData name="Alistair Bissell" userId="6bc097de-efb8-4b4c-9d6e-79423327815d" providerId="ADAL" clId="{DB481D15-6A39-4FAF-B774-DD8CE6F88E6E}" dt="2021-09-21T00:51:10.638" v="4691" actId="478"/>
          <ac:spMkLst>
            <pc:docMk/>
            <pc:sldMk cId="1846356873" sldId="293"/>
            <ac:spMk id="3" creationId="{B43B5E3D-6836-4BA2-9692-726749CD4ACE}"/>
          </ac:spMkLst>
        </pc:spChg>
        <pc:spChg chg="add del mod">
          <ac:chgData name="Alistair Bissell" userId="6bc097de-efb8-4b4c-9d6e-79423327815d" providerId="ADAL" clId="{DB481D15-6A39-4FAF-B774-DD8CE6F88E6E}" dt="2021-09-21T00:52:03.920" v="4700" actId="22"/>
          <ac:spMkLst>
            <pc:docMk/>
            <pc:sldMk cId="1846356873" sldId="293"/>
            <ac:spMk id="7" creationId="{DA60279A-2847-4F1D-8587-F1BDE2B06F6E}"/>
          </ac:spMkLst>
        </pc:spChg>
        <pc:spChg chg="add mod">
          <ac:chgData name="Alistair Bissell" userId="6bc097de-efb8-4b4c-9d6e-79423327815d" providerId="ADAL" clId="{DB481D15-6A39-4FAF-B774-DD8CE6F88E6E}" dt="2021-09-21T00:52:15.312" v="4702" actId="1076"/>
          <ac:spMkLst>
            <pc:docMk/>
            <pc:sldMk cId="1846356873" sldId="293"/>
            <ac:spMk id="9" creationId="{9D783D54-3737-45D0-8E8C-84EA8EB3614E}"/>
          </ac:spMkLst>
        </pc:spChg>
        <pc:spChg chg="add mod">
          <ac:chgData name="Alistair Bissell" userId="6bc097de-efb8-4b4c-9d6e-79423327815d" providerId="ADAL" clId="{DB481D15-6A39-4FAF-B774-DD8CE6F88E6E}" dt="2021-09-21T00:56:27.219" v="4889" actId="2711"/>
          <ac:spMkLst>
            <pc:docMk/>
            <pc:sldMk cId="1846356873" sldId="293"/>
            <ac:spMk id="10" creationId="{313977D0-F7B6-4841-A6D3-5EB5421596B1}"/>
          </ac:spMkLst>
        </pc:spChg>
        <pc:picChg chg="add mod">
          <ac:chgData name="Alistair Bissell" userId="6bc097de-efb8-4b4c-9d6e-79423327815d" providerId="ADAL" clId="{DB481D15-6A39-4FAF-B774-DD8CE6F88E6E}" dt="2021-09-21T00:51:28.397" v="4696" actId="1076"/>
          <ac:picMkLst>
            <pc:docMk/>
            <pc:sldMk cId="1846356873" sldId="293"/>
            <ac:picMk id="5" creationId="{042351ED-EE1C-4AA8-93E8-C71223F306E2}"/>
          </ac:picMkLst>
        </pc:picChg>
      </pc:sldChg>
    </pc:docChg>
  </pc:docChgLst>
  <pc:docChgLst>
    <pc:chgData name="Alistair Bissell" userId="6bc097de-efb8-4b4c-9d6e-79423327815d" providerId="ADAL" clId="{B4626EB3-AFD8-468B-92BE-EB14310675E6}"/>
    <pc:docChg chg="undo redo custSel addSld delSld modSld sldOrd">
      <pc:chgData name="Alistair Bissell" userId="6bc097de-efb8-4b4c-9d6e-79423327815d" providerId="ADAL" clId="{B4626EB3-AFD8-468B-92BE-EB14310675E6}" dt="2021-10-21T21:27:28.834" v="8163" actId="6549"/>
      <pc:docMkLst>
        <pc:docMk/>
      </pc:docMkLst>
      <pc:sldChg chg="modNotesTx">
        <pc:chgData name="Alistair Bissell" userId="6bc097de-efb8-4b4c-9d6e-79423327815d" providerId="ADAL" clId="{B4626EB3-AFD8-468B-92BE-EB14310675E6}" dt="2021-10-17T23:39:44.712" v="2477" actId="20577"/>
        <pc:sldMkLst>
          <pc:docMk/>
          <pc:sldMk cId="1779749011" sldId="271"/>
        </pc:sldMkLst>
      </pc:sldChg>
      <pc:sldChg chg="del">
        <pc:chgData name="Alistair Bissell" userId="6bc097de-efb8-4b4c-9d6e-79423327815d" providerId="ADAL" clId="{B4626EB3-AFD8-468B-92BE-EB14310675E6}" dt="2021-10-17T22:41:23.550" v="561" actId="47"/>
        <pc:sldMkLst>
          <pc:docMk/>
          <pc:sldMk cId="1762851674" sldId="272"/>
        </pc:sldMkLst>
      </pc:sldChg>
      <pc:sldChg chg="addSp modSp mod modNotesTx">
        <pc:chgData name="Alistair Bissell" userId="6bc097de-efb8-4b4c-9d6e-79423327815d" providerId="ADAL" clId="{B4626EB3-AFD8-468B-92BE-EB14310675E6}" dt="2021-10-21T18:24:51.397" v="6168" actId="947"/>
        <pc:sldMkLst>
          <pc:docMk/>
          <pc:sldMk cId="3364562764" sldId="273"/>
        </pc:sldMkLst>
        <pc:spChg chg="mod">
          <ac:chgData name="Alistair Bissell" userId="6bc097de-efb8-4b4c-9d6e-79423327815d" providerId="ADAL" clId="{B4626EB3-AFD8-468B-92BE-EB14310675E6}" dt="2021-10-17T23:24:12.087" v="1339" actId="108"/>
          <ac:spMkLst>
            <pc:docMk/>
            <pc:sldMk cId="3364562764" sldId="273"/>
            <ac:spMk id="4" creationId="{75FFDA26-5225-4538-9F27-ADAFDC9CD8BF}"/>
          </ac:spMkLst>
        </pc:spChg>
        <pc:grpChg chg="add mod">
          <ac:chgData name="Alistair Bissell" userId="6bc097de-efb8-4b4c-9d6e-79423327815d" providerId="ADAL" clId="{B4626EB3-AFD8-468B-92BE-EB14310675E6}" dt="2021-10-17T22:45:09.944" v="736" actId="14100"/>
          <ac:grpSpMkLst>
            <pc:docMk/>
            <pc:sldMk cId="3364562764" sldId="273"/>
            <ac:grpSpMk id="3" creationId="{2BD304F1-EA4E-4819-9F01-195AE361EC1A}"/>
          </ac:grpSpMkLst>
        </pc:grpChg>
        <pc:grpChg chg="mod">
          <ac:chgData name="Alistair Bissell" userId="6bc097de-efb8-4b4c-9d6e-79423327815d" providerId="ADAL" clId="{B4626EB3-AFD8-468B-92BE-EB14310675E6}" dt="2021-10-17T22:44:00.672" v="722" actId="1076"/>
          <ac:grpSpMkLst>
            <pc:docMk/>
            <pc:sldMk cId="3364562764" sldId="273"/>
            <ac:grpSpMk id="15" creationId="{18F8AA03-CCCD-4632-9845-CFCD9E1B8419}"/>
          </ac:grpSpMkLst>
        </pc:grpChg>
        <pc:picChg chg="mod">
          <ac:chgData name="Alistair Bissell" userId="6bc097de-efb8-4b4c-9d6e-79423327815d" providerId="ADAL" clId="{B4626EB3-AFD8-468B-92BE-EB14310675E6}" dt="2021-10-17T22:41:54.549" v="564" actId="164"/>
          <ac:picMkLst>
            <pc:docMk/>
            <pc:sldMk cId="3364562764" sldId="273"/>
            <ac:picMk id="18" creationId="{2F3117A0-9771-41C2-94CF-A1CB4FCA0A7A}"/>
          </ac:picMkLst>
        </pc:picChg>
        <pc:picChg chg="mod">
          <ac:chgData name="Alistair Bissell" userId="6bc097de-efb8-4b4c-9d6e-79423327815d" providerId="ADAL" clId="{B4626EB3-AFD8-468B-92BE-EB14310675E6}" dt="2021-10-17T22:41:54.549" v="564" actId="164"/>
          <ac:picMkLst>
            <pc:docMk/>
            <pc:sldMk cId="3364562764" sldId="273"/>
            <ac:picMk id="20" creationId="{8BF17376-503D-47D8-9534-2C1C1AB2541E}"/>
          </ac:picMkLst>
        </pc:picChg>
      </pc:sldChg>
      <pc:sldChg chg="modNotesTx">
        <pc:chgData name="Alistair Bissell" userId="6bc097de-efb8-4b4c-9d6e-79423327815d" providerId="ADAL" clId="{B4626EB3-AFD8-468B-92BE-EB14310675E6}" dt="2021-10-21T18:18:15.148" v="5706" actId="6549"/>
        <pc:sldMkLst>
          <pc:docMk/>
          <pc:sldMk cId="3271106796" sldId="275"/>
        </pc:sldMkLst>
      </pc:sldChg>
      <pc:sldChg chg="modNotesTx">
        <pc:chgData name="Alistair Bissell" userId="6bc097de-efb8-4b4c-9d6e-79423327815d" providerId="ADAL" clId="{B4626EB3-AFD8-468B-92BE-EB14310675E6}" dt="2021-10-21T18:37:12.383" v="6962" actId="20577"/>
        <pc:sldMkLst>
          <pc:docMk/>
          <pc:sldMk cId="4083647472" sldId="276"/>
        </pc:sldMkLst>
      </pc:sldChg>
      <pc:sldChg chg="addSp delSp modSp mod delAnim modNotesTx">
        <pc:chgData name="Alistair Bissell" userId="6bc097de-efb8-4b4c-9d6e-79423327815d" providerId="ADAL" clId="{B4626EB3-AFD8-468B-92BE-EB14310675E6}" dt="2021-10-21T18:39:34.128" v="7159" actId="20577"/>
        <pc:sldMkLst>
          <pc:docMk/>
          <pc:sldMk cId="1358479436" sldId="277"/>
        </pc:sldMkLst>
        <pc:spChg chg="mod">
          <ac:chgData name="Alistair Bissell" userId="6bc097de-efb8-4b4c-9d6e-79423327815d" providerId="ADAL" clId="{B4626EB3-AFD8-468B-92BE-EB14310675E6}" dt="2021-10-17T22:46:09.655" v="749" actId="313"/>
          <ac:spMkLst>
            <pc:docMk/>
            <pc:sldMk cId="1358479436" sldId="277"/>
            <ac:spMk id="2" creationId="{C113A8EB-52ED-450F-844F-A676A98DA0F7}"/>
          </ac:spMkLst>
        </pc:spChg>
        <pc:spChg chg="mod">
          <ac:chgData name="Alistair Bissell" userId="6bc097de-efb8-4b4c-9d6e-79423327815d" providerId="ADAL" clId="{B4626EB3-AFD8-468B-92BE-EB14310675E6}" dt="2021-10-21T14:09:09.050" v="5208" actId="14100"/>
          <ac:spMkLst>
            <pc:docMk/>
            <pc:sldMk cId="1358479436" sldId="277"/>
            <ac:spMk id="3" creationId="{B43B5E3D-6836-4BA2-9692-726749CD4ACE}"/>
          </ac:spMkLst>
        </pc:spChg>
        <pc:spChg chg="del mod">
          <ac:chgData name="Alistair Bissell" userId="6bc097de-efb8-4b4c-9d6e-79423327815d" providerId="ADAL" clId="{B4626EB3-AFD8-468B-92BE-EB14310675E6}" dt="2021-10-21T14:08:01.320" v="5121" actId="478"/>
          <ac:spMkLst>
            <pc:docMk/>
            <pc:sldMk cId="1358479436" sldId="277"/>
            <ac:spMk id="4" creationId="{70A25FD5-ECF7-4B4B-A7AB-A122A57991E1}"/>
          </ac:spMkLst>
        </pc:spChg>
        <pc:spChg chg="mod">
          <ac:chgData name="Alistair Bissell" userId="6bc097de-efb8-4b4c-9d6e-79423327815d" providerId="ADAL" clId="{B4626EB3-AFD8-468B-92BE-EB14310675E6}" dt="2021-10-17T22:25:01.976" v="77" actId="404"/>
          <ac:spMkLst>
            <pc:docMk/>
            <pc:sldMk cId="1358479436" sldId="277"/>
            <ac:spMk id="15" creationId="{85E3AE65-0854-4405-BC0F-44B57AA6AEE1}"/>
          </ac:spMkLst>
        </pc:spChg>
        <pc:spChg chg="mod">
          <ac:chgData name="Alistair Bissell" userId="6bc097de-efb8-4b4c-9d6e-79423327815d" providerId="ADAL" clId="{B4626EB3-AFD8-468B-92BE-EB14310675E6}" dt="2021-10-17T22:24:26.169" v="70" actId="404"/>
          <ac:spMkLst>
            <pc:docMk/>
            <pc:sldMk cId="1358479436" sldId="277"/>
            <ac:spMk id="18" creationId="{8E8EA6E5-4C02-483F-94BD-F46C156554EC}"/>
          </ac:spMkLst>
        </pc:spChg>
        <pc:spChg chg="mod">
          <ac:chgData name="Alistair Bissell" userId="6bc097de-efb8-4b4c-9d6e-79423327815d" providerId="ADAL" clId="{B4626EB3-AFD8-468B-92BE-EB14310675E6}" dt="2021-10-17T22:24:37.997" v="72" actId="404"/>
          <ac:spMkLst>
            <pc:docMk/>
            <pc:sldMk cId="1358479436" sldId="277"/>
            <ac:spMk id="21" creationId="{34EFE3A8-46B5-489E-977A-3A728FC6A806}"/>
          </ac:spMkLst>
        </pc:spChg>
        <pc:grpChg chg="del">
          <ac:chgData name="Alistair Bissell" userId="6bc097de-efb8-4b4c-9d6e-79423327815d" providerId="ADAL" clId="{B4626EB3-AFD8-468B-92BE-EB14310675E6}" dt="2021-10-17T22:20:51.740" v="10" actId="478"/>
          <ac:grpSpMkLst>
            <pc:docMk/>
            <pc:sldMk cId="1358479436" sldId="277"/>
            <ac:grpSpMk id="10" creationId="{7FF4A36C-90FA-499F-8AFE-41C7A20EA922}"/>
          </ac:grpSpMkLst>
        </pc:grpChg>
        <pc:grpChg chg="del">
          <ac:chgData name="Alistair Bissell" userId="6bc097de-efb8-4b4c-9d6e-79423327815d" providerId="ADAL" clId="{B4626EB3-AFD8-468B-92BE-EB14310675E6}" dt="2021-10-17T22:20:53.078" v="11" actId="478"/>
          <ac:grpSpMkLst>
            <pc:docMk/>
            <pc:sldMk cId="1358479436" sldId="277"/>
            <ac:grpSpMk id="12" creationId="{3DDF652D-30F9-421F-B860-8AF0078BA927}"/>
          </ac:grpSpMkLst>
        </pc:grpChg>
        <pc:grpChg chg="add del mod">
          <ac:chgData name="Alistair Bissell" userId="6bc097de-efb8-4b4c-9d6e-79423327815d" providerId="ADAL" clId="{B4626EB3-AFD8-468B-92BE-EB14310675E6}" dt="2021-10-21T14:07:58.369" v="5119" actId="478"/>
          <ac:grpSpMkLst>
            <pc:docMk/>
            <pc:sldMk cId="1358479436" sldId="277"/>
            <ac:grpSpMk id="13" creationId="{77BE0379-59FF-4232-A759-0CDC07D9D572}"/>
          </ac:grpSpMkLst>
        </pc:grpChg>
        <pc:grpChg chg="add del mod">
          <ac:chgData name="Alistair Bissell" userId="6bc097de-efb8-4b4c-9d6e-79423327815d" providerId="ADAL" clId="{B4626EB3-AFD8-468B-92BE-EB14310675E6}" dt="2021-10-21T14:07:57.735" v="5118" actId="478"/>
          <ac:grpSpMkLst>
            <pc:docMk/>
            <pc:sldMk cId="1358479436" sldId="277"/>
            <ac:grpSpMk id="16" creationId="{3C1C9BC2-249B-4FF0-884F-832AD453F0B1}"/>
          </ac:grpSpMkLst>
        </pc:grpChg>
        <pc:grpChg chg="add del mod">
          <ac:chgData name="Alistair Bissell" userId="6bc097de-efb8-4b4c-9d6e-79423327815d" providerId="ADAL" clId="{B4626EB3-AFD8-468B-92BE-EB14310675E6}" dt="2021-10-21T14:07:57.128" v="5117" actId="478"/>
          <ac:grpSpMkLst>
            <pc:docMk/>
            <pc:sldMk cId="1358479436" sldId="277"/>
            <ac:grpSpMk id="19" creationId="{15A27F51-E8B9-4D33-A8CC-ACD24C765C0F}"/>
          </ac:grpSpMkLst>
        </pc:grpChg>
        <pc:picChg chg="add mod">
          <ac:chgData name="Alistair Bissell" userId="6bc097de-efb8-4b4c-9d6e-79423327815d" providerId="ADAL" clId="{B4626EB3-AFD8-468B-92BE-EB14310675E6}" dt="2021-10-21T14:11:33.103" v="5214"/>
          <ac:picMkLst>
            <pc:docMk/>
            <pc:sldMk cId="1358479436" sldId="277"/>
            <ac:picMk id="6" creationId="{ECD333DC-74A0-405D-9617-FF193E9ECB3F}"/>
          </ac:picMkLst>
        </pc:picChg>
        <pc:picChg chg="mod">
          <ac:chgData name="Alistair Bissell" userId="6bc097de-efb8-4b4c-9d6e-79423327815d" providerId="ADAL" clId="{B4626EB3-AFD8-468B-92BE-EB14310675E6}" dt="2021-10-17T22:20:57.758" v="12"/>
          <ac:picMkLst>
            <pc:docMk/>
            <pc:sldMk cId="1358479436" sldId="277"/>
            <ac:picMk id="14" creationId="{C9247951-D14D-4759-9D63-4D7A64BE6519}"/>
          </ac:picMkLst>
        </pc:picChg>
        <pc:picChg chg="mod">
          <ac:chgData name="Alistair Bissell" userId="6bc097de-efb8-4b4c-9d6e-79423327815d" providerId="ADAL" clId="{B4626EB3-AFD8-468B-92BE-EB14310675E6}" dt="2021-10-17T22:22:30.136" v="52" actId="1076"/>
          <ac:picMkLst>
            <pc:docMk/>
            <pc:sldMk cId="1358479436" sldId="277"/>
            <ac:picMk id="17" creationId="{3B3AD28A-1106-4091-9FDE-8FCD2BC696ED}"/>
          </ac:picMkLst>
        </pc:picChg>
        <pc:picChg chg="mod">
          <ac:chgData name="Alistair Bissell" userId="6bc097de-efb8-4b4c-9d6e-79423327815d" providerId="ADAL" clId="{B4626EB3-AFD8-468B-92BE-EB14310675E6}" dt="2021-10-17T22:23:18.347" v="59"/>
          <ac:picMkLst>
            <pc:docMk/>
            <pc:sldMk cId="1358479436" sldId="277"/>
            <ac:picMk id="20" creationId="{A61A91BB-7788-465D-BB2D-003D49D689E2}"/>
          </ac:picMkLst>
        </pc:picChg>
      </pc:sldChg>
      <pc:sldChg chg="addSp delSp modSp mod ord modNotesTx">
        <pc:chgData name="Alistair Bissell" userId="6bc097de-efb8-4b4c-9d6e-79423327815d" providerId="ADAL" clId="{B4626EB3-AFD8-468B-92BE-EB14310675E6}" dt="2021-10-21T18:15:22.774" v="5704" actId="20577"/>
        <pc:sldMkLst>
          <pc:docMk/>
          <pc:sldMk cId="2076068061" sldId="278"/>
        </pc:sldMkLst>
        <pc:spChg chg="mod">
          <ac:chgData name="Alistair Bissell" userId="6bc097de-efb8-4b4c-9d6e-79423327815d" providerId="ADAL" clId="{B4626EB3-AFD8-468B-92BE-EB14310675E6}" dt="2021-10-21T14:06:37.859" v="5087" actId="122"/>
          <ac:spMkLst>
            <pc:docMk/>
            <pc:sldMk cId="2076068061" sldId="278"/>
            <ac:spMk id="2" creationId="{C113A8EB-52ED-450F-844F-A676A98DA0F7}"/>
          </ac:spMkLst>
        </pc:spChg>
        <pc:spChg chg="mod">
          <ac:chgData name="Alistair Bissell" userId="6bc097de-efb8-4b4c-9d6e-79423327815d" providerId="ADAL" clId="{B4626EB3-AFD8-468B-92BE-EB14310675E6}" dt="2021-10-21T13:38:08.541" v="4319" actId="1076"/>
          <ac:spMkLst>
            <pc:docMk/>
            <pc:sldMk cId="2076068061" sldId="278"/>
            <ac:spMk id="3" creationId="{B43B5E3D-6836-4BA2-9692-726749CD4ACE}"/>
          </ac:spMkLst>
        </pc:spChg>
        <pc:spChg chg="mod">
          <ac:chgData name="Alistair Bissell" userId="6bc097de-efb8-4b4c-9d6e-79423327815d" providerId="ADAL" clId="{B4626EB3-AFD8-468B-92BE-EB14310675E6}" dt="2021-10-17T22:20:30.055" v="6"/>
          <ac:spMkLst>
            <pc:docMk/>
            <pc:sldMk cId="2076068061" sldId="278"/>
            <ac:spMk id="11" creationId="{6EFB7D68-78DD-433E-89FD-A5049DE75E92}"/>
          </ac:spMkLst>
        </pc:spChg>
        <pc:grpChg chg="del mod">
          <ac:chgData name="Alistair Bissell" userId="6bc097de-efb8-4b4c-9d6e-79423327815d" providerId="ADAL" clId="{B4626EB3-AFD8-468B-92BE-EB14310675E6}" dt="2021-10-21T13:27:49.702" v="4245" actId="478"/>
          <ac:grpSpMkLst>
            <pc:docMk/>
            <pc:sldMk cId="2076068061" sldId="278"/>
            <ac:grpSpMk id="6" creationId="{128B8E32-F068-4772-A237-B2A7B4447E04}"/>
          </ac:grpSpMkLst>
        </pc:grpChg>
        <pc:grpChg chg="add del mod">
          <ac:chgData name="Alistair Bissell" userId="6bc097de-efb8-4b4c-9d6e-79423327815d" providerId="ADAL" clId="{B4626EB3-AFD8-468B-92BE-EB14310675E6}" dt="2021-10-21T13:27:54.229" v="4247" actId="478"/>
          <ac:grpSpMkLst>
            <pc:docMk/>
            <pc:sldMk cId="2076068061" sldId="278"/>
            <ac:grpSpMk id="9" creationId="{F72F8400-237D-4A24-BEE3-AA7F8EB76909}"/>
          </ac:grpSpMkLst>
        </pc:grpChg>
        <pc:picChg chg="mod">
          <ac:chgData name="Alistair Bissell" userId="6bc097de-efb8-4b4c-9d6e-79423327815d" providerId="ADAL" clId="{B4626EB3-AFD8-468B-92BE-EB14310675E6}" dt="2021-10-17T22:20:30.055" v="6"/>
          <ac:picMkLst>
            <pc:docMk/>
            <pc:sldMk cId="2076068061" sldId="278"/>
            <ac:picMk id="10" creationId="{B3223667-1B94-4963-AFCC-BD0A6FC0A3B7}"/>
          </ac:picMkLst>
        </pc:picChg>
        <pc:picChg chg="add mod">
          <ac:chgData name="Alistair Bissell" userId="6bc097de-efb8-4b4c-9d6e-79423327815d" providerId="ADAL" clId="{B4626EB3-AFD8-468B-92BE-EB14310675E6}" dt="2021-10-21T13:38:11.517" v="4320" actId="14100"/>
          <ac:picMkLst>
            <pc:docMk/>
            <pc:sldMk cId="2076068061" sldId="278"/>
            <ac:picMk id="12" creationId="{6574D6BB-FF0A-4933-A60D-35F7655D3BF9}"/>
          </ac:picMkLst>
        </pc:picChg>
      </pc:sldChg>
      <pc:sldChg chg="delSp modSp del mod modNotesTx">
        <pc:chgData name="Alistair Bissell" userId="6bc097de-efb8-4b4c-9d6e-79423327815d" providerId="ADAL" clId="{B4626EB3-AFD8-468B-92BE-EB14310675E6}" dt="2021-10-21T13:32:28.258" v="4306" actId="47"/>
        <pc:sldMkLst>
          <pc:docMk/>
          <pc:sldMk cId="4194139235" sldId="279"/>
        </pc:sldMkLst>
        <pc:spChg chg="mod">
          <ac:chgData name="Alistair Bissell" userId="6bc097de-efb8-4b4c-9d6e-79423327815d" providerId="ADAL" clId="{B4626EB3-AFD8-468B-92BE-EB14310675E6}" dt="2021-10-21T11:07:53.922" v="3127" actId="20577"/>
          <ac:spMkLst>
            <pc:docMk/>
            <pc:sldMk cId="4194139235" sldId="279"/>
            <ac:spMk id="2" creationId="{C113A8EB-52ED-450F-844F-A676A98DA0F7}"/>
          </ac:spMkLst>
        </pc:spChg>
        <pc:spChg chg="del mod">
          <ac:chgData name="Alistair Bissell" userId="6bc097de-efb8-4b4c-9d6e-79423327815d" providerId="ADAL" clId="{B4626EB3-AFD8-468B-92BE-EB14310675E6}" dt="2021-10-17T23:51:07.801" v="2575" actId="478"/>
          <ac:spMkLst>
            <pc:docMk/>
            <pc:sldMk cId="4194139235" sldId="279"/>
            <ac:spMk id="3" creationId="{B43B5E3D-6836-4BA2-9692-726749CD4ACE}"/>
          </ac:spMkLst>
        </pc:spChg>
      </pc:sldChg>
      <pc:sldChg chg="addSp delSp modSp mod ord modNotesTx">
        <pc:chgData name="Alistair Bissell" userId="6bc097de-efb8-4b4c-9d6e-79423327815d" providerId="ADAL" clId="{B4626EB3-AFD8-468B-92BE-EB14310675E6}" dt="2021-10-21T18:19:38.520" v="5768" actId="20577"/>
        <pc:sldMkLst>
          <pc:docMk/>
          <pc:sldMk cId="1484851767" sldId="280"/>
        </pc:sldMkLst>
        <pc:spChg chg="mod">
          <ac:chgData name="Alistair Bissell" userId="6bc097de-efb8-4b4c-9d6e-79423327815d" providerId="ADAL" clId="{B4626EB3-AFD8-468B-92BE-EB14310675E6}" dt="2021-10-17T22:36:08.411" v="291" actId="1076"/>
          <ac:spMkLst>
            <pc:docMk/>
            <pc:sldMk cId="1484851767" sldId="280"/>
            <ac:spMk id="3" creationId="{B43B5E3D-6836-4BA2-9692-726749CD4ACE}"/>
          </ac:spMkLst>
        </pc:spChg>
        <pc:picChg chg="add del mod">
          <ac:chgData name="Alistair Bissell" userId="6bc097de-efb8-4b4c-9d6e-79423327815d" providerId="ADAL" clId="{B4626EB3-AFD8-468B-92BE-EB14310675E6}" dt="2021-10-17T22:32:42.404" v="131" actId="478"/>
          <ac:picMkLst>
            <pc:docMk/>
            <pc:sldMk cId="1484851767" sldId="280"/>
            <ac:picMk id="5" creationId="{43B21034-5AD3-48EB-A533-E6C4434426B9}"/>
          </ac:picMkLst>
        </pc:picChg>
        <pc:picChg chg="add mod">
          <ac:chgData name="Alistair Bissell" userId="6bc097de-efb8-4b4c-9d6e-79423327815d" providerId="ADAL" clId="{B4626EB3-AFD8-468B-92BE-EB14310675E6}" dt="2021-10-17T22:36:12.169" v="292" actId="1076"/>
          <ac:picMkLst>
            <pc:docMk/>
            <pc:sldMk cId="1484851767" sldId="280"/>
            <ac:picMk id="7" creationId="{9CA3C2FB-4589-4E0E-A07A-A9A494E228D5}"/>
          </ac:picMkLst>
        </pc:picChg>
      </pc:sldChg>
      <pc:sldChg chg="modNotesTx">
        <pc:chgData name="Alistair Bissell" userId="6bc097de-efb8-4b4c-9d6e-79423327815d" providerId="ADAL" clId="{B4626EB3-AFD8-468B-92BE-EB14310675E6}" dt="2021-10-21T18:21:04.037" v="5770" actId="947"/>
        <pc:sldMkLst>
          <pc:docMk/>
          <pc:sldMk cId="3315589025" sldId="283"/>
        </pc:sldMkLst>
      </pc:sldChg>
      <pc:sldChg chg="modNotesTx">
        <pc:chgData name="Alistair Bissell" userId="6bc097de-efb8-4b4c-9d6e-79423327815d" providerId="ADAL" clId="{B4626EB3-AFD8-468B-92BE-EB14310675E6}" dt="2021-10-17T22:35:42.094" v="289" actId="6549"/>
        <pc:sldMkLst>
          <pc:docMk/>
          <pc:sldMk cId="2237289618" sldId="285"/>
        </pc:sldMkLst>
      </pc:sldChg>
      <pc:sldChg chg="delSp modSp mod delAnim modNotesTx">
        <pc:chgData name="Alistair Bissell" userId="6bc097de-efb8-4b4c-9d6e-79423327815d" providerId="ADAL" clId="{B4626EB3-AFD8-468B-92BE-EB14310675E6}" dt="2021-10-21T18:22:21.207" v="5874" actId="20577"/>
        <pc:sldMkLst>
          <pc:docMk/>
          <pc:sldMk cId="513315811" sldId="287"/>
        </pc:sldMkLst>
        <pc:spChg chg="mod">
          <ac:chgData name="Alistair Bissell" userId="6bc097de-efb8-4b4c-9d6e-79423327815d" providerId="ADAL" clId="{B4626EB3-AFD8-468B-92BE-EB14310675E6}" dt="2021-10-17T22:38:53.861" v="560" actId="20577"/>
          <ac:spMkLst>
            <pc:docMk/>
            <pc:sldMk cId="513315811" sldId="287"/>
            <ac:spMk id="3" creationId="{B43B5E3D-6836-4BA2-9692-726749CD4ACE}"/>
          </ac:spMkLst>
        </pc:spChg>
        <pc:spChg chg="del mod">
          <ac:chgData name="Alistair Bissell" userId="6bc097de-efb8-4b4c-9d6e-79423327815d" providerId="ADAL" clId="{B4626EB3-AFD8-468B-92BE-EB14310675E6}" dt="2021-10-17T22:38:50.072" v="559" actId="478"/>
          <ac:spMkLst>
            <pc:docMk/>
            <pc:sldMk cId="513315811" sldId="287"/>
            <ac:spMk id="5" creationId="{D9FDE1EA-BE04-457F-9D53-EF442EF0BB1C}"/>
          </ac:spMkLst>
        </pc:spChg>
      </pc:sldChg>
      <pc:sldChg chg="modNotesTx">
        <pc:chgData name="Alistair Bissell" userId="6bc097de-efb8-4b4c-9d6e-79423327815d" providerId="ADAL" clId="{B4626EB3-AFD8-468B-92BE-EB14310675E6}" dt="2021-10-21T18:32:46.649" v="6699" actId="20577"/>
        <pc:sldMkLst>
          <pc:docMk/>
          <pc:sldMk cId="2524279229" sldId="288"/>
        </pc:sldMkLst>
      </pc:sldChg>
      <pc:sldChg chg="addSp delSp modSp mod modNotesTx">
        <pc:chgData name="Alistair Bissell" userId="6bc097de-efb8-4b4c-9d6e-79423327815d" providerId="ADAL" clId="{B4626EB3-AFD8-468B-92BE-EB14310675E6}" dt="2021-10-17T23:32:38.175" v="2038" actId="20577"/>
        <pc:sldMkLst>
          <pc:docMk/>
          <pc:sldMk cId="2299530733" sldId="291"/>
        </pc:sldMkLst>
        <pc:spChg chg="del">
          <ac:chgData name="Alistair Bissell" userId="6bc097de-efb8-4b4c-9d6e-79423327815d" providerId="ADAL" clId="{B4626EB3-AFD8-468B-92BE-EB14310675E6}" dt="2021-10-17T22:51:41.581" v="857" actId="478"/>
          <ac:spMkLst>
            <pc:docMk/>
            <pc:sldMk cId="2299530733" sldId="291"/>
            <ac:spMk id="6" creationId="{73A0210B-207D-4124-B422-A975DDEF049B}"/>
          </ac:spMkLst>
        </pc:spChg>
        <pc:spChg chg="mod">
          <ac:chgData name="Alistair Bissell" userId="6bc097de-efb8-4b4c-9d6e-79423327815d" providerId="ADAL" clId="{B4626EB3-AFD8-468B-92BE-EB14310675E6}" dt="2021-10-17T22:50:40.272" v="839" actId="404"/>
          <ac:spMkLst>
            <pc:docMk/>
            <pc:sldMk cId="2299530733" sldId="291"/>
            <ac:spMk id="9" creationId="{26DB0A6B-AFE1-454E-83F7-40A1635E0118}"/>
          </ac:spMkLst>
        </pc:spChg>
        <pc:spChg chg="mod">
          <ac:chgData name="Alistair Bissell" userId="6bc097de-efb8-4b4c-9d6e-79423327815d" providerId="ADAL" clId="{B4626EB3-AFD8-468B-92BE-EB14310675E6}" dt="2021-10-17T22:50:44.785" v="846" actId="404"/>
          <ac:spMkLst>
            <pc:docMk/>
            <pc:sldMk cId="2299530733" sldId="291"/>
            <ac:spMk id="10" creationId="{9C877EA8-BC8B-46E2-A966-CB1905BF61A4}"/>
          </ac:spMkLst>
        </pc:spChg>
        <pc:spChg chg="mod">
          <ac:chgData name="Alistair Bissell" userId="6bc097de-efb8-4b4c-9d6e-79423327815d" providerId="ADAL" clId="{B4626EB3-AFD8-468B-92BE-EB14310675E6}" dt="2021-10-17T22:50:17.217" v="829" actId="404"/>
          <ac:spMkLst>
            <pc:docMk/>
            <pc:sldMk cId="2299530733" sldId="291"/>
            <ac:spMk id="13" creationId="{1CA1A357-35D6-43AD-A8BE-531AAC0984EC}"/>
          </ac:spMkLst>
        </pc:spChg>
        <pc:grpChg chg="mod">
          <ac:chgData name="Alistair Bissell" userId="6bc097de-efb8-4b4c-9d6e-79423327815d" providerId="ADAL" clId="{B4626EB3-AFD8-468B-92BE-EB14310675E6}" dt="2021-10-17T22:52:04.806" v="861" actId="1076"/>
          <ac:grpSpMkLst>
            <pc:docMk/>
            <pc:sldMk cId="2299530733" sldId="291"/>
            <ac:grpSpMk id="11" creationId="{13F0CAEA-FB13-4727-BF9D-F020D779FBC9}"/>
          </ac:grpSpMkLst>
        </pc:grpChg>
        <pc:grpChg chg="mod">
          <ac:chgData name="Alistair Bissell" userId="6bc097de-efb8-4b4c-9d6e-79423327815d" providerId="ADAL" clId="{B4626EB3-AFD8-468B-92BE-EB14310675E6}" dt="2021-10-17T22:53:28.618" v="875" actId="1076"/>
          <ac:grpSpMkLst>
            <pc:docMk/>
            <pc:sldMk cId="2299530733" sldId="291"/>
            <ac:grpSpMk id="12" creationId="{59ED71E6-A189-40C1-B021-10EC01041055}"/>
          </ac:grpSpMkLst>
        </pc:grpChg>
        <pc:grpChg chg="mod">
          <ac:chgData name="Alistair Bissell" userId="6bc097de-efb8-4b4c-9d6e-79423327815d" providerId="ADAL" clId="{B4626EB3-AFD8-468B-92BE-EB14310675E6}" dt="2021-10-17T22:53:38.573" v="879" actId="1076"/>
          <ac:grpSpMkLst>
            <pc:docMk/>
            <pc:sldMk cId="2299530733" sldId="291"/>
            <ac:grpSpMk id="16" creationId="{49439EF8-F2A1-43F8-8951-0457FFF827D3}"/>
          </ac:grpSpMkLst>
        </pc:grpChg>
        <pc:picChg chg="add mod">
          <ac:chgData name="Alistair Bissell" userId="6bc097de-efb8-4b4c-9d6e-79423327815d" providerId="ADAL" clId="{B4626EB3-AFD8-468B-92BE-EB14310675E6}" dt="2021-10-17T22:52:41.748" v="866" actId="14100"/>
          <ac:picMkLst>
            <pc:docMk/>
            <pc:sldMk cId="2299530733" sldId="291"/>
            <ac:picMk id="14" creationId="{39462017-06CC-4398-9F9C-A554A39A1BB5}"/>
          </ac:picMkLst>
        </pc:picChg>
        <pc:picChg chg="add mod">
          <ac:chgData name="Alistair Bissell" userId="6bc097de-efb8-4b4c-9d6e-79423327815d" providerId="ADAL" clId="{B4626EB3-AFD8-468B-92BE-EB14310675E6}" dt="2021-10-17T22:54:41.219" v="888" actId="1076"/>
          <ac:picMkLst>
            <pc:docMk/>
            <pc:sldMk cId="2299530733" sldId="291"/>
            <ac:picMk id="17" creationId="{F28C42CC-8E51-42BB-BB12-458E783FB19B}"/>
          </ac:picMkLst>
        </pc:picChg>
        <pc:picChg chg="add mod">
          <ac:chgData name="Alistair Bissell" userId="6bc097de-efb8-4b4c-9d6e-79423327815d" providerId="ADAL" clId="{B4626EB3-AFD8-468B-92BE-EB14310675E6}" dt="2021-10-17T22:53:34.448" v="878" actId="1076"/>
          <ac:picMkLst>
            <pc:docMk/>
            <pc:sldMk cId="2299530733" sldId="291"/>
            <ac:picMk id="18" creationId="{4F0A4350-2ADF-4A11-8364-AF73F364CF03}"/>
          </ac:picMkLst>
        </pc:picChg>
        <pc:cxnChg chg="add mod">
          <ac:chgData name="Alistair Bissell" userId="6bc097de-efb8-4b4c-9d6e-79423327815d" providerId="ADAL" clId="{B4626EB3-AFD8-468B-92BE-EB14310675E6}" dt="2021-10-17T22:54:31.350" v="886" actId="1076"/>
          <ac:cxnSpMkLst>
            <pc:docMk/>
            <pc:sldMk cId="2299530733" sldId="291"/>
            <ac:cxnSpMk id="5" creationId="{7EC1B2B4-8BAD-446A-A010-F45CCF7C23F8}"/>
          </ac:cxnSpMkLst>
        </pc:cxnChg>
        <pc:cxnChg chg="add mod">
          <ac:chgData name="Alistair Bissell" userId="6bc097de-efb8-4b4c-9d6e-79423327815d" providerId="ADAL" clId="{B4626EB3-AFD8-468B-92BE-EB14310675E6}" dt="2021-10-17T22:54:33.155" v="887" actId="1076"/>
          <ac:cxnSpMkLst>
            <pc:docMk/>
            <pc:sldMk cId="2299530733" sldId="291"/>
            <ac:cxnSpMk id="19" creationId="{800327CA-1256-4FF8-8DE3-9E72D2FC5122}"/>
          </ac:cxnSpMkLst>
        </pc:cxnChg>
      </pc:sldChg>
      <pc:sldChg chg="modSp mod modNotesTx">
        <pc:chgData name="Alistair Bissell" userId="6bc097de-efb8-4b4c-9d6e-79423327815d" providerId="ADAL" clId="{B4626EB3-AFD8-468B-92BE-EB14310675E6}" dt="2021-10-21T19:01:03.135" v="8086" actId="20577"/>
        <pc:sldMkLst>
          <pc:docMk/>
          <pc:sldMk cId="404322080" sldId="292"/>
        </pc:sldMkLst>
        <pc:spChg chg="mod">
          <ac:chgData name="Alistair Bissell" userId="6bc097de-efb8-4b4c-9d6e-79423327815d" providerId="ADAL" clId="{B4626EB3-AFD8-468B-92BE-EB14310675E6}" dt="2021-10-21T14:17:11.840" v="5237" actId="313"/>
          <ac:spMkLst>
            <pc:docMk/>
            <pc:sldMk cId="404322080" sldId="292"/>
            <ac:spMk id="3" creationId="{B43B5E3D-6836-4BA2-9692-726749CD4ACE}"/>
          </ac:spMkLst>
        </pc:spChg>
      </pc:sldChg>
      <pc:sldChg chg="modNotesTx">
        <pc:chgData name="Alistair Bissell" userId="6bc097de-efb8-4b4c-9d6e-79423327815d" providerId="ADAL" clId="{B4626EB3-AFD8-468B-92BE-EB14310675E6}" dt="2021-10-21T18:17:46.889" v="5705" actId="947"/>
        <pc:sldMkLst>
          <pc:docMk/>
          <pc:sldMk cId="1846356873" sldId="293"/>
        </pc:sldMkLst>
      </pc:sldChg>
      <pc:sldChg chg="modNotesTx">
        <pc:chgData name="Alistair Bissell" userId="6bc097de-efb8-4b4c-9d6e-79423327815d" providerId="ADAL" clId="{B4626EB3-AFD8-468B-92BE-EB14310675E6}" dt="2021-10-21T18:20:13.818" v="5769" actId="20577"/>
        <pc:sldMkLst>
          <pc:docMk/>
          <pc:sldMk cId="3398209071" sldId="294"/>
        </pc:sldMkLst>
      </pc:sldChg>
      <pc:sldChg chg="delSp add del mod ord">
        <pc:chgData name="Alistair Bissell" userId="6bc097de-efb8-4b4c-9d6e-79423327815d" providerId="ADAL" clId="{B4626EB3-AFD8-468B-92BE-EB14310675E6}" dt="2021-10-17T22:49:57.233" v="820" actId="47"/>
        <pc:sldMkLst>
          <pc:docMk/>
          <pc:sldMk cId="134239119" sldId="296"/>
        </pc:sldMkLst>
        <pc:grpChg chg="del">
          <ac:chgData name="Alistair Bissell" userId="6bc097de-efb8-4b4c-9d6e-79423327815d" providerId="ADAL" clId="{B4626EB3-AFD8-468B-92BE-EB14310675E6}" dt="2021-10-17T22:48:55.442" v="815" actId="478"/>
          <ac:grpSpMkLst>
            <pc:docMk/>
            <pc:sldMk cId="134239119" sldId="296"/>
            <ac:grpSpMk id="11" creationId="{13F0CAEA-FB13-4727-BF9D-F020D779FBC9}"/>
          </ac:grpSpMkLst>
        </pc:grpChg>
        <pc:grpChg chg="del">
          <ac:chgData name="Alistair Bissell" userId="6bc097de-efb8-4b4c-9d6e-79423327815d" providerId="ADAL" clId="{B4626EB3-AFD8-468B-92BE-EB14310675E6}" dt="2021-10-17T22:48:56.095" v="816" actId="478"/>
          <ac:grpSpMkLst>
            <pc:docMk/>
            <pc:sldMk cId="134239119" sldId="296"/>
            <ac:grpSpMk id="12" creationId="{59ED71E6-A189-40C1-B021-10EC01041055}"/>
          </ac:grpSpMkLst>
        </pc:grpChg>
        <pc:grpChg chg="del">
          <ac:chgData name="Alistair Bissell" userId="6bc097de-efb8-4b4c-9d6e-79423327815d" providerId="ADAL" clId="{B4626EB3-AFD8-468B-92BE-EB14310675E6}" dt="2021-10-17T22:48:56.512" v="817" actId="478"/>
          <ac:grpSpMkLst>
            <pc:docMk/>
            <pc:sldMk cId="134239119" sldId="296"/>
            <ac:grpSpMk id="16" creationId="{49439EF8-F2A1-43F8-8951-0457FFF827D3}"/>
          </ac:grpSpMkLst>
        </pc:grpChg>
      </pc:sldChg>
      <pc:sldChg chg="add del">
        <pc:chgData name="Alistair Bissell" userId="6bc097de-efb8-4b4c-9d6e-79423327815d" providerId="ADAL" clId="{B4626EB3-AFD8-468B-92BE-EB14310675E6}" dt="2021-10-17T22:57:12.337" v="895" actId="47"/>
        <pc:sldMkLst>
          <pc:docMk/>
          <pc:sldMk cId="3744173189" sldId="296"/>
        </pc:sldMkLst>
      </pc:sldChg>
      <pc:sldChg chg="modSp add mod">
        <pc:chgData name="Alistair Bissell" userId="6bc097de-efb8-4b4c-9d6e-79423327815d" providerId="ADAL" clId="{B4626EB3-AFD8-468B-92BE-EB14310675E6}" dt="2021-10-17T23:04:33.291" v="1098" actId="1076"/>
        <pc:sldMkLst>
          <pc:docMk/>
          <pc:sldMk cId="2110757721" sldId="297"/>
        </pc:sldMkLst>
        <pc:grpChg chg="mod">
          <ac:chgData name="Alistair Bissell" userId="6bc097de-efb8-4b4c-9d6e-79423327815d" providerId="ADAL" clId="{B4626EB3-AFD8-468B-92BE-EB14310675E6}" dt="2021-10-17T23:04:33.291" v="1098" actId="1076"/>
          <ac:grpSpMkLst>
            <pc:docMk/>
            <pc:sldMk cId="2110757721" sldId="297"/>
            <ac:grpSpMk id="11" creationId="{13F0CAEA-FB13-4727-BF9D-F020D779FBC9}"/>
          </ac:grpSpMkLst>
        </pc:grpChg>
        <pc:grpChg chg="mod">
          <ac:chgData name="Alistair Bissell" userId="6bc097de-efb8-4b4c-9d6e-79423327815d" providerId="ADAL" clId="{B4626EB3-AFD8-468B-92BE-EB14310675E6}" dt="2021-10-17T23:04:32.855" v="1097" actId="1076"/>
          <ac:grpSpMkLst>
            <pc:docMk/>
            <pc:sldMk cId="2110757721" sldId="297"/>
            <ac:grpSpMk id="12" creationId="{59ED71E6-A189-40C1-B021-10EC01041055}"/>
          </ac:grpSpMkLst>
        </pc:grpChg>
        <pc:grpChg chg="mod">
          <ac:chgData name="Alistair Bissell" userId="6bc097de-efb8-4b4c-9d6e-79423327815d" providerId="ADAL" clId="{B4626EB3-AFD8-468B-92BE-EB14310675E6}" dt="2021-10-17T23:04:32.369" v="1096" actId="1076"/>
          <ac:grpSpMkLst>
            <pc:docMk/>
            <pc:sldMk cId="2110757721" sldId="297"/>
            <ac:grpSpMk id="16" creationId="{49439EF8-F2A1-43F8-8951-0457FFF827D3}"/>
          </ac:grpSpMkLst>
        </pc:grpChg>
      </pc:sldChg>
      <pc:sldChg chg="delSp add del mod">
        <pc:chgData name="Alistair Bissell" userId="6bc097de-efb8-4b4c-9d6e-79423327815d" providerId="ADAL" clId="{B4626EB3-AFD8-468B-92BE-EB14310675E6}" dt="2021-10-17T22:57:00.337" v="893" actId="47"/>
        <pc:sldMkLst>
          <pc:docMk/>
          <pc:sldMk cId="2469638847" sldId="297"/>
        </pc:sldMkLst>
        <pc:grpChg chg="del">
          <ac:chgData name="Alistair Bissell" userId="6bc097de-efb8-4b4c-9d6e-79423327815d" providerId="ADAL" clId="{B4626EB3-AFD8-468B-92BE-EB14310675E6}" dt="2021-10-17T22:56:55.001" v="890" actId="478"/>
          <ac:grpSpMkLst>
            <pc:docMk/>
            <pc:sldMk cId="2469638847" sldId="297"/>
            <ac:grpSpMk id="11" creationId="{13F0CAEA-FB13-4727-BF9D-F020D779FBC9}"/>
          </ac:grpSpMkLst>
        </pc:grpChg>
        <pc:picChg chg="del">
          <ac:chgData name="Alistair Bissell" userId="6bc097de-efb8-4b4c-9d6e-79423327815d" providerId="ADAL" clId="{B4626EB3-AFD8-468B-92BE-EB14310675E6}" dt="2021-10-17T22:56:55.575" v="891" actId="478"/>
          <ac:picMkLst>
            <pc:docMk/>
            <pc:sldMk cId="2469638847" sldId="297"/>
            <ac:picMk id="14" creationId="{39462017-06CC-4398-9F9C-A554A39A1BB5}"/>
          </ac:picMkLst>
        </pc:picChg>
        <pc:cxnChg chg="del">
          <ac:chgData name="Alistair Bissell" userId="6bc097de-efb8-4b4c-9d6e-79423327815d" providerId="ADAL" clId="{B4626EB3-AFD8-468B-92BE-EB14310675E6}" dt="2021-10-17T22:56:56.788" v="892" actId="478"/>
          <ac:cxnSpMkLst>
            <pc:docMk/>
            <pc:sldMk cId="2469638847" sldId="297"/>
            <ac:cxnSpMk id="5" creationId="{7EC1B2B4-8BAD-446A-A010-F45CCF7C23F8}"/>
          </ac:cxnSpMkLst>
        </pc:cxnChg>
      </pc:sldChg>
      <pc:sldChg chg="addSp delSp modSp add mod">
        <pc:chgData name="Alistair Bissell" userId="6bc097de-efb8-4b4c-9d6e-79423327815d" providerId="ADAL" clId="{B4626EB3-AFD8-468B-92BE-EB14310675E6}" dt="2021-10-17T23:28:40.078" v="1560" actId="1076"/>
        <pc:sldMkLst>
          <pc:docMk/>
          <pc:sldMk cId="2340161416" sldId="298"/>
        </pc:sldMkLst>
        <pc:spChg chg="mod">
          <ac:chgData name="Alistair Bissell" userId="6bc097de-efb8-4b4c-9d6e-79423327815d" providerId="ADAL" clId="{B4626EB3-AFD8-468B-92BE-EB14310675E6}" dt="2021-10-17T22:58:48.381" v="917" actId="1076"/>
          <ac:spMkLst>
            <pc:docMk/>
            <pc:sldMk cId="2340161416" sldId="298"/>
            <ac:spMk id="2" creationId="{C113A8EB-52ED-450F-844F-A676A98DA0F7}"/>
          </ac:spMkLst>
        </pc:spChg>
        <pc:spChg chg="add mod">
          <ac:chgData name="Alistair Bissell" userId="6bc097de-efb8-4b4c-9d6e-79423327815d" providerId="ADAL" clId="{B4626EB3-AFD8-468B-92BE-EB14310675E6}" dt="2021-10-17T23:02:09.088" v="1090" actId="1035"/>
          <ac:spMkLst>
            <pc:docMk/>
            <pc:sldMk cId="2340161416" sldId="298"/>
            <ac:spMk id="20" creationId="{40F9F648-CE9B-4C66-AF39-90DDE13C7647}"/>
          </ac:spMkLst>
        </pc:spChg>
        <pc:grpChg chg="mod">
          <ac:chgData name="Alistair Bissell" userId="6bc097de-efb8-4b4c-9d6e-79423327815d" providerId="ADAL" clId="{B4626EB3-AFD8-468B-92BE-EB14310675E6}" dt="2021-10-17T22:57:54.081" v="907" actId="1076"/>
          <ac:grpSpMkLst>
            <pc:docMk/>
            <pc:sldMk cId="2340161416" sldId="298"/>
            <ac:grpSpMk id="11" creationId="{13F0CAEA-FB13-4727-BF9D-F020D779FBC9}"/>
          </ac:grpSpMkLst>
        </pc:grpChg>
        <pc:grpChg chg="mod">
          <ac:chgData name="Alistair Bissell" userId="6bc097de-efb8-4b4c-9d6e-79423327815d" providerId="ADAL" clId="{B4626EB3-AFD8-468B-92BE-EB14310675E6}" dt="2021-10-17T22:58:11.613" v="912" actId="1076"/>
          <ac:grpSpMkLst>
            <pc:docMk/>
            <pc:sldMk cId="2340161416" sldId="298"/>
            <ac:grpSpMk id="12" creationId="{59ED71E6-A189-40C1-B021-10EC01041055}"/>
          </ac:grpSpMkLst>
        </pc:grpChg>
        <pc:grpChg chg="mod">
          <ac:chgData name="Alistair Bissell" userId="6bc097de-efb8-4b4c-9d6e-79423327815d" providerId="ADAL" clId="{B4626EB3-AFD8-468B-92BE-EB14310675E6}" dt="2021-10-17T22:58:19.728" v="914" actId="1076"/>
          <ac:grpSpMkLst>
            <pc:docMk/>
            <pc:sldMk cId="2340161416" sldId="298"/>
            <ac:grpSpMk id="16" creationId="{49439EF8-F2A1-43F8-8951-0457FFF827D3}"/>
          </ac:grpSpMkLst>
        </pc:grpChg>
        <pc:picChg chg="add mod">
          <ac:chgData name="Alistair Bissell" userId="6bc097de-efb8-4b4c-9d6e-79423327815d" providerId="ADAL" clId="{B4626EB3-AFD8-468B-92BE-EB14310675E6}" dt="2021-10-17T23:28:37.252" v="1559" actId="1076"/>
          <ac:picMkLst>
            <pc:docMk/>
            <pc:sldMk cId="2340161416" sldId="298"/>
            <ac:picMk id="6" creationId="{DAA0B2EE-BEB7-4E9A-90BA-98B52F22004C}"/>
          </ac:picMkLst>
        </pc:picChg>
        <pc:picChg chg="del">
          <ac:chgData name="Alistair Bissell" userId="6bc097de-efb8-4b4c-9d6e-79423327815d" providerId="ADAL" clId="{B4626EB3-AFD8-468B-92BE-EB14310675E6}" dt="2021-10-17T22:57:23.129" v="897" actId="478"/>
          <ac:picMkLst>
            <pc:docMk/>
            <pc:sldMk cId="2340161416" sldId="298"/>
            <ac:picMk id="14" creationId="{39462017-06CC-4398-9F9C-A554A39A1BB5}"/>
          </ac:picMkLst>
        </pc:picChg>
        <pc:picChg chg="del">
          <ac:chgData name="Alistair Bissell" userId="6bc097de-efb8-4b4c-9d6e-79423327815d" providerId="ADAL" clId="{B4626EB3-AFD8-468B-92BE-EB14310675E6}" dt="2021-10-17T22:57:24.950" v="899" actId="478"/>
          <ac:picMkLst>
            <pc:docMk/>
            <pc:sldMk cId="2340161416" sldId="298"/>
            <ac:picMk id="17" creationId="{F28C42CC-8E51-42BB-BB12-458E783FB19B}"/>
          </ac:picMkLst>
        </pc:picChg>
        <pc:picChg chg="del">
          <ac:chgData name="Alistair Bissell" userId="6bc097de-efb8-4b4c-9d6e-79423327815d" providerId="ADAL" clId="{B4626EB3-AFD8-468B-92BE-EB14310675E6}" dt="2021-10-17T22:57:24.132" v="898" actId="478"/>
          <ac:picMkLst>
            <pc:docMk/>
            <pc:sldMk cId="2340161416" sldId="298"/>
            <ac:picMk id="18" creationId="{4F0A4350-2ADF-4A11-8364-AF73F364CF03}"/>
          </ac:picMkLst>
        </pc:picChg>
        <pc:picChg chg="add mod modCrop">
          <ac:chgData name="Alistair Bissell" userId="6bc097de-efb8-4b4c-9d6e-79423327815d" providerId="ADAL" clId="{B4626EB3-AFD8-468B-92BE-EB14310675E6}" dt="2021-10-17T23:28:40.078" v="1560" actId="1076"/>
          <ac:picMkLst>
            <pc:docMk/>
            <pc:sldMk cId="2340161416" sldId="298"/>
            <ac:picMk id="21" creationId="{023A1BDD-D808-46B5-B409-DC6CF72F93FC}"/>
          </ac:picMkLst>
        </pc:picChg>
        <pc:cxnChg chg="del">
          <ac:chgData name="Alistair Bissell" userId="6bc097de-efb8-4b4c-9d6e-79423327815d" providerId="ADAL" clId="{B4626EB3-AFD8-468B-92BE-EB14310675E6}" dt="2021-10-17T22:57:27.157" v="901" actId="478"/>
          <ac:cxnSpMkLst>
            <pc:docMk/>
            <pc:sldMk cId="2340161416" sldId="298"/>
            <ac:cxnSpMk id="5" creationId="{7EC1B2B4-8BAD-446A-A010-F45CCF7C23F8}"/>
          </ac:cxnSpMkLst>
        </pc:cxnChg>
        <pc:cxnChg chg="del">
          <ac:chgData name="Alistair Bissell" userId="6bc097de-efb8-4b4c-9d6e-79423327815d" providerId="ADAL" clId="{B4626EB3-AFD8-468B-92BE-EB14310675E6}" dt="2021-10-17T22:57:26.119" v="900" actId="478"/>
          <ac:cxnSpMkLst>
            <pc:docMk/>
            <pc:sldMk cId="2340161416" sldId="298"/>
            <ac:cxnSpMk id="19" creationId="{800327CA-1256-4FF8-8DE3-9E72D2FC5122}"/>
          </ac:cxnSpMkLst>
        </pc:cxnChg>
      </pc:sldChg>
      <pc:sldChg chg="addSp delSp modSp add mod">
        <pc:chgData name="Alistair Bissell" userId="6bc097de-efb8-4b4c-9d6e-79423327815d" providerId="ADAL" clId="{B4626EB3-AFD8-468B-92BE-EB14310675E6}" dt="2021-10-17T23:10:47.793" v="1109"/>
        <pc:sldMkLst>
          <pc:docMk/>
          <pc:sldMk cId="4182015826" sldId="299"/>
        </pc:sldMkLst>
        <pc:spChg chg="add del mod">
          <ac:chgData name="Alistair Bissell" userId="6bc097de-efb8-4b4c-9d6e-79423327815d" providerId="ADAL" clId="{B4626EB3-AFD8-468B-92BE-EB14310675E6}" dt="2021-10-17T23:04:55.415" v="1102" actId="478"/>
          <ac:spMkLst>
            <pc:docMk/>
            <pc:sldMk cId="4182015826" sldId="299"/>
            <ac:spMk id="5" creationId="{2EFE867D-5771-4680-AD15-B217A511B45B}"/>
          </ac:spMkLst>
        </pc:spChg>
        <pc:spChg chg="del">
          <ac:chgData name="Alistair Bissell" userId="6bc097de-efb8-4b4c-9d6e-79423327815d" providerId="ADAL" clId="{B4626EB3-AFD8-468B-92BE-EB14310675E6}" dt="2021-10-17T23:04:52.554" v="1101" actId="478"/>
          <ac:spMkLst>
            <pc:docMk/>
            <pc:sldMk cId="4182015826" sldId="299"/>
            <ac:spMk id="20" creationId="{40F9F648-CE9B-4C66-AF39-90DDE13C7647}"/>
          </ac:spMkLst>
        </pc:spChg>
        <pc:picChg chg="del">
          <ac:chgData name="Alistair Bissell" userId="6bc097de-efb8-4b4c-9d6e-79423327815d" providerId="ADAL" clId="{B4626EB3-AFD8-468B-92BE-EB14310675E6}" dt="2021-10-17T23:04:50.896" v="1100" actId="478"/>
          <ac:picMkLst>
            <pc:docMk/>
            <pc:sldMk cId="4182015826" sldId="299"/>
            <ac:picMk id="6" creationId="{DAA0B2EE-BEB7-4E9A-90BA-98B52F22004C}"/>
          </ac:picMkLst>
        </pc:picChg>
        <pc:picChg chg="add mod modCrop">
          <ac:chgData name="Alistair Bissell" userId="6bc097de-efb8-4b4c-9d6e-79423327815d" providerId="ADAL" clId="{B4626EB3-AFD8-468B-92BE-EB14310675E6}" dt="2021-10-17T23:10:47.793" v="1109"/>
          <ac:picMkLst>
            <pc:docMk/>
            <pc:sldMk cId="4182015826" sldId="299"/>
            <ac:picMk id="14" creationId="{34424BAC-2B16-4D8B-AE00-12B4090856EF}"/>
          </ac:picMkLst>
        </pc:picChg>
      </pc:sldChg>
      <pc:sldChg chg="modSp add mod modNotesTx">
        <pc:chgData name="Alistair Bissell" userId="6bc097de-efb8-4b4c-9d6e-79423327815d" providerId="ADAL" clId="{B4626EB3-AFD8-468B-92BE-EB14310675E6}" dt="2021-10-21T14:45:47.119" v="5298" actId="2710"/>
        <pc:sldMkLst>
          <pc:docMk/>
          <pc:sldMk cId="4112257260" sldId="300"/>
        </pc:sldMkLst>
        <pc:spChg chg="mod">
          <ac:chgData name="Alistair Bissell" userId="6bc097de-efb8-4b4c-9d6e-79423327815d" providerId="ADAL" clId="{B4626EB3-AFD8-468B-92BE-EB14310675E6}" dt="2021-10-21T14:45:47.119" v="5298" actId="2710"/>
          <ac:spMkLst>
            <pc:docMk/>
            <pc:sldMk cId="4112257260" sldId="300"/>
            <ac:spMk id="3" creationId="{B43B5E3D-6836-4BA2-9692-726749CD4ACE}"/>
          </ac:spMkLst>
        </pc:spChg>
      </pc:sldChg>
      <pc:sldChg chg="modSp add modAnim modNotesTx">
        <pc:chgData name="Alistair Bissell" userId="6bc097de-efb8-4b4c-9d6e-79423327815d" providerId="ADAL" clId="{B4626EB3-AFD8-468B-92BE-EB14310675E6}" dt="2021-10-21T21:27:28.834" v="8163" actId="6549"/>
        <pc:sldMkLst>
          <pc:docMk/>
          <pc:sldMk cId="1021598224" sldId="301"/>
        </pc:sldMkLst>
        <pc:spChg chg="mod">
          <ac:chgData name="Alistair Bissell" userId="6bc097de-efb8-4b4c-9d6e-79423327815d" providerId="ADAL" clId="{B4626EB3-AFD8-468B-92BE-EB14310675E6}" dt="2021-10-21T13:38:58.926" v="4341" actId="20577"/>
          <ac:spMkLst>
            <pc:docMk/>
            <pc:sldMk cId="1021598224" sldId="301"/>
            <ac:spMk id="3" creationId="{B43B5E3D-6836-4BA2-9692-726749CD4ACE}"/>
          </ac:spMkLst>
        </pc:spChg>
      </pc:sldChg>
      <pc:sldChg chg="del">
        <pc:chgData name="Alistair Bissell" userId="6bc097de-efb8-4b4c-9d6e-79423327815d" providerId="ADAL" clId="{B4626EB3-AFD8-468B-92BE-EB14310675E6}" dt="2021-10-21T13:27:22.449" v="4244" actId="47"/>
        <pc:sldMkLst>
          <pc:docMk/>
          <pc:sldMk cId="1277517151" sldId="302"/>
        </pc:sldMkLst>
      </pc:sldChg>
      <pc:sldChg chg="modSp add mod modAnim modShow modNotesTx">
        <pc:chgData name="Alistair Bissell" userId="6bc097de-efb8-4b4c-9d6e-79423327815d" providerId="ADAL" clId="{B4626EB3-AFD8-468B-92BE-EB14310675E6}" dt="2021-10-21T20:42:51.564" v="8087" actId="20577"/>
        <pc:sldMkLst>
          <pc:docMk/>
          <pc:sldMk cId="3531191052" sldId="303"/>
        </pc:sldMkLst>
        <pc:spChg chg="mod">
          <ac:chgData name="Alistair Bissell" userId="6bc097de-efb8-4b4c-9d6e-79423327815d" providerId="ADAL" clId="{B4626EB3-AFD8-468B-92BE-EB14310675E6}" dt="2021-10-21T09:41:59.402" v="2600" actId="20577"/>
          <ac:spMkLst>
            <pc:docMk/>
            <pc:sldMk cId="3531191052" sldId="303"/>
            <ac:spMk id="2" creationId="{C113A8EB-52ED-450F-844F-A676A98DA0F7}"/>
          </ac:spMkLst>
        </pc:spChg>
      </pc:sldChg>
      <pc:sldChg chg="addSp delSp modSp add mod modShow modNotesTx">
        <pc:chgData name="Alistair Bissell" userId="6bc097de-efb8-4b4c-9d6e-79423327815d" providerId="ADAL" clId="{B4626EB3-AFD8-468B-92BE-EB14310675E6}" dt="2021-10-21T09:48:40.295" v="2673" actId="20577"/>
        <pc:sldMkLst>
          <pc:docMk/>
          <pc:sldMk cId="3199867561" sldId="304"/>
        </pc:sldMkLst>
        <pc:spChg chg="mod">
          <ac:chgData name="Alistair Bissell" userId="6bc097de-efb8-4b4c-9d6e-79423327815d" providerId="ADAL" clId="{B4626EB3-AFD8-468B-92BE-EB14310675E6}" dt="2021-10-21T09:42:57.881" v="2657" actId="20577"/>
          <ac:spMkLst>
            <pc:docMk/>
            <pc:sldMk cId="3199867561" sldId="304"/>
            <ac:spMk id="2" creationId="{C113A8EB-52ED-450F-844F-A676A98DA0F7}"/>
          </ac:spMkLst>
        </pc:spChg>
        <pc:spChg chg="add del mod">
          <ac:chgData name="Alistair Bissell" userId="6bc097de-efb8-4b4c-9d6e-79423327815d" providerId="ADAL" clId="{B4626EB3-AFD8-468B-92BE-EB14310675E6}" dt="2021-10-21T09:46:40.325" v="2660" actId="478"/>
          <ac:spMkLst>
            <pc:docMk/>
            <pc:sldMk cId="3199867561" sldId="304"/>
            <ac:spMk id="5" creationId="{9A7BC8E9-D916-48B2-B530-85281735E3B4}"/>
          </ac:spMkLst>
        </pc:spChg>
        <pc:spChg chg="del">
          <ac:chgData name="Alistair Bissell" userId="6bc097de-efb8-4b4c-9d6e-79423327815d" providerId="ADAL" clId="{B4626EB3-AFD8-468B-92BE-EB14310675E6}" dt="2021-10-21T09:46:38.343" v="2659" actId="478"/>
          <ac:spMkLst>
            <pc:docMk/>
            <pc:sldMk cId="3199867561" sldId="304"/>
            <ac:spMk id="20" creationId="{40F9F648-CE9B-4C66-AF39-90DDE13C7647}"/>
          </ac:spMkLst>
        </pc:spChg>
        <pc:graphicFrameChg chg="add mod modGraphic">
          <ac:chgData name="Alistair Bissell" userId="6bc097de-efb8-4b4c-9d6e-79423327815d" providerId="ADAL" clId="{B4626EB3-AFD8-468B-92BE-EB14310675E6}" dt="2021-10-21T09:48:18.118" v="2670" actId="1076"/>
          <ac:graphicFrameMkLst>
            <pc:docMk/>
            <pc:sldMk cId="3199867561" sldId="304"/>
            <ac:graphicFrameMk id="17" creationId="{A1FEE54E-929F-43C0-86B7-6C2506C40DD9}"/>
          </ac:graphicFrameMkLst>
        </pc:graphicFrameChg>
        <pc:picChg chg="del">
          <ac:chgData name="Alistair Bissell" userId="6bc097de-efb8-4b4c-9d6e-79423327815d" providerId="ADAL" clId="{B4626EB3-AFD8-468B-92BE-EB14310675E6}" dt="2021-10-21T09:46:41.096" v="2661" actId="478"/>
          <ac:picMkLst>
            <pc:docMk/>
            <pc:sldMk cId="3199867561" sldId="304"/>
            <ac:picMk id="6" creationId="{DAA0B2EE-BEB7-4E9A-90BA-98B52F22004C}"/>
          </ac:picMkLst>
        </pc:picChg>
        <pc:picChg chg="add mod">
          <ac:chgData name="Alistair Bissell" userId="6bc097de-efb8-4b4c-9d6e-79423327815d" providerId="ADAL" clId="{B4626EB3-AFD8-468B-92BE-EB14310675E6}" dt="2021-10-21T09:47:03.838" v="2666" actId="1076"/>
          <ac:picMkLst>
            <pc:docMk/>
            <pc:sldMk cId="3199867561" sldId="304"/>
            <ac:picMk id="14" creationId="{14662915-48EA-42CD-B353-F62273479E56}"/>
          </ac:picMkLst>
        </pc:picChg>
        <pc:picChg chg="del">
          <ac:chgData name="Alistair Bissell" userId="6bc097de-efb8-4b4c-9d6e-79423327815d" providerId="ADAL" clId="{B4626EB3-AFD8-468B-92BE-EB14310675E6}" dt="2021-10-21T09:46:36.604" v="2658" actId="478"/>
          <ac:picMkLst>
            <pc:docMk/>
            <pc:sldMk cId="3199867561" sldId="304"/>
            <ac:picMk id="21" creationId="{023A1BDD-D808-46B5-B409-DC6CF72F93FC}"/>
          </ac:picMkLst>
        </pc:picChg>
      </pc:sldChg>
      <pc:sldChg chg="addSp delSp modSp add mod modNotesTx">
        <pc:chgData name="Alistair Bissell" userId="6bc097de-efb8-4b4c-9d6e-79423327815d" providerId="ADAL" clId="{B4626EB3-AFD8-468B-92BE-EB14310675E6}" dt="2021-10-21T21:22:26.109" v="8161" actId="20577"/>
        <pc:sldMkLst>
          <pc:docMk/>
          <pc:sldMk cId="975099414" sldId="305"/>
        </pc:sldMkLst>
        <pc:spChg chg="mod">
          <ac:chgData name="Alistair Bissell" userId="6bc097de-efb8-4b4c-9d6e-79423327815d" providerId="ADAL" clId="{B4626EB3-AFD8-468B-92BE-EB14310675E6}" dt="2021-10-21T11:05:49.472" v="3085" actId="6549"/>
          <ac:spMkLst>
            <pc:docMk/>
            <pc:sldMk cId="975099414" sldId="305"/>
            <ac:spMk id="2" creationId="{C113A8EB-52ED-450F-844F-A676A98DA0F7}"/>
          </ac:spMkLst>
        </pc:spChg>
        <pc:spChg chg="del">
          <ac:chgData name="Alistair Bissell" userId="6bc097de-efb8-4b4c-9d6e-79423327815d" providerId="ADAL" clId="{B4626EB3-AFD8-468B-92BE-EB14310675E6}" dt="2021-10-21T10:54:11.673" v="2735" actId="478"/>
          <ac:spMkLst>
            <pc:docMk/>
            <pc:sldMk cId="975099414" sldId="305"/>
            <ac:spMk id="3" creationId="{B43B5E3D-6836-4BA2-9692-726749CD4ACE}"/>
          </ac:spMkLst>
        </pc:spChg>
        <pc:spChg chg="add del mod">
          <ac:chgData name="Alistair Bissell" userId="6bc097de-efb8-4b4c-9d6e-79423327815d" providerId="ADAL" clId="{B4626EB3-AFD8-468B-92BE-EB14310675E6}" dt="2021-10-21T10:54:14.040" v="2736" actId="478"/>
          <ac:spMkLst>
            <pc:docMk/>
            <pc:sldMk cId="975099414" sldId="305"/>
            <ac:spMk id="5" creationId="{A485E81B-9F1B-40EA-AE23-FC9FF6D4660E}"/>
          </ac:spMkLst>
        </pc:spChg>
        <pc:picChg chg="add mod modCrop">
          <ac:chgData name="Alistair Bissell" userId="6bc097de-efb8-4b4c-9d6e-79423327815d" providerId="ADAL" clId="{B4626EB3-AFD8-468B-92BE-EB14310675E6}" dt="2021-10-21T18:04:20.451" v="5520" actId="1076"/>
          <ac:picMkLst>
            <pc:docMk/>
            <pc:sldMk cId="975099414" sldId="305"/>
            <ac:picMk id="7" creationId="{92BF8166-61E7-47A8-A262-C500F1F6BC7C}"/>
          </ac:picMkLst>
        </pc:picChg>
        <pc:picChg chg="add del">
          <ac:chgData name="Alistair Bissell" userId="6bc097de-efb8-4b4c-9d6e-79423327815d" providerId="ADAL" clId="{B4626EB3-AFD8-468B-92BE-EB14310675E6}" dt="2021-10-21T10:56:24.251" v="2748" actId="22"/>
          <ac:picMkLst>
            <pc:docMk/>
            <pc:sldMk cId="975099414" sldId="305"/>
            <ac:picMk id="9" creationId="{14547491-707A-42BE-9CCD-33D83E1BA18A}"/>
          </ac:picMkLst>
        </pc:picChg>
      </pc:sldChg>
      <pc:sldChg chg="add del">
        <pc:chgData name="Alistair Bissell" userId="6bc097de-efb8-4b4c-9d6e-79423327815d" providerId="ADAL" clId="{B4626EB3-AFD8-468B-92BE-EB14310675E6}" dt="2021-10-21T10:54:32.893" v="2740" actId="47"/>
        <pc:sldMkLst>
          <pc:docMk/>
          <pc:sldMk cId="2583950456" sldId="306"/>
        </pc:sldMkLst>
      </pc:sldChg>
      <pc:sldChg chg="add del">
        <pc:chgData name="Alistair Bissell" userId="6bc097de-efb8-4b4c-9d6e-79423327815d" providerId="ADAL" clId="{B4626EB3-AFD8-468B-92BE-EB14310675E6}" dt="2021-10-21T10:56:29.430" v="2750" actId="47"/>
        <pc:sldMkLst>
          <pc:docMk/>
          <pc:sldMk cId="3395201072" sldId="307"/>
        </pc:sldMkLst>
      </pc:sldChg>
      <pc:sldChg chg="addSp modSp add mod modNotesTx">
        <pc:chgData name="Alistair Bissell" userId="6bc097de-efb8-4b4c-9d6e-79423327815d" providerId="ADAL" clId="{B4626EB3-AFD8-468B-92BE-EB14310675E6}" dt="2021-10-21T18:07:04.015" v="5602" actId="14100"/>
        <pc:sldMkLst>
          <pc:docMk/>
          <pc:sldMk cId="4077735695" sldId="308"/>
        </pc:sldMkLst>
        <pc:spChg chg="mod">
          <ac:chgData name="Alistair Bissell" userId="6bc097de-efb8-4b4c-9d6e-79423327815d" providerId="ADAL" clId="{B4626EB3-AFD8-468B-92BE-EB14310675E6}" dt="2021-10-21T11:05:57.939" v="3086" actId="6549"/>
          <ac:spMkLst>
            <pc:docMk/>
            <pc:sldMk cId="4077735695" sldId="308"/>
            <ac:spMk id="2" creationId="{C113A8EB-52ED-450F-844F-A676A98DA0F7}"/>
          </ac:spMkLst>
        </pc:spChg>
        <pc:spChg chg="add mod">
          <ac:chgData name="Alistair Bissell" userId="6bc097de-efb8-4b4c-9d6e-79423327815d" providerId="ADAL" clId="{B4626EB3-AFD8-468B-92BE-EB14310675E6}" dt="2021-10-21T18:07:04.015" v="5602" actId="14100"/>
          <ac:spMkLst>
            <pc:docMk/>
            <pc:sldMk cId="4077735695" sldId="308"/>
            <ac:spMk id="3" creationId="{D97FCD61-A4F8-4261-8AE6-4E2EC3712A1C}"/>
          </ac:spMkLst>
        </pc:spChg>
        <pc:spChg chg="add mod">
          <ac:chgData name="Alistair Bissell" userId="6bc097de-efb8-4b4c-9d6e-79423327815d" providerId="ADAL" clId="{B4626EB3-AFD8-468B-92BE-EB14310675E6}" dt="2021-10-21T18:05:39.756" v="5554" actId="14100"/>
          <ac:spMkLst>
            <pc:docMk/>
            <pc:sldMk cId="4077735695" sldId="308"/>
            <ac:spMk id="5" creationId="{2B317972-E793-4529-BCFA-4937804C0F1E}"/>
          </ac:spMkLst>
        </pc:spChg>
        <pc:spChg chg="add mod">
          <ac:chgData name="Alistair Bissell" userId="6bc097de-efb8-4b4c-9d6e-79423327815d" providerId="ADAL" clId="{B4626EB3-AFD8-468B-92BE-EB14310675E6}" dt="2021-10-21T18:06:01.935" v="5556" actId="1076"/>
          <ac:spMkLst>
            <pc:docMk/>
            <pc:sldMk cId="4077735695" sldId="308"/>
            <ac:spMk id="6" creationId="{C66D0AAA-CA38-48F9-A36E-49F07C30A024}"/>
          </ac:spMkLst>
        </pc:spChg>
        <pc:picChg chg="mod">
          <ac:chgData name="Alistair Bissell" userId="6bc097de-efb8-4b4c-9d6e-79423327815d" providerId="ADAL" clId="{B4626EB3-AFD8-468B-92BE-EB14310675E6}" dt="2021-10-21T18:05:05.294" v="5527" actId="1076"/>
          <ac:picMkLst>
            <pc:docMk/>
            <pc:sldMk cId="4077735695" sldId="308"/>
            <ac:picMk id="7" creationId="{92BF8166-61E7-47A8-A262-C500F1F6BC7C}"/>
          </ac:picMkLst>
        </pc:picChg>
        <pc:cxnChg chg="add mod">
          <ac:chgData name="Alistair Bissell" userId="6bc097de-efb8-4b4c-9d6e-79423327815d" providerId="ADAL" clId="{B4626EB3-AFD8-468B-92BE-EB14310675E6}" dt="2021-10-21T18:05:00.532" v="5525" actId="1076"/>
          <ac:cxnSpMkLst>
            <pc:docMk/>
            <pc:sldMk cId="4077735695" sldId="308"/>
            <ac:cxnSpMk id="8" creationId="{4CDEFCF2-E60A-4574-A837-327D4CD5CB4F}"/>
          </ac:cxnSpMkLst>
        </pc:cxnChg>
        <pc:cxnChg chg="add mod">
          <ac:chgData name="Alistair Bissell" userId="6bc097de-efb8-4b4c-9d6e-79423327815d" providerId="ADAL" clId="{B4626EB3-AFD8-468B-92BE-EB14310675E6}" dt="2021-10-21T18:05:39.756" v="5554" actId="14100"/>
          <ac:cxnSpMkLst>
            <pc:docMk/>
            <pc:sldMk cId="4077735695" sldId="308"/>
            <ac:cxnSpMk id="10" creationId="{B36AC54D-E0A0-402C-9591-F556A9A6344D}"/>
          </ac:cxnSpMkLst>
        </pc:cxnChg>
        <pc:cxnChg chg="add mod">
          <ac:chgData name="Alistair Bissell" userId="6bc097de-efb8-4b4c-9d6e-79423327815d" providerId="ADAL" clId="{B4626EB3-AFD8-468B-92BE-EB14310675E6}" dt="2021-10-21T18:05:53.037" v="5555" actId="1076"/>
          <ac:cxnSpMkLst>
            <pc:docMk/>
            <pc:sldMk cId="4077735695" sldId="308"/>
            <ac:cxnSpMk id="12" creationId="{826361EC-0D8A-4838-B9DB-F4EEC14647FF}"/>
          </ac:cxnSpMkLst>
        </pc:cxnChg>
      </pc:sldChg>
      <pc:sldChg chg="addSp delSp modSp add mod ord modNotesTx">
        <pc:chgData name="Alistair Bissell" userId="6bc097de-efb8-4b4c-9d6e-79423327815d" providerId="ADAL" clId="{B4626EB3-AFD8-468B-92BE-EB14310675E6}" dt="2021-10-21T18:13:14.197" v="5604"/>
        <pc:sldMkLst>
          <pc:docMk/>
          <pc:sldMk cId="1705679877" sldId="309"/>
        </pc:sldMkLst>
        <pc:spChg chg="mod">
          <ac:chgData name="Alistair Bissell" userId="6bc097de-efb8-4b4c-9d6e-79423327815d" providerId="ADAL" clId="{B4626EB3-AFD8-468B-92BE-EB14310675E6}" dt="2021-10-21T11:21:12.513" v="4138" actId="1076"/>
          <ac:spMkLst>
            <pc:docMk/>
            <pc:sldMk cId="1705679877" sldId="309"/>
            <ac:spMk id="2" creationId="{C113A8EB-52ED-450F-844F-A676A98DA0F7}"/>
          </ac:spMkLst>
        </pc:spChg>
        <pc:spChg chg="add del">
          <ac:chgData name="Alistair Bissell" userId="6bc097de-efb8-4b4c-9d6e-79423327815d" providerId="ADAL" clId="{B4626EB3-AFD8-468B-92BE-EB14310675E6}" dt="2021-10-21T11:21:01.111" v="4136" actId="478"/>
          <ac:spMkLst>
            <pc:docMk/>
            <pc:sldMk cId="1705679877" sldId="309"/>
            <ac:spMk id="3" creationId="{B43B5E3D-6836-4BA2-9692-726749CD4ACE}"/>
          </ac:spMkLst>
        </pc:spChg>
        <pc:spChg chg="add del mod">
          <ac:chgData name="Alistair Bissell" userId="6bc097de-efb8-4b4c-9d6e-79423327815d" providerId="ADAL" clId="{B4626EB3-AFD8-468B-92BE-EB14310675E6}" dt="2021-10-21T11:20:52.830" v="4130" actId="478"/>
          <ac:spMkLst>
            <pc:docMk/>
            <pc:sldMk cId="1705679877" sldId="309"/>
            <ac:spMk id="5" creationId="{2C92CACE-DE14-40D5-9ACD-159DCA36989F}"/>
          </ac:spMkLst>
        </pc:spChg>
        <pc:spChg chg="add del mod">
          <ac:chgData name="Alistair Bissell" userId="6bc097de-efb8-4b4c-9d6e-79423327815d" providerId="ADAL" clId="{B4626EB3-AFD8-468B-92BE-EB14310675E6}" dt="2021-10-21T11:21:04.701" v="4137" actId="478"/>
          <ac:spMkLst>
            <pc:docMk/>
            <pc:sldMk cId="1705679877" sldId="309"/>
            <ac:spMk id="13" creationId="{A06F2055-DA58-474B-94DC-03AA9F8B76EF}"/>
          </ac:spMkLst>
        </pc:spChg>
        <pc:grpChg chg="del">
          <ac:chgData name="Alistair Bissell" userId="6bc097de-efb8-4b4c-9d6e-79423327815d" providerId="ADAL" clId="{B4626EB3-AFD8-468B-92BE-EB14310675E6}" dt="2021-10-21T11:20:58.153" v="4134" actId="478"/>
          <ac:grpSpMkLst>
            <pc:docMk/>
            <pc:sldMk cId="1705679877" sldId="309"/>
            <ac:grpSpMk id="6" creationId="{128B8E32-F068-4772-A237-B2A7B4447E04}"/>
          </ac:grpSpMkLst>
        </pc:grpChg>
        <pc:grpChg chg="del">
          <ac:chgData name="Alistair Bissell" userId="6bc097de-efb8-4b4c-9d6e-79423327815d" providerId="ADAL" clId="{B4626EB3-AFD8-468B-92BE-EB14310675E6}" dt="2021-10-21T11:20:59.106" v="4135" actId="478"/>
          <ac:grpSpMkLst>
            <pc:docMk/>
            <pc:sldMk cId="1705679877" sldId="309"/>
            <ac:grpSpMk id="9" creationId="{F72F8400-237D-4A24-BEE3-AA7F8EB76909}"/>
          </ac:grpSpMkLst>
        </pc:grpChg>
        <pc:picChg chg="add del mod">
          <ac:chgData name="Alistair Bissell" userId="6bc097de-efb8-4b4c-9d6e-79423327815d" providerId="ADAL" clId="{B4626EB3-AFD8-468B-92BE-EB14310675E6}" dt="2021-10-21T13:28:13.295" v="4250" actId="21"/>
          <ac:picMkLst>
            <pc:docMk/>
            <pc:sldMk cId="1705679877" sldId="309"/>
            <ac:picMk id="15" creationId="{60EEFDBD-2814-4655-B097-5FA35A198AF4}"/>
          </ac:picMkLst>
        </pc:picChg>
        <pc:picChg chg="add mod">
          <ac:chgData name="Alistair Bissell" userId="6bc097de-efb8-4b4c-9d6e-79423327815d" providerId="ADAL" clId="{B4626EB3-AFD8-468B-92BE-EB14310675E6}" dt="2021-10-21T13:29:33.975" v="4259" actId="1076"/>
          <ac:picMkLst>
            <pc:docMk/>
            <pc:sldMk cId="1705679877" sldId="309"/>
            <ac:picMk id="17" creationId="{2FCEFE2A-3549-463E-8531-69AED369D930}"/>
          </ac:picMkLst>
        </pc:picChg>
        <pc:picChg chg="add mod">
          <ac:chgData name="Alistair Bissell" userId="6bc097de-efb8-4b4c-9d6e-79423327815d" providerId="ADAL" clId="{B4626EB3-AFD8-468B-92BE-EB14310675E6}" dt="2021-10-21T13:29:13.944" v="4254" actId="14100"/>
          <ac:picMkLst>
            <pc:docMk/>
            <pc:sldMk cId="1705679877" sldId="309"/>
            <ac:picMk id="19" creationId="{AB4D7760-7BD4-433A-ABB7-475B24530D94}"/>
          </ac:picMkLst>
        </pc:picChg>
      </pc:sldChg>
      <pc:sldChg chg="addSp delSp modSp add mod modAnim modNotesTx">
        <pc:chgData name="Alistair Bissell" userId="6bc097de-efb8-4b4c-9d6e-79423327815d" providerId="ADAL" clId="{B4626EB3-AFD8-468B-92BE-EB14310675E6}" dt="2021-10-21T19:00:19.972" v="8056" actId="20577"/>
        <pc:sldMkLst>
          <pc:docMk/>
          <pc:sldMk cId="751014751" sldId="310"/>
        </pc:sldMkLst>
        <pc:spChg chg="mod">
          <ac:chgData name="Alistair Bissell" userId="6bc097de-efb8-4b4c-9d6e-79423327815d" providerId="ADAL" clId="{B4626EB3-AFD8-468B-92BE-EB14310675E6}" dt="2021-10-21T13:42:40.974" v="4348" actId="14100"/>
          <ac:spMkLst>
            <pc:docMk/>
            <pc:sldMk cId="751014751" sldId="310"/>
            <ac:spMk id="2" creationId="{C113A8EB-52ED-450F-844F-A676A98DA0F7}"/>
          </ac:spMkLst>
        </pc:spChg>
        <pc:spChg chg="mod">
          <ac:chgData name="Alistair Bissell" userId="6bc097de-efb8-4b4c-9d6e-79423327815d" providerId="ADAL" clId="{B4626EB3-AFD8-468B-92BE-EB14310675E6}" dt="2021-10-21T13:44:24.132" v="4440" actId="947"/>
          <ac:spMkLst>
            <pc:docMk/>
            <pc:sldMk cId="751014751" sldId="310"/>
            <ac:spMk id="3" creationId="{B43B5E3D-6836-4BA2-9692-726749CD4ACE}"/>
          </ac:spMkLst>
        </pc:spChg>
        <pc:spChg chg="mod">
          <ac:chgData name="Alistair Bissell" userId="6bc097de-efb8-4b4c-9d6e-79423327815d" providerId="ADAL" clId="{B4626EB3-AFD8-468B-92BE-EB14310675E6}" dt="2021-10-21T18:49:22.557" v="7346" actId="20577"/>
          <ac:spMkLst>
            <pc:docMk/>
            <pc:sldMk cId="751014751" sldId="310"/>
            <ac:spMk id="4" creationId="{70A25FD5-ECF7-4B4B-A7AB-A122A57991E1}"/>
          </ac:spMkLst>
        </pc:spChg>
        <pc:spChg chg="mod">
          <ac:chgData name="Alistair Bissell" userId="6bc097de-efb8-4b4c-9d6e-79423327815d" providerId="ADAL" clId="{B4626EB3-AFD8-468B-92BE-EB14310675E6}" dt="2021-10-21T13:42:18.266" v="4346"/>
          <ac:spMkLst>
            <pc:docMk/>
            <pc:sldMk cId="751014751" sldId="310"/>
            <ac:spMk id="24" creationId="{906B4B20-D4F4-4014-95B1-1E2E3B85CDD0}"/>
          </ac:spMkLst>
        </pc:spChg>
        <pc:spChg chg="mod">
          <ac:chgData name="Alistair Bissell" userId="6bc097de-efb8-4b4c-9d6e-79423327815d" providerId="ADAL" clId="{B4626EB3-AFD8-468B-92BE-EB14310675E6}" dt="2021-10-21T13:42:18.266" v="4346"/>
          <ac:spMkLst>
            <pc:docMk/>
            <pc:sldMk cId="751014751" sldId="310"/>
            <ac:spMk id="27" creationId="{7697A3E1-4055-4939-8AE0-0824BEC7F312}"/>
          </ac:spMkLst>
        </pc:spChg>
        <pc:grpChg chg="del">
          <ac:chgData name="Alistair Bissell" userId="6bc097de-efb8-4b4c-9d6e-79423327815d" providerId="ADAL" clId="{B4626EB3-AFD8-468B-92BE-EB14310675E6}" dt="2021-10-21T13:42:13.987" v="4345" actId="478"/>
          <ac:grpSpMkLst>
            <pc:docMk/>
            <pc:sldMk cId="751014751" sldId="310"/>
            <ac:grpSpMk id="13" creationId="{77BE0379-59FF-4232-A759-0CDC07D9D572}"/>
          </ac:grpSpMkLst>
        </pc:grpChg>
        <pc:grpChg chg="del">
          <ac:chgData name="Alistair Bissell" userId="6bc097de-efb8-4b4c-9d6e-79423327815d" providerId="ADAL" clId="{B4626EB3-AFD8-468B-92BE-EB14310675E6}" dt="2021-10-21T13:42:12.955" v="4344" actId="478"/>
          <ac:grpSpMkLst>
            <pc:docMk/>
            <pc:sldMk cId="751014751" sldId="310"/>
            <ac:grpSpMk id="16" creationId="{3C1C9BC2-249B-4FF0-884F-832AD453F0B1}"/>
          </ac:grpSpMkLst>
        </pc:grpChg>
        <pc:grpChg chg="del">
          <ac:chgData name="Alistair Bissell" userId="6bc097de-efb8-4b4c-9d6e-79423327815d" providerId="ADAL" clId="{B4626EB3-AFD8-468B-92BE-EB14310675E6}" dt="2021-10-21T13:42:12.122" v="4343" actId="478"/>
          <ac:grpSpMkLst>
            <pc:docMk/>
            <pc:sldMk cId="751014751" sldId="310"/>
            <ac:grpSpMk id="19" creationId="{15A27F51-E8B9-4D33-A8CC-ACD24C765C0F}"/>
          </ac:grpSpMkLst>
        </pc:grpChg>
        <pc:grpChg chg="add mod">
          <ac:chgData name="Alistair Bissell" userId="6bc097de-efb8-4b4c-9d6e-79423327815d" providerId="ADAL" clId="{B4626EB3-AFD8-468B-92BE-EB14310675E6}" dt="2021-10-21T13:42:18.266" v="4346"/>
          <ac:grpSpMkLst>
            <pc:docMk/>
            <pc:sldMk cId="751014751" sldId="310"/>
            <ac:grpSpMk id="22" creationId="{DF9C36F4-4401-4B75-8B50-41D3EE1B3298}"/>
          </ac:grpSpMkLst>
        </pc:grpChg>
        <pc:grpChg chg="add mod">
          <ac:chgData name="Alistair Bissell" userId="6bc097de-efb8-4b4c-9d6e-79423327815d" providerId="ADAL" clId="{B4626EB3-AFD8-468B-92BE-EB14310675E6}" dt="2021-10-21T13:45:17.417" v="4487" actId="1076"/>
          <ac:grpSpMkLst>
            <pc:docMk/>
            <pc:sldMk cId="751014751" sldId="310"/>
            <ac:grpSpMk id="25" creationId="{4B0CB565-A358-4DB8-834F-797AFE279EB6}"/>
          </ac:grpSpMkLst>
        </pc:grpChg>
        <pc:picChg chg="mod">
          <ac:chgData name="Alistair Bissell" userId="6bc097de-efb8-4b4c-9d6e-79423327815d" providerId="ADAL" clId="{B4626EB3-AFD8-468B-92BE-EB14310675E6}" dt="2021-10-21T13:42:18.266" v="4346"/>
          <ac:picMkLst>
            <pc:docMk/>
            <pc:sldMk cId="751014751" sldId="310"/>
            <ac:picMk id="23" creationId="{430C0732-282A-41DA-8935-0583DB6BCF36}"/>
          </ac:picMkLst>
        </pc:picChg>
        <pc:picChg chg="mod">
          <ac:chgData name="Alistair Bissell" userId="6bc097de-efb8-4b4c-9d6e-79423327815d" providerId="ADAL" clId="{B4626EB3-AFD8-468B-92BE-EB14310675E6}" dt="2021-10-21T13:42:18.266" v="4346"/>
          <ac:picMkLst>
            <pc:docMk/>
            <pc:sldMk cId="751014751" sldId="310"/>
            <ac:picMk id="26" creationId="{17720FE6-EEF6-4E70-B5C5-44A2BC7D0B07}"/>
          </ac:picMkLst>
        </pc:picChg>
      </pc:sldChg>
      <pc:sldChg chg="modSp add modNotesTx">
        <pc:chgData name="Alistair Bissell" userId="6bc097de-efb8-4b4c-9d6e-79423327815d" providerId="ADAL" clId="{B4626EB3-AFD8-468B-92BE-EB14310675E6}" dt="2021-10-21T18:41:26.041" v="7335" actId="20577"/>
        <pc:sldMkLst>
          <pc:docMk/>
          <pc:sldMk cId="597631032" sldId="311"/>
        </pc:sldMkLst>
        <pc:spChg chg="mod">
          <ac:chgData name="Alistair Bissell" userId="6bc097de-efb8-4b4c-9d6e-79423327815d" providerId="ADAL" clId="{B4626EB3-AFD8-468B-92BE-EB14310675E6}" dt="2021-10-21T18:39:46.010" v="7160" actId="20577"/>
          <ac:spMkLst>
            <pc:docMk/>
            <pc:sldMk cId="597631032" sldId="311"/>
            <ac:spMk id="4" creationId="{70A25FD5-ECF7-4B4B-A7AB-A122A57991E1}"/>
          </ac:spMkLst>
        </pc:spChg>
      </pc:sldChg>
      <pc:sldChg chg="addSp modSp add mod modNotesTx">
        <pc:chgData name="Alistair Bissell" userId="6bc097de-efb8-4b4c-9d6e-79423327815d" providerId="ADAL" clId="{B4626EB3-AFD8-468B-92BE-EB14310675E6}" dt="2021-10-21T18:55:48.070" v="7879" actId="20577"/>
        <pc:sldMkLst>
          <pc:docMk/>
          <pc:sldMk cId="4258486001" sldId="312"/>
        </pc:sldMkLst>
        <pc:spChg chg="mod">
          <ac:chgData name="Alistair Bissell" userId="6bc097de-efb8-4b4c-9d6e-79423327815d" providerId="ADAL" clId="{B4626EB3-AFD8-468B-92BE-EB14310675E6}" dt="2021-10-21T18:53:44.449" v="7559" actId="20577"/>
          <ac:spMkLst>
            <pc:docMk/>
            <pc:sldMk cId="4258486001" sldId="312"/>
            <ac:spMk id="3" creationId="{B43B5E3D-6836-4BA2-9692-726749CD4ACE}"/>
          </ac:spMkLst>
        </pc:spChg>
        <pc:picChg chg="add mod">
          <ac:chgData name="Alistair Bissell" userId="6bc097de-efb8-4b4c-9d6e-79423327815d" providerId="ADAL" clId="{B4626EB3-AFD8-468B-92BE-EB14310675E6}" dt="2021-10-21T18:53:55.853" v="7562" actId="1076"/>
          <ac:picMkLst>
            <pc:docMk/>
            <pc:sldMk cId="4258486001" sldId="312"/>
            <ac:picMk id="4" creationId="{5F05F12F-702A-46BC-90BB-D6E0436D1C80}"/>
          </ac:picMkLst>
        </pc:picChg>
      </pc:sldChg>
    </pc:docChg>
  </pc:docChgLst>
  <pc:docChgLst>
    <pc:chgData name="Alistair Bissell" userId="6bc097de-efb8-4b4c-9d6e-79423327815d" providerId="ADAL" clId="{1E601CB6-A239-45A3-8748-D9E23E99E859}"/>
    <pc:docChg chg="undo custSel addSld delSld modSld sldOrd">
      <pc:chgData name="Alistair Bissell" userId="6bc097de-efb8-4b4c-9d6e-79423327815d" providerId="ADAL" clId="{1E601CB6-A239-45A3-8748-D9E23E99E859}" dt="2021-08-05T15:06:51.046" v="5539" actId="47"/>
      <pc:docMkLst>
        <pc:docMk/>
      </pc:docMkLst>
      <pc:sldChg chg="modSp mod modNotesTx">
        <pc:chgData name="Alistair Bissell" userId="6bc097de-efb8-4b4c-9d6e-79423327815d" providerId="ADAL" clId="{1E601CB6-A239-45A3-8748-D9E23E99E859}" dt="2021-07-21T13:32:58.940" v="5391" actId="20577"/>
        <pc:sldMkLst>
          <pc:docMk/>
          <pc:sldMk cId="1779749011" sldId="271"/>
        </pc:sldMkLst>
        <pc:spChg chg="mod">
          <ac:chgData name="Alistair Bissell" userId="6bc097de-efb8-4b4c-9d6e-79423327815d" providerId="ADAL" clId="{1E601CB6-A239-45A3-8748-D9E23E99E859}" dt="2021-07-19T21:33:25.624" v="2606" actId="20577"/>
          <ac:spMkLst>
            <pc:docMk/>
            <pc:sldMk cId="1779749011" sldId="271"/>
            <ac:spMk id="2" creationId="{00000000-0000-0000-0000-000000000000}"/>
          </ac:spMkLst>
        </pc:spChg>
        <pc:spChg chg="mod">
          <ac:chgData name="Alistair Bissell" userId="6bc097de-efb8-4b4c-9d6e-79423327815d" providerId="ADAL" clId="{1E601CB6-A239-45A3-8748-D9E23E99E859}" dt="2021-07-19T21:51:39.534" v="3479" actId="5793"/>
          <ac:spMkLst>
            <pc:docMk/>
            <pc:sldMk cId="1779749011" sldId="271"/>
            <ac:spMk id="3" creationId="{00000000-0000-0000-0000-000000000000}"/>
          </ac:spMkLst>
        </pc:spChg>
      </pc:sldChg>
      <pc:sldChg chg="addSp delSp modSp add mod modClrScheme chgLayout modNotesTx">
        <pc:chgData name="Alistair Bissell" userId="6bc097de-efb8-4b4c-9d6e-79423327815d" providerId="ADAL" clId="{1E601CB6-A239-45A3-8748-D9E23E99E859}" dt="2021-07-19T22:05:13.613" v="3876" actId="20577"/>
        <pc:sldMkLst>
          <pc:docMk/>
          <pc:sldMk cId="1762851674" sldId="272"/>
        </pc:sldMkLst>
        <pc:spChg chg="mod ord">
          <ac:chgData name="Alistair Bissell" userId="6bc097de-efb8-4b4c-9d6e-79423327815d" providerId="ADAL" clId="{1E601CB6-A239-45A3-8748-D9E23E99E859}" dt="2021-07-15T13:41:25.418" v="363" actId="255"/>
          <ac:spMkLst>
            <pc:docMk/>
            <pc:sldMk cId="1762851674" sldId="272"/>
            <ac:spMk id="2" creationId="{00000000-0000-0000-0000-000000000000}"/>
          </ac:spMkLst>
        </pc:spChg>
        <pc:spChg chg="del mod">
          <ac:chgData name="Alistair Bissell" userId="6bc097de-efb8-4b4c-9d6e-79423327815d" providerId="ADAL" clId="{1E601CB6-A239-45A3-8748-D9E23E99E859}" dt="2021-07-15T13:24:37.335" v="103" actId="931"/>
          <ac:spMkLst>
            <pc:docMk/>
            <pc:sldMk cId="1762851674" sldId="272"/>
            <ac:spMk id="3" creationId="{00000000-0000-0000-0000-000000000000}"/>
          </ac:spMkLst>
        </pc:spChg>
        <pc:spChg chg="add del mod">
          <ac:chgData name="Alistair Bissell" userId="6bc097de-efb8-4b4c-9d6e-79423327815d" providerId="ADAL" clId="{1E601CB6-A239-45A3-8748-D9E23E99E859}" dt="2021-07-15T13:25:08.835" v="111" actId="26606"/>
          <ac:spMkLst>
            <pc:docMk/>
            <pc:sldMk cId="1762851674" sldId="272"/>
            <ac:spMk id="7" creationId="{DEAFF22A-9D15-41AA-AE05-D64AF9830528}"/>
          </ac:spMkLst>
        </pc:spChg>
        <pc:spChg chg="add mod">
          <ac:chgData name="Alistair Bissell" userId="6bc097de-efb8-4b4c-9d6e-79423327815d" providerId="ADAL" clId="{1E601CB6-A239-45A3-8748-D9E23E99E859}" dt="2021-07-15T13:50:17.421" v="504" actId="6549"/>
          <ac:spMkLst>
            <pc:docMk/>
            <pc:sldMk cId="1762851674" sldId="272"/>
            <ac:spMk id="9" creationId="{1BB9AAD7-3168-4EA3-9A8B-C04D865F3EB7}"/>
          </ac:spMkLst>
        </pc:spChg>
        <pc:spChg chg="add del mod">
          <ac:chgData name="Alistair Bissell" userId="6bc097de-efb8-4b4c-9d6e-79423327815d" providerId="ADAL" clId="{1E601CB6-A239-45A3-8748-D9E23E99E859}" dt="2021-07-15T13:25:01.209" v="107" actId="26606"/>
          <ac:spMkLst>
            <pc:docMk/>
            <pc:sldMk cId="1762851674" sldId="272"/>
            <ac:spMk id="10" creationId="{1BB9AAD7-3168-4EA3-9A8B-C04D865F3EB7}"/>
          </ac:spMkLst>
        </pc:spChg>
        <pc:spChg chg="add mod">
          <ac:chgData name="Alistair Bissell" userId="6bc097de-efb8-4b4c-9d6e-79423327815d" providerId="ADAL" clId="{1E601CB6-A239-45A3-8748-D9E23E99E859}" dt="2021-07-19T21:39:52.841" v="3077" actId="14100"/>
          <ac:spMkLst>
            <pc:docMk/>
            <pc:sldMk cId="1762851674" sldId="272"/>
            <ac:spMk id="11" creationId="{181B7DB6-CCC7-4205-9F20-D1C4FACB2F35}"/>
          </ac:spMkLst>
        </pc:spChg>
        <pc:picChg chg="add mod">
          <ac:chgData name="Alistair Bissell" userId="6bc097de-efb8-4b4c-9d6e-79423327815d" providerId="ADAL" clId="{1E601CB6-A239-45A3-8748-D9E23E99E859}" dt="2021-07-15T13:40:57.770" v="355" actId="1076"/>
          <ac:picMkLst>
            <pc:docMk/>
            <pc:sldMk cId="1762851674" sldId="272"/>
            <ac:picMk id="5" creationId="{4114BC2E-B6C7-467E-9899-07EECC8F6427}"/>
          </ac:picMkLst>
        </pc:picChg>
      </pc:sldChg>
      <pc:sldChg chg="addSp delSp modSp add mod modNotesTx">
        <pc:chgData name="Alistair Bissell" userId="6bc097de-efb8-4b4c-9d6e-79423327815d" providerId="ADAL" clId="{1E601CB6-A239-45A3-8748-D9E23E99E859}" dt="2021-07-15T15:57:07.936" v="2477" actId="20577"/>
        <pc:sldMkLst>
          <pc:docMk/>
          <pc:sldMk cId="3364562764" sldId="273"/>
        </pc:sldMkLst>
        <pc:spChg chg="mod">
          <ac:chgData name="Alistair Bissell" userId="6bc097de-efb8-4b4c-9d6e-79423327815d" providerId="ADAL" clId="{1E601CB6-A239-45A3-8748-D9E23E99E859}" dt="2021-07-15T13:42:50.740" v="396" actId="20577"/>
          <ac:spMkLst>
            <pc:docMk/>
            <pc:sldMk cId="3364562764" sldId="273"/>
            <ac:spMk id="2" creationId="{00000000-0000-0000-0000-000000000000}"/>
          </ac:spMkLst>
        </pc:spChg>
        <pc:spChg chg="del mod">
          <ac:chgData name="Alistair Bissell" userId="6bc097de-efb8-4b4c-9d6e-79423327815d" providerId="ADAL" clId="{1E601CB6-A239-45A3-8748-D9E23E99E859}" dt="2021-07-15T13:43:57.482" v="457" actId="478"/>
          <ac:spMkLst>
            <pc:docMk/>
            <pc:sldMk cId="3364562764" sldId="273"/>
            <ac:spMk id="3" creationId="{00000000-0000-0000-0000-000000000000}"/>
          </ac:spMkLst>
        </pc:spChg>
        <pc:spChg chg="add mod">
          <ac:chgData name="Alistair Bissell" userId="6bc097de-efb8-4b4c-9d6e-79423327815d" providerId="ADAL" clId="{1E601CB6-A239-45A3-8748-D9E23E99E859}" dt="2021-07-15T13:43:29.643" v="454" actId="20577"/>
          <ac:spMkLst>
            <pc:docMk/>
            <pc:sldMk cId="3364562764" sldId="273"/>
            <ac:spMk id="4" creationId="{75FFDA26-5225-4538-9F27-ADAFDC9CD8BF}"/>
          </ac:spMkLst>
        </pc:spChg>
        <pc:grpChg chg="add mod">
          <ac:chgData name="Alistair Bissell" userId="6bc097de-efb8-4b4c-9d6e-79423327815d" providerId="ADAL" clId="{1E601CB6-A239-45A3-8748-D9E23E99E859}" dt="2021-07-15T13:53:54.386" v="529" actId="1076"/>
          <ac:grpSpMkLst>
            <pc:docMk/>
            <pc:sldMk cId="3364562764" sldId="273"/>
            <ac:grpSpMk id="15" creationId="{18F8AA03-CCCD-4632-9845-CFCD9E1B8419}"/>
          </ac:grpSpMkLst>
        </pc:grpChg>
        <pc:grpChg chg="add del mod">
          <ac:chgData name="Alistair Bissell" userId="6bc097de-efb8-4b4c-9d6e-79423327815d" providerId="ADAL" clId="{1E601CB6-A239-45A3-8748-D9E23E99E859}" dt="2021-07-15T13:54:59.525" v="537" actId="478"/>
          <ac:grpSpMkLst>
            <pc:docMk/>
            <pc:sldMk cId="3364562764" sldId="273"/>
            <ac:grpSpMk id="16" creationId="{399B94BA-CBEA-47D8-BA0E-ABBD165413CC}"/>
          </ac:grpSpMkLst>
        </pc:grpChg>
        <pc:picChg chg="add mod">
          <ac:chgData name="Alistair Bissell" userId="6bc097de-efb8-4b4c-9d6e-79423327815d" providerId="ADAL" clId="{1E601CB6-A239-45A3-8748-D9E23E99E859}" dt="2021-07-15T13:54:24.378" v="533" actId="164"/>
          <ac:picMkLst>
            <pc:docMk/>
            <pc:sldMk cId="3364562764" sldId="273"/>
            <ac:picMk id="6" creationId="{2419391C-B028-41F7-B30E-FAC0541D4FBA}"/>
          </ac:picMkLst>
        </pc:picChg>
        <pc:picChg chg="add mod">
          <ac:chgData name="Alistair Bissell" userId="6bc097de-efb8-4b4c-9d6e-79423327815d" providerId="ADAL" clId="{1E601CB6-A239-45A3-8748-D9E23E99E859}" dt="2021-07-15T13:54:24.378" v="533" actId="164"/>
          <ac:picMkLst>
            <pc:docMk/>
            <pc:sldMk cId="3364562764" sldId="273"/>
            <ac:picMk id="8" creationId="{E67EA36B-D187-4F99-B581-780EFC2247E9}"/>
          </ac:picMkLst>
        </pc:picChg>
        <pc:picChg chg="add del mod">
          <ac:chgData name="Alistair Bissell" userId="6bc097de-efb8-4b4c-9d6e-79423327815d" providerId="ADAL" clId="{1E601CB6-A239-45A3-8748-D9E23E99E859}" dt="2021-07-15T13:54:52.450" v="535" actId="478"/>
          <ac:picMkLst>
            <pc:docMk/>
            <pc:sldMk cId="3364562764" sldId="273"/>
            <ac:picMk id="10" creationId="{104BEAAE-5DB2-407A-A85F-618D8C56867F}"/>
          </ac:picMkLst>
        </pc:picChg>
        <pc:picChg chg="add mod">
          <ac:chgData name="Alistair Bissell" userId="6bc097de-efb8-4b4c-9d6e-79423327815d" providerId="ADAL" clId="{1E601CB6-A239-45A3-8748-D9E23E99E859}" dt="2021-07-15T13:53:49.052" v="528" actId="164"/>
          <ac:picMkLst>
            <pc:docMk/>
            <pc:sldMk cId="3364562764" sldId="273"/>
            <ac:picMk id="12" creationId="{86575CAE-026C-46C2-B0E9-F0639BAAAFA7}"/>
          </ac:picMkLst>
        </pc:picChg>
        <pc:picChg chg="add mod">
          <ac:chgData name="Alistair Bissell" userId="6bc097de-efb8-4b4c-9d6e-79423327815d" providerId="ADAL" clId="{1E601CB6-A239-45A3-8748-D9E23E99E859}" dt="2021-07-15T13:53:49.052" v="528" actId="164"/>
          <ac:picMkLst>
            <pc:docMk/>
            <pc:sldMk cId="3364562764" sldId="273"/>
            <ac:picMk id="14" creationId="{CF5633A6-B1ED-4255-A790-44EDE1A03FC9}"/>
          </ac:picMkLst>
        </pc:picChg>
        <pc:picChg chg="add mod">
          <ac:chgData name="Alistair Bissell" userId="6bc097de-efb8-4b4c-9d6e-79423327815d" providerId="ADAL" clId="{1E601CB6-A239-45A3-8748-D9E23E99E859}" dt="2021-07-15T13:55:14.553" v="544" actId="1076"/>
          <ac:picMkLst>
            <pc:docMk/>
            <pc:sldMk cId="3364562764" sldId="273"/>
            <ac:picMk id="18" creationId="{2F3117A0-9771-41C2-94CF-A1CB4FCA0A7A}"/>
          </ac:picMkLst>
        </pc:picChg>
        <pc:picChg chg="add mod">
          <ac:chgData name="Alistair Bissell" userId="6bc097de-efb8-4b4c-9d6e-79423327815d" providerId="ADAL" clId="{1E601CB6-A239-45A3-8748-D9E23E99E859}" dt="2021-07-15T13:55:22.730" v="546" actId="1076"/>
          <ac:picMkLst>
            <pc:docMk/>
            <pc:sldMk cId="3364562764" sldId="273"/>
            <ac:picMk id="20" creationId="{8BF17376-503D-47D8-9534-2C1C1AB2541E}"/>
          </ac:picMkLst>
        </pc:picChg>
      </pc:sldChg>
      <pc:sldChg chg="modSp add del mod modNotesTx">
        <pc:chgData name="Alistair Bissell" userId="6bc097de-efb8-4b4c-9d6e-79423327815d" providerId="ADAL" clId="{1E601CB6-A239-45A3-8748-D9E23E99E859}" dt="2021-08-05T15:06:51.046" v="5539" actId="47"/>
        <pc:sldMkLst>
          <pc:docMk/>
          <pc:sldMk cId="2125101468" sldId="274"/>
        </pc:sldMkLst>
        <pc:spChg chg="mod">
          <ac:chgData name="Alistair Bissell" userId="6bc097de-efb8-4b4c-9d6e-79423327815d" providerId="ADAL" clId="{1E601CB6-A239-45A3-8748-D9E23E99E859}" dt="2021-07-19T22:13:17.794" v="3881" actId="404"/>
          <ac:spMkLst>
            <pc:docMk/>
            <pc:sldMk cId="2125101468" sldId="274"/>
            <ac:spMk id="2" creationId="{00000000-0000-0000-0000-000000000000}"/>
          </ac:spMkLst>
        </pc:spChg>
        <pc:spChg chg="mod">
          <ac:chgData name="Alistair Bissell" userId="6bc097de-efb8-4b4c-9d6e-79423327815d" providerId="ADAL" clId="{1E601CB6-A239-45A3-8748-D9E23E99E859}" dt="2021-07-21T14:45:15.277" v="5538" actId="20577"/>
          <ac:spMkLst>
            <pc:docMk/>
            <pc:sldMk cId="2125101468" sldId="274"/>
            <ac:spMk id="3" creationId="{00000000-0000-0000-0000-000000000000}"/>
          </ac:spMkLst>
        </pc:spChg>
      </pc:sldChg>
      <pc:sldChg chg="addSp modSp new mod modAnim">
        <pc:chgData name="Alistair Bissell" userId="6bc097de-efb8-4b4c-9d6e-79423327815d" providerId="ADAL" clId="{1E601CB6-A239-45A3-8748-D9E23E99E859}" dt="2021-07-21T13:24:08.840" v="4288" actId="1076"/>
        <pc:sldMkLst>
          <pc:docMk/>
          <pc:sldMk cId="3271106796" sldId="275"/>
        </pc:sldMkLst>
        <pc:spChg chg="mod">
          <ac:chgData name="Alistair Bissell" userId="6bc097de-efb8-4b4c-9d6e-79423327815d" providerId="ADAL" clId="{1E601CB6-A239-45A3-8748-D9E23E99E859}" dt="2021-07-19T21:37:47.341" v="2936" actId="20577"/>
          <ac:spMkLst>
            <pc:docMk/>
            <pc:sldMk cId="3271106796" sldId="275"/>
            <ac:spMk id="2" creationId="{C113A8EB-52ED-450F-844F-A676A98DA0F7}"/>
          </ac:spMkLst>
        </pc:spChg>
        <pc:spChg chg="mod">
          <ac:chgData name="Alistair Bissell" userId="6bc097de-efb8-4b4c-9d6e-79423327815d" providerId="ADAL" clId="{1E601CB6-A239-45A3-8748-D9E23E99E859}" dt="2021-07-21T13:24:08.840" v="4288" actId="1076"/>
          <ac:spMkLst>
            <pc:docMk/>
            <pc:sldMk cId="3271106796" sldId="275"/>
            <ac:spMk id="3" creationId="{B43B5E3D-6836-4BA2-9692-726749CD4ACE}"/>
          </ac:spMkLst>
        </pc:spChg>
        <pc:spChg chg="add mod">
          <ac:chgData name="Alistair Bissell" userId="6bc097de-efb8-4b4c-9d6e-79423327815d" providerId="ADAL" clId="{1E601CB6-A239-45A3-8748-D9E23E99E859}" dt="2021-07-19T21:39:28.492" v="3075" actId="1076"/>
          <ac:spMkLst>
            <pc:docMk/>
            <pc:sldMk cId="3271106796" sldId="275"/>
            <ac:spMk id="5" creationId="{D9FDE1EA-BE04-457F-9D53-EF442EF0BB1C}"/>
          </ac:spMkLst>
        </pc:spChg>
      </pc:sldChg>
      <pc:sldChg chg="delSp modSp add mod ord delAnim modNotesTx">
        <pc:chgData name="Alistair Bissell" userId="6bc097de-efb8-4b4c-9d6e-79423327815d" providerId="ADAL" clId="{1E601CB6-A239-45A3-8748-D9E23E99E859}" dt="2021-07-21T13:30:00.578" v="5298" actId="20577"/>
        <pc:sldMkLst>
          <pc:docMk/>
          <pc:sldMk cId="4083647472" sldId="276"/>
        </pc:sldMkLst>
        <pc:spChg chg="mod">
          <ac:chgData name="Alistair Bissell" userId="6bc097de-efb8-4b4c-9d6e-79423327815d" providerId="ADAL" clId="{1E601CB6-A239-45A3-8748-D9E23E99E859}" dt="2021-07-19T21:43:02.234" v="3107" actId="20577"/>
          <ac:spMkLst>
            <pc:docMk/>
            <pc:sldMk cId="4083647472" sldId="276"/>
            <ac:spMk id="2" creationId="{C113A8EB-52ED-450F-844F-A676A98DA0F7}"/>
          </ac:spMkLst>
        </pc:spChg>
        <pc:spChg chg="mod">
          <ac:chgData name="Alistair Bissell" userId="6bc097de-efb8-4b4c-9d6e-79423327815d" providerId="ADAL" clId="{1E601CB6-A239-45A3-8748-D9E23E99E859}" dt="2021-07-19T21:46:44.986" v="3328" actId="6549"/>
          <ac:spMkLst>
            <pc:docMk/>
            <pc:sldMk cId="4083647472" sldId="276"/>
            <ac:spMk id="3" creationId="{B43B5E3D-6836-4BA2-9692-726749CD4ACE}"/>
          </ac:spMkLst>
        </pc:spChg>
        <pc:spChg chg="del">
          <ac:chgData name="Alistair Bissell" userId="6bc097de-efb8-4b4c-9d6e-79423327815d" providerId="ADAL" clId="{1E601CB6-A239-45A3-8748-D9E23E99E859}" dt="2021-07-19T21:44:14.819" v="3110" actId="478"/>
          <ac:spMkLst>
            <pc:docMk/>
            <pc:sldMk cId="4083647472" sldId="276"/>
            <ac:spMk id="5" creationId="{D9FDE1EA-BE04-457F-9D53-EF442EF0BB1C}"/>
          </ac:spMkLst>
        </pc:spChg>
      </pc:sldChg>
      <pc:sldChg chg="addSp modSp add mod modAnim">
        <pc:chgData name="Alistair Bissell" userId="6bc097de-efb8-4b4c-9d6e-79423327815d" providerId="ADAL" clId="{1E601CB6-A239-45A3-8748-D9E23E99E859}" dt="2021-07-19T21:47:37.404" v="3421"/>
        <pc:sldMkLst>
          <pc:docMk/>
          <pc:sldMk cId="1358479436" sldId="277"/>
        </pc:sldMkLst>
        <pc:spChg chg="mod">
          <ac:chgData name="Alistair Bissell" userId="6bc097de-efb8-4b4c-9d6e-79423327815d" providerId="ADAL" clId="{1E601CB6-A239-45A3-8748-D9E23E99E859}" dt="2021-07-19T21:44:46.895" v="3113" actId="108"/>
          <ac:spMkLst>
            <pc:docMk/>
            <pc:sldMk cId="1358479436" sldId="277"/>
            <ac:spMk id="3" creationId="{B43B5E3D-6836-4BA2-9692-726749CD4ACE}"/>
          </ac:spMkLst>
        </pc:spChg>
        <pc:spChg chg="add mod">
          <ac:chgData name="Alistair Bissell" userId="6bc097de-efb8-4b4c-9d6e-79423327815d" providerId="ADAL" clId="{1E601CB6-A239-45A3-8748-D9E23E99E859}" dt="2021-07-19T21:47:35.001" v="3420" actId="1076"/>
          <ac:spMkLst>
            <pc:docMk/>
            <pc:sldMk cId="1358479436" sldId="277"/>
            <ac:spMk id="4" creationId="{70A25FD5-ECF7-4B4B-A7AB-A122A57991E1}"/>
          </ac:spMkLst>
        </pc:spChg>
      </pc:sldChg>
      <pc:sldChg chg="addSp modSp add mod modClrScheme chgLayout">
        <pc:chgData name="Alistair Bissell" userId="6bc097de-efb8-4b4c-9d6e-79423327815d" providerId="ADAL" clId="{1E601CB6-A239-45A3-8748-D9E23E99E859}" dt="2021-07-21T13:33:52.603" v="5401" actId="1076"/>
        <pc:sldMkLst>
          <pc:docMk/>
          <pc:sldMk cId="2076068061" sldId="278"/>
        </pc:sldMkLst>
        <pc:spChg chg="mod ord">
          <ac:chgData name="Alistair Bissell" userId="6bc097de-efb8-4b4c-9d6e-79423327815d" providerId="ADAL" clId="{1E601CB6-A239-45A3-8748-D9E23E99E859}" dt="2021-07-21T13:33:52.603" v="5401" actId="1076"/>
          <ac:spMkLst>
            <pc:docMk/>
            <pc:sldMk cId="2076068061" sldId="278"/>
            <ac:spMk id="2" creationId="{C113A8EB-52ED-450F-844F-A676A98DA0F7}"/>
          </ac:spMkLst>
        </pc:spChg>
        <pc:spChg chg="mod">
          <ac:chgData name="Alistair Bissell" userId="6bc097de-efb8-4b4c-9d6e-79423327815d" providerId="ADAL" clId="{1E601CB6-A239-45A3-8748-D9E23E99E859}" dt="2021-07-19T22:05:52.076" v="3880" actId="26606"/>
          <ac:spMkLst>
            <pc:docMk/>
            <pc:sldMk cId="2076068061" sldId="278"/>
            <ac:spMk id="3" creationId="{B43B5E3D-6836-4BA2-9692-726749CD4ACE}"/>
          </ac:spMkLst>
        </pc:spChg>
        <pc:picChg chg="add mod">
          <ac:chgData name="Alistair Bissell" userId="6bc097de-efb8-4b4c-9d6e-79423327815d" providerId="ADAL" clId="{1E601CB6-A239-45A3-8748-D9E23E99E859}" dt="2021-07-19T22:05:52.076" v="3880" actId="26606"/>
          <ac:picMkLst>
            <pc:docMk/>
            <pc:sldMk cId="2076068061" sldId="278"/>
            <ac:picMk id="5" creationId="{A07157A0-3EC5-4AD6-B402-AE9AE21A14F3}"/>
          </ac:picMkLst>
        </pc:picChg>
      </pc:sldChg>
      <pc:sldChg chg="modSp add mod">
        <pc:chgData name="Alistair Bissell" userId="6bc097de-efb8-4b4c-9d6e-79423327815d" providerId="ADAL" clId="{1E601CB6-A239-45A3-8748-D9E23E99E859}" dt="2021-07-19T21:49:14.636" v="3437" actId="404"/>
        <pc:sldMkLst>
          <pc:docMk/>
          <pc:sldMk cId="4194139235" sldId="279"/>
        </pc:sldMkLst>
        <pc:spChg chg="mod">
          <ac:chgData name="Alistair Bissell" userId="6bc097de-efb8-4b4c-9d6e-79423327815d" providerId="ADAL" clId="{1E601CB6-A239-45A3-8748-D9E23E99E859}" dt="2021-07-19T21:49:14.636" v="3437" actId="404"/>
          <ac:spMkLst>
            <pc:docMk/>
            <pc:sldMk cId="4194139235" sldId="279"/>
            <ac:spMk id="3" creationId="{B43B5E3D-6836-4BA2-9692-726749CD4ACE}"/>
          </ac:spMkLst>
        </pc:spChg>
      </pc:sldChg>
      <pc:sldChg chg="modSp add mod setBg">
        <pc:chgData name="Alistair Bissell" userId="6bc097de-efb8-4b4c-9d6e-79423327815d" providerId="ADAL" clId="{1E601CB6-A239-45A3-8748-D9E23E99E859}" dt="2021-07-19T21:50:32.825" v="3458" actId="20577"/>
        <pc:sldMkLst>
          <pc:docMk/>
          <pc:sldMk cId="1484851767" sldId="280"/>
        </pc:sldMkLst>
        <pc:spChg chg="mod">
          <ac:chgData name="Alistair Bissell" userId="6bc097de-efb8-4b4c-9d6e-79423327815d" providerId="ADAL" clId="{1E601CB6-A239-45A3-8748-D9E23E99E859}" dt="2021-07-19T21:49:47.578" v="3450"/>
          <ac:spMkLst>
            <pc:docMk/>
            <pc:sldMk cId="1484851767" sldId="280"/>
            <ac:spMk id="2" creationId="{C113A8EB-52ED-450F-844F-A676A98DA0F7}"/>
          </ac:spMkLst>
        </pc:spChg>
        <pc:spChg chg="mod">
          <ac:chgData name="Alistair Bissell" userId="6bc097de-efb8-4b4c-9d6e-79423327815d" providerId="ADAL" clId="{1E601CB6-A239-45A3-8748-D9E23E99E859}" dt="2021-07-19T21:50:32.825" v="3458" actId="20577"/>
          <ac:spMkLst>
            <pc:docMk/>
            <pc:sldMk cId="1484851767" sldId="280"/>
            <ac:spMk id="3" creationId="{B43B5E3D-6836-4BA2-9692-726749CD4ACE}"/>
          </ac:spMkLst>
        </pc:spChg>
      </pc:sldChg>
      <pc:sldChg chg="modSp add mod">
        <pc:chgData name="Alistair Bissell" userId="6bc097de-efb8-4b4c-9d6e-79423327815d" providerId="ADAL" clId="{1E601CB6-A239-45A3-8748-D9E23E99E859}" dt="2021-07-19T21:51:16.542" v="3464" actId="6549"/>
        <pc:sldMkLst>
          <pc:docMk/>
          <pc:sldMk cId="622518344" sldId="281"/>
        </pc:sldMkLst>
        <pc:spChg chg="mod">
          <ac:chgData name="Alistair Bissell" userId="6bc097de-efb8-4b4c-9d6e-79423327815d" providerId="ADAL" clId="{1E601CB6-A239-45A3-8748-D9E23E99E859}" dt="2021-07-19T21:51:16.542" v="3464" actId="6549"/>
          <ac:spMkLst>
            <pc:docMk/>
            <pc:sldMk cId="622518344" sldId="281"/>
            <ac:spMk id="3" creationId="{B43B5E3D-6836-4BA2-9692-726749CD4ACE}"/>
          </ac:spMkLst>
        </pc:spChg>
      </pc:sldChg>
      <pc:sldChg chg="modSp add mod">
        <pc:chgData name="Alistair Bissell" userId="6bc097de-efb8-4b4c-9d6e-79423327815d" providerId="ADAL" clId="{1E601CB6-A239-45A3-8748-D9E23E99E859}" dt="2021-07-19T22:00:06.749" v="3689" actId="947"/>
        <pc:sldMkLst>
          <pc:docMk/>
          <pc:sldMk cId="3544029095" sldId="282"/>
        </pc:sldMkLst>
        <pc:spChg chg="mod">
          <ac:chgData name="Alistair Bissell" userId="6bc097de-efb8-4b4c-9d6e-79423327815d" providerId="ADAL" clId="{1E601CB6-A239-45A3-8748-D9E23E99E859}" dt="2021-07-19T22:00:06.749" v="3689" actId="947"/>
          <ac:spMkLst>
            <pc:docMk/>
            <pc:sldMk cId="3544029095" sldId="282"/>
            <ac:spMk id="3" creationId="{B43B5E3D-6836-4BA2-9692-726749CD4ACE}"/>
          </ac:spMkLst>
        </pc:spChg>
      </pc:sldChg>
      <pc:sldChg chg="addSp modSp add mod modAnim modNotesTx">
        <pc:chgData name="Alistair Bissell" userId="6bc097de-efb8-4b4c-9d6e-79423327815d" providerId="ADAL" clId="{1E601CB6-A239-45A3-8748-D9E23E99E859}" dt="2021-07-21T14:44:24.553" v="5506" actId="20577"/>
        <pc:sldMkLst>
          <pc:docMk/>
          <pc:sldMk cId="3315589025" sldId="283"/>
        </pc:sldMkLst>
        <pc:spChg chg="mod ord">
          <ac:chgData name="Alistair Bissell" userId="6bc097de-efb8-4b4c-9d6e-79423327815d" providerId="ADAL" clId="{1E601CB6-A239-45A3-8748-D9E23E99E859}" dt="2021-07-21T13:23:02.211" v="4281" actId="1076"/>
          <ac:spMkLst>
            <pc:docMk/>
            <pc:sldMk cId="3315589025" sldId="283"/>
            <ac:spMk id="2" creationId="{C113A8EB-52ED-450F-844F-A676A98DA0F7}"/>
          </ac:spMkLst>
        </pc:spChg>
        <pc:spChg chg="mod">
          <ac:chgData name="Alistair Bissell" userId="6bc097de-efb8-4b4c-9d6e-79423327815d" providerId="ADAL" clId="{1E601CB6-A239-45A3-8748-D9E23E99E859}" dt="2021-07-21T13:24:00.340" v="4287" actId="1076"/>
          <ac:spMkLst>
            <pc:docMk/>
            <pc:sldMk cId="3315589025" sldId="283"/>
            <ac:spMk id="3" creationId="{B43B5E3D-6836-4BA2-9692-726749CD4ACE}"/>
          </ac:spMkLst>
        </pc:spChg>
        <pc:spChg chg="mod">
          <ac:chgData name="Alistair Bissell" userId="6bc097de-efb8-4b4c-9d6e-79423327815d" providerId="ADAL" clId="{1E601CB6-A239-45A3-8748-D9E23E99E859}" dt="2021-07-21T13:23:45.923" v="4285" actId="404"/>
          <ac:spMkLst>
            <pc:docMk/>
            <pc:sldMk cId="3315589025" sldId="283"/>
            <ac:spMk id="5" creationId="{D9FDE1EA-BE04-457F-9D53-EF442EF0BB1C}"/>
          </ac:spMkLst>
        </pc:spChg>
        <pc:spChg chg="add mod">
          <ac:chgData name="Alistair Bissell" userId="6bc097de-efb8-4b4c-9d6e-79423327815d" providerId="ADAL" clId="{1E601CB6-A239-45A3-8748-D9E23E99E859}" dt="2021-07-21T13:23:49.679" v="4286" actId="404"/>
          <ac:spMkLst>
            <pc:docMk/>
            <pc:sldMk cId="3315589025" sldId="283"/>
            <ac:spMk id="6" creationId="{A2584E5F-4F98-4C9D-AA2D-7370BF9109F1}"/>
          </ac:spMkLst>
        </pc:spChg>
        <pc:picChg chg="add mod modCrop">
          <ac:chgData name="Alistair Bissell" userId="6bc097de-efb8-4b4c-9d6e-79423327815d" providerId="ADAL" clId="{1E601CB6-A239-45A3-8748-D9E23E99E859}" dt="2021-07-21T13:23:32.715" v="4282" actId="1076"/>
          <ac:picMkLst>
            <pc:docMk/>
            <pc:sldMk cId="3315589025" sldId="283"/>
            <ac:picMk id="7" creationId="{6567A03F-62AB-4933-9931-273D2B941337}"/>
          </ac:picMkLst>
        </pc:picChg>
      </pc:sldChg>
      <pc:sldChg chg="addSp delSp modSp add mod ord delAnim modNotesTx">
        <pc:chgData name="Alistair Bissell" userId="6bc097de-efb8-4b4c-9d6e-79423327815d" providerId="ADAL" clId="{1E601CB6-A239-45A3-8748-D9E23E99E859}" dt="2021-07-21T13:32:35.151" v="5364"/>
        <pc:sldMkLst>
          <pc:docMk/>
          <pc:sldMk cId="494250652" sldId="284"/>
        </pc:sldMkLst>
        <pc:spChg chg="mod">
          <ac:chgData name="Alistair Bissell" userId="6bc097de-efb8-4b4c-9d6e-79423327815d" providerId="ADAL" clId="{1E601CB6-A239-45A3-8748-D9E23E99E859}" dt="2021-07-21T13:31:54.256" v="5351" actId="1076"/>
          <ac:spMkLst>
            <pc:docMk/>
            <pc:sldMk cId="494250652" sldId="284"/>
            <ac:spMk id="3" creationId="{B43B5E3D-6836-4BA2-9692-726749CD4ACE}"/>
          </ac:spMkLst>
        </pc:spChg>
        <pc:spChg chg="del">
          <ac:chgData name="Alistair Bissell" userId="6bc097de-efb8-4b4c-9d6e-79423327815d" providerId="ADAL" clId="{1E601CB6-A239-45A3-8748-D9E23E99E859}" dt="2021-07-21T13:31:25.772" v="5341" actId="478"/>
          <ac:spMkLst>
            <pc:docMk/>
            <pc:sldMk cId="494250652" sldId="284"/>
            <ac:spMk id="4" creationId="{70A25FD5-ECF7-4B4B-A7AB-A122A57991E1}"/>
          </ac:spMkLst>
        </pc:spChg>
        <pc:picChg chg="add mod">
          <ac:chgData name="Alistair Bissell" userId="6bc097de-efb8-4b4c-9d6e-79423327815d" providerId="ADAL" clId="{1E601CB6-A239-45A3-8748-D9E23E99E859}" dt="2021-07-21T13:31:50.829" v="5350" actId="1076"/>
          <ac:picMkLst>
            <pc:docMk/>
            <pc:sldMk cId="494250652" sldId="284"/>
            <ac:picMk id="6" creationId="{DA522EB7-674F-4F5F-A521-2DB2AD5139E2}"/>
          </ac:picMkLst>
        </pc:picChg>
      </pc:sldChg>
    </pc:docChg>
  </pc:docChgLst>
  <pc:docChgLst>
    <pc:chgData name="Emma Bell" userId="ca87b970-aa90-4fbd-a372-fd98626d0c59" providerId="ADAL" clId="{4AEFEC8C-3AED-4E13-ABEE-7E64E1B771B0}"/>
    <pc:docChg chg="modSld">
      <pc:chgData name="Emma Bell" userId="ca87b970-aa90-4fbd-a372-fd98626d0c59" providerId="ADAL" clId="{4AEFEC8C-3AED-4E13-ABEE-7E64E1B771B0}" dt="2021-12-06T10:46:14.279" v="161" actId="6549"/>
      <pc:docMkLst>
        <pc:docMk/>
      </pc:docMkLst>
      <pc:sldChg chg="addSp modSp mod">
        <pc:chgData name="Emma Bell" userId="ca87b970-aa90-4fbd-a372-fd98626d0c59" providerId="ADAL" clId="{4AEFEC8C-3AED-4E13-ABEE-7E64E1B771B0}" dt="2021-12-06T10:37:35.903" v="19" actId="6549"/>
        <pc:sldMkLst>
          <pc:docMk/>
          <pc:sldMk cId="3315589025" sldId="283"/>
        </pc:sldMkLst>
        <pc:spChg chg="add mod">
          <ac:chgData name="Emma Bell" userId="ca87b970-aa90-4fbd-a372-fd98626d0c59" providerId="ADAL" clId="{4AEFEC8C-3AED-4E13-ABEE-7E64E1B771B0}" dt="2021-12-06T10:37:35.903" v="19" actId="6549"/>
          <ac:spMkLst>
            <pc:docMk/>
            <pc:sldMk cId="3315589025" sldId="283"/>
            <ac:spMk id="8" creationId="{B87DECE5-396D-43E5-B752-448F8D2D9C89}"/>
          </ac:spMkLst>
        </pc:spChg>
      </pc:sldChg>
      <pc:sldChg chg="modNotesTx">
        <pc:chgData name="Emma Bell" userId="ca87b970-aa90-4fbd-a372-fd98626d0c59" providerId="ADAL" clId="{4AEFEC8C-3AED-4E13-ABEE-7E64E1B771B0}" dt="2021-12-06T10:46:14.279" v="161" actId="6549"/>
        <pc:sldMkLst>
          <pc:docMk/>
          <pc:sldMk cId="3246882978" sldId="290"/>
        </pc:sldMkLst>
      </pc:sldChg>
    </pc:docChg>
  </pc:docChgLst>
  <pc:docChgLst>
    <pc:chgData name="Emma Bell" userId="ca87b970-aa90-4fbd-a372-fd98626d0c59" providerId="ADAL" clId="{AF9431AC-A757-4375-91A1-2CAC0BB27A70}"/>
    <pc:docChg chg="delSld modSld">
      <pc:chgData name="Emma Bell" userId="ca87b970-aa90-4fbd-a372-fd98626d0c59" providerId="ADAL" clId="{AF9431AC-A757-4375-91A1-2CAC0BB27A70}" dt="2021-12-06T10:52:55.143" v="20" actId="47"/>
      <pc:docMkLst>
        <pc:docMk/>
      </pc:docMkLst>
      <pc:sldChg chg="modSp mod">
        <pc:chgData name="Emma Bell" userId="ca87b970-aa90-4fbd-a372-fd98626d0c59" providerId="ADAL" clId="{AF9431AC-A757-4375-91A1-2CAC0BB27A70}" dt="2021-12-06T10:52:05.114" v="17" actId="20577"/>
        <pc:sldMkLst>
          <pc:docMk/>
          <pc:sldMk cId="0" sldId="256"/>
        </pc:sldMkLst>
        <pc:spChg chg="mod">
          <ac:chgData name="Emma Bell" userId="ca87b970-aa90-4fbd-a372-fd98626d0c59" providerId="ADAL" clId="{AF9431AC-A757-4375-91A1-2CAC0BB27A70}" dt="2021-12-06T10:52:05.114" v="17" actId="20577"/>
          <ac:spMkLst>
            <pc:docMk/>
            <pc:sldMk cId="0" sldId="256"/>
            <ac:spMk id="6" creationId="{62125F60-7C74-430F-983B-430265903269}"/>
          </ac:spMkLst>
        </pc:spChg>
      </pc:sldChg>
      <pc:sldChg chg="del">
        <pc:chgData name="Emma Bell" userId="ca87b970-aa90-4fbd-a372-fd98626d0c59" providerId="ADAL" clId="{AF9431AC-A757-4375-91A1-2CAC0BB27A70}" dt="2021-12-06T10:52:32.483" v="18" actId="47"/>
        <pc:sldMkLst>
          <pc:docMk/>
          <pc:sldMk cId="1779749011" sldId="271"/>
        </pc:sldMkLst>
      </pc:sldChg>
      <pc:sldChg chg="del">
        <pc:chgData name="Emma Bell" userId="ca87b970-aa90-4fbd-a372-fd98626d0c59" providerId="ADAL" clId="{AF9431AC-A757-4375-91A1-2CAC0BB27A70}" dt="2021-12-06T10:52:32.483" v="18" actId="47"/>
        <pc:sldMkLst>
          <pc:docMk/>
          <pc:sldMk cId="3364562764" sldId="273"/>
        </pc:sldMkLst>
      </pc:sldChg>
      <pc:sldChg chg="del">
        <pc:chgData name="Emma Bell" userId="ca87b970-aa90-4fbd-a372-fd98626d0c59" providerId="ADAL" clId="{AF9431AC-A757-4375-91A1-2CAC0BB27A70}" dt="2021-12-06T10:52:32.483" v="18" actId="47"/>
        <pc:sldMkLst>
          <pc:docMk/>
          <pc:sldMk cId="3271106796" sldId="275"/>
        </pc:sldMkLst>
      </pc:sldChg>
      <pc:sldChg chg="del">
        <pc:chgData name="Emma Bell" userId="ca87b970-aa90-4fbd-a372-fd98626d0c59" providerId="ADAL" clId="{AF9431AC-A757-4375-91A1-2CAC0BB27A70}" dt="2021-12-06T10:52:42.090" v="19" actId="47"/>
        <pc:sldMkLst>
          <pc:docMk/>
          <pc:sldMk cId="4083647472" sldId="276"/>
        </pc:sldMkLst>
      </pc:sldChg>
      <pc:sldChg chg="del">
        <pc:chgData name="Emma Bell" userId="ca87b970-aa90-4fbd-a372-fd98626d0c59" providerId="ADAL" clId="{AF9431AC-A757-4375-91A1-2CAC0BB27A70}" dt="2021-12-06T10:52:55.143" v="20" actId="47"/>
        <pc:sldMkLst>
          <pc:docMk/>
          <pc:sldMk cId="1358479436" sldId="277"/>
        </pc:sldMkLst>
      </pc:sldChg>
      <pc:sldChg chg="del">
        <pc:chgData name="Emma Bell" userId="ca87b970-aa90-4fbd-a372-fd98626d0c59" providerId="ADAL" clId="{AF9431AC-A757-4375-91A1-2CAC0BB27A70}" dt="2021-12-06T10:52:32.483" v="18" actId="47"/>
        <pc:sldMkLst>
          <pc:docMk/>
          <pc:sldMk cId="1484851767" sldId="280"/>
        </pc:sldMkLst>
      </pc:sldChg>
      <pc:sldChg chg="del">
        <pc:chgData name="Emma Bell" userId="ca87b970-aa90-4fbd-a372-fd98626d0c59" providerId="ADAL" clId="{AF9431AC-A757-4375-91A1-2CAC0BB27A70}" dt="2021-12-06T10:52:55.143" v="20" actId="47"/>
        <pc:sldMkLst>
          <pc:docMk/>
          <pc:sldMk cId="622518344" sldId="281"/>
        </pc:sldMkLst>
      </pc:sldChg>
      <pc:sldChg chg="del">
        <pc:chgData name="Emma Bell" userId="ca87b970-aa90-4fbd-a372-fd98626d0c59" providerId="ADAL" clId="{AF9431AC-A757-4375-91A1-2CAC0BB27A70}" dt="2021-12-06T10:52:32.483" v="18" actId="47"/>
        <pc:sldMkLst>
          <pc:docMk/>
          <pc:sldMk cId="3315589025" sldId="283"/>
        </pc:sldMkLst>
      </pc:sldChg>
      <pc:sldChg chg="del">
        <pc:chgData name="Emma Bell" userId="ca87b970-aa90-4fbd-a372-fd98626d0c59" providerId="ADAL" clId="{AF9431AC-A757-4375-91A1-2CAC0BB27A70}" dt="2021-12-06T10:52:55.143" v="20" actId="47"/>
        <pc:sldMkLst>
          <pc:docMk/>
          <pc:sldMk cId="494250652" sldId="284"/>
        </pc:sldMkLst>
      </pc:sldChg>
      <pc:sldChg chg="del">
        <pc:chgData name="Emma Bell" userId="ca87b970-aa90-4fbd-a372-fd98626d0c59" providerId="ADAL" clId="{AF9431AC-A757-4375-91A1-2CAC0BB27A70}" dt="2021-12-06T10:52:32.483" v="18" actId="47"/>
        <pc:sldMkLst>
          <pc:docMk/>
          <pc:sldMk cId="2237289618" sldId="285"/>
        </pc:sldMkLst>
      </pc:sldChg>
      <pc:sldChg chg="del">
        <pc:chgData name="Emma Bell" userId="ca87b970-aa90-4fbd-a372-fd98626d0c59" providerId="ADAL" clId="{AF9431AC-A757-4375-91A1-2CAC0BB27A70}" dt="2021-12-06T10:52:32.483" v="18" actId="47"/>
        <pc:sldMkLst>
          <pc:docMk/>
          <pc:sldMk cId="513315811" sldId="287"/>
        </pc:sldMkLst>
      </pc:sldChg>
      <pc:sldChg chg="del">
        <pc:chgData name="Emma Bell" userId="ca87b970-aa90-4fbd-a372-fd98626d0c59" providerId="ADAL" clId="{AF9431AC-A757-4375-91A1-2CAC0BB27A70}" dt="2021-12-06T10:52:55.143" v="20" actId="47"/>
        <pc:sldMkLst>
          <pc:docMk/>
          <pc:sldMk cId="404322080" sldId="292"/>
        </pc:sldMkLst>
      </pc:sldChg>
      <pc:sldChg chg="del">
        <pc:chgData name="Emma Bell" userId="ca87b970-aa90-4fbd-a372-fd98626d0c59" providerId="ADAL" clId="{AF9431AC-A757-4375-91A1-2CAC0BB27A70}" dt="2021-12-06T10:52:55.143" v="20" actId="47"/>
        <pc:sldMkLst>
          <pc:docMk/>
          <pc:sldMk cId="1846356873" sldId="293"/>
        </pc:sldMkLst>
      </pc:sldChg>
      <pc:sldChg chg="del">
        <pc:chgData name="Emma Bell" userId="ca87b970-aa90-4fbd-a372-fd98626d0c59" providerId="ADAL" clId="{AF9431AC-A757-4375-91A1-2CAC0BB27A70}" dt="2021-12-06T10:52:32.483" v="18" actId="47"/>
        <pc:sldMkLst>
          <pc:docMk/>
          <pc:sldMk cId="3398209071" sldId="294"/>
        </pc:sldMkLst>
      </pc:sldChg>
      <pc:sldChg chg="del">
        <pc:chgData name="Emma Bell" userId="ca87b970-aa90-4fbd-a372-fd98626d0c59" providerId="ADAL" clId="{AF9431AC-A757-4375-91A1-2CAC0BB27A70}" dt="2021-12-06T10:52:32.483" v="18" actId="47"/>
        <pc:sldMkLst>
          <pc:docMk/>
          <pc:sldMk cId="3902401895" sldId="295"/>
        </pc:sldMkLst>
      </pc:sldChg>
      <pc:sldChg chg="del">
        <pc:chgData name="Emma Bell" userId="ca87b970-aa90-4fbd-a372-fd98626d0c59" providerId="ADAL" clId="{AF9431AC-A757-4375-91A1-2CAC0BB27A70}" dt="2021-12-06T10:52:55.143" v="20" actId="47"/>
        <pc:sldMkLst>
          <pc:docMk/>
          <pc:sldMk cId="4112257260" sldId="300"/>
        </pc:sldMkLst>
      </pc:sldChg>
      <pc:sldChg chg="del">
        <pc:chgData name="Emma Bell" userId="ca87b970-aa90-4fbd-a372-fd98626d0c59" providerId="ADAL" clId="{AF9431AC-A757-4375-91A1-2CAC0BB27A70}" dt="2021-12-06T10:52:55.143" v="20" actId="47"/>
        <pc:sldMkLst>
          <pc:docMk/>
          <pc:sldMk cId="1021598224" sldId="301"/>
        </pc:sldMkLst>
      </pc:sldChg>
      <pc:sldChg chg="del">
        <pc:chgData name="Emma Bell" userId="ca87b970-aa90-4fbd-a372-fd98626d0c59" providerId="ADAL" clId="{AF9431AC-A757-4375-91A1-2CAC0BB27A70}" dt="2021-12-06T10:52:32.483" v="18" actId="47"/>
        <pc:sldMkLst>
          <pc:docMk/>
          <pc:sldMk cId="3531191052" sldId="303"/>
        </pc:sldMkLst>
      </pc:sldChg>
      <pc:sldChg chg="del">
        <pc:chgData name="Emma Bell" userId="ca87b970-aa90-4fbd-a372-fd98626d0c59" providerId="ADAL" clId="{AF9431AC-A757-4375-91A1-2CAC0BB27A70}" dt="2021-12-06T10:52:55.143" v="20" actId="47"/>
        <pc:sldMkLst>
          <pc:docMk/>
          <pc:sldMk cId="975099414" sldId="305"/>
        </pc:sldMkLst>
      </pc:sldChg>
      <pc:sldChg chg="del">
        <pc:chgData name="Emma Bell" userId="ca87b970-aa90-4fbd-a372-fd98626d0c59" providerId="ADAL" clId="{AF9431AC-A757-4375-91A1-2CAC0BB27A70}" dt="2021-12-06T10:52:55.143" v="20" actId="47"/>
        <pc:sldMkLst>
          <pc:docMk/>
          <pc:sldMk cId="4077735695" sldId="308"/>
        </pc:sldMkLst>
      </pc:sldChg>
      <pc:sldChg chg="del">
        <pc:chgData name="Emma Bell" userId="ca87b970-aa90-4fbd-a372-fd98626d0c59" providerId="ADAL" clId="{AF9431AC-A757-4375-91A1-2CAC0BB27A70}" dt="2021-12-06T10:52:42.090" v="19" actId="47"/>
        <pc:sldMkLst>
          <pc:docMk/>
          <pc:sldMk cId="1705679877" sldId="309"/>
        </pc:sldMkLst>
      </pc:sldChg>
      <pc:sldChg chg="del">
        <pc:chgData name="Emma Bell" userId="ca87b970-aa90-4fbd-a372-fd98626d0c59" providerId="ADAL" clId="{AF9431AC-A757-4375-91A1-2CAC0BB27A70}" dt="2021-12-06T10:52:55.143" v="20" actId="47"/>
        <pc:sldMkLst>
          <pc:docMk/>
          <pc:sldMk cId="751014751" sldId="310"/>
        </pc:sldMkLst>
      </pc:sldChg>
      <pc:sldChg chg="del">
        <pc:chgData name="Emma Bell" userId="ca87b970-aa90-4fbd-a372-fd98626d0c59" providerId="ADAL" clId="{AF9431AC-A757-4375-91A1-2CAC0BB27A70}" dt="2021-12-06T10:52:55.143" v="20" actId="47"/>
        <pc:sldMkLst>
          <pc:docMk/>
          <pc:sldMk cId="597631032" sldId="311"/>
        </pc:sldMkLst>
      </pc:sldChg>
      <pc:sldChg chg="del">
        <pc:chgData name="Emma Bell" userId="ca87b970-aa90-4fbd-a372-fd98626d0c59" providerId="ADAL" clId="{AF9431AC-A757-4375-91A1-2CAC0BB27A70}" dt="2021-12-06T10:52:55.143" v="20" actId="47"/>
        <pc:sldMkLst>
          <pc:docMk/>
          <pc:sldMk cId="4258486001" sldId="312"/>
        </pc:sldMkLst>
      </pc:sldChg>
      <pc:sldChg chg="del">
        <pc:chgData name="Emma Bell" userId="ca87b970-aa90-4fbd-a372-fd98626d0c59" providerId="ADAL" clId="{AF9431AC-A757-4375-91A1-2CAC0BB27A70}" dt="2021-12-06T10:52:32.483" v="18" actId="47"/>
        <pc:sldMkLst>
          <pc:docMk/>
          <pc:sldMk cId="4016885020" sldId="313"/>
        </pc:sldMkLst>
      </pc:sldChg>
      <pc:sldChg chg="del">
        <pc:chgData name="Emma Bell" userId="ca87b970-aa90-4fbd-a372-fd98626d0c59" providerId="ADAL" clId="{AF9431AC-A757-4375-91A1-2CAC0BB27A70}" dt="2021-12-06T10:52:32.483" v="18" actId="47"/>
        <pc:sldMkLst>
          <pc:docMk/>
          <pc:sldMk cId="1624910980" sldId="314"/>
        </pc:sldMkLst>
      </pc:sldChg>
    </pc:docChg>
  </pc:docChgLst>
  <pc:docChgLst>
    <pc:chgData name="Alistair Bissell" userId="6bc097de-efb8-4b4c-9d6e-79423327815d" providerId="ADAL" clId="{5589F57F-978D-406B-98CD-E0A905E493FC}"/>
    <pc:docChg chg="undo custSel addSld delSld modSld">
      <pc:chgData name="Alistair Bissell" userId="6bc097de-efb8-4b4c-9d6e-79423327815d" providerId="ADAL" clId="{5589F57F-978D-406B-98CD-E0A905E493FC}" dt="2021-10-18T16:20:37.852" v="4704" actId="6549"/>
      <pc:docMkLst>
        <pc:docMk/>
      </pc:docMkLst>
      <pc:sldChg chg="modSp mod modNotesTx">
        <pc:chgData name="Alistair Bissell" userId="6bc097de-efb8-4b4c-9d6e-79423327815d" providerId="ADAL" clId="{5589F57F-978D-406B-98CD-E0A905E493FC}" dt="2021-10-16T22:38:53.099" v="4101" actId="6549"/>
        <pc:sldMkLst>
          <pc:docMk/>
          <pc:sldMk cId="1779749011" sldId="271"/>
        </pc:sldMkLst>
        <pc:spChg chg="mod">
          <ac:chgData name="Alistair Bissell" userId="6bc097de-efb8-4b4c-9d6e-79423327815d" providerId="ADAL" clId="{5589F57F-978D-406B-98CD-E0A905E493FC}" dt="2021-10-16T22:33:41.268" v="4047" actId="313"/>
          <ac:spMkLst>
            <pc:docMk/>
            <pc:sldMk cId="1779749011" sldId="271"/>
            <ac:spMk id="2" creationId="{00000000-0000-0000-0000-000000000000}"/>
          </ac:spMkLst>
        </pc:spChg>
      </pc:sldChg>
      <pc:sldChg chg="modNotesTx">
        <pc:chgData name="Alistair Bissell" userId="6bc097de-efb8-4b4c-9d6e-79423327815d" providerId="ADAL" clId="{5589F57F-978D-406B-98CD-E0A905E493FC}" dt="2021-10-16T20:18:34.752" v="885" actId="20577"/>
        <pc:sldMkLst>
          <pc:docMk/>
          <pc:sldMk cId="3271106796" sldId="275"/>
        </pc:sldMkLst>
      </pc:sldChg>
      <pc:sldChg chg="modNotesTx">
        <pc:chgData name="Alistair Bissell" userId="6bc097de-efb8-4b4c-9d6e-79423327815d" providerId="ADAL" clId="{5589F57F-978D-406B-98CD-E0A905E493FC}" dt="2021-10-16T20:47:59.399" v="2405" actId="20577"/>
        <pc:sldMkLst>
          <pc:docMk/>
          <pc:sldMk cId="4083647472" sldId="276"/>
        </pc:sldMkLst>
      </pc:sldChg>
      <pc:sldChg chg="addSp modSp mod">
        <pc:chgData name="Alistair Bissell" userId="6bc097de-efb8-4b4c-9d6e-79423327815d" providerId="ADAL" clId="{5589F57F-978D-406B-98CD-E0A905E493FC}" dt="2021-10-16T22:03:54.575" v="2708" actId="164"/>
        <pc:sldMkLst>
          <pc:docMk/>
          <pc:sldMk cId="1358479436" sldId="277"/>
        </pc:sldMkLst>
        <pc:spChg chg="mod">
          <ac:chgData name="Alistair Bissell" userId="6bc097de-efb8-4b4c-9d6e-79423327815d" providerId="ADAL" clId="{5589F57F-978D-406B-98CD-E0A905E493FC}" dt="2021-10-16T22:02:05.769" v="2666" actId="1076"/>
          <ac:spMkLst>
            <pc:docMk/>
            <pc:sldMk cId="1358479436" sldId="277"/>
            <ac:spMk id="3" creationId="{B43B5E3D-6836-4BA2-9692-726749CD4ACE}"/>
          </ac:spMkLst>
        </pc:spChg>
        <pc:spChg chg="mod">
          <ac:chgData name="Alistair Bissell" userId="6bc097de-efb8-4b4c-9d6e-79423327815d" providerId="ADAL" clId="{5589F57F-978D-406B-98CD-E0A905E493FC}" dt="2021-10-16T22:01:58.186" v="2665" actId="1076"/>
          <ac:spMkLst>
            <pc:docMk/>
            <pc:sldMk cId="1358479436" sldId="277"/>
            <ac:spMk id="4" creationId="{70A25FD5-ECF7-4B4B-A7AB-A122A57991E1}"/>
          </ac:spMkLst>
        </pc:spChg>
        <pc:spChg chg="add mod">
          <ac:chgData name="Alistair Bissell" userId="6bc097de-efb8-4b4c-9d6e-79423327815d" providerId="ADAL" clId="{5589F57F-978D-406B-98CD-E0A905E493FC}" dt="2021-10-16T22:03:07.031" v="2685" actId="164"/>
          <ac:spMkLst>
            <pc:docMk/>
            <pc:sldMk cId="1358479436" sldId="277"/>
            <ac:spMk id="9" creationId="{6660618B-B2EE-424D-9785-1E5B8EA2EFF9}"/>
          </ac:spMkLst>
        </pc:spChg>
        <pc:spChg chg="add mod">
          <ac:chgData name="Alistair Bissell" userId="6bc097de-efb8-4b4c-9d6e-79423327815d" providerId="ADAL" clId="{5589F57F-978D-406B-98CD-E0A905E493FC}" dt="2021-10-16T22:03:54.575" v="2708" actId="164"/>
          <ac:spMkLst>
            <pc:docMk/>
            <pc:sldMk cId="1358479436" sldId="277"/>
            <ac:spMk id="11" creationId="{9C0637F9-9483-4630-B142-87710AEBE352}"/>
          </ac:spMkLst>
        </pc:spChg>
        <pc:grpChg chg="add mod">
          <ac:chgData name="Alistair Bissell" userId="6bc097de-efb8-4b4c-9d6e-79423327815d" providerId="ADAL" clId="{5589F57F-978D-406B-98CD-E0A905E493FC}" dt="2021-10-16T22:03:07.031" v="2685" actId="164"/>
          <ac:grpSpMkLst>
            <pc:docMk/>
            <pc:sldMk cId="1358479436" sldId="277"/>
            <ac:grpSpMk id="10" creationId="{7FF4A36C-90FA-499F-8AFE-41C7A20EA922}"/>
          </ac:grpSpMkLst>
        </pc:grpChg>
        <pc:grpChg chg="add mod">
          <ac:chgData name="Alistair Bissell" userId="6bc097de-efb8-4b4c-9d6e-79423327815d" providerId="ADAL" clId="{5589F57F-978D-406B-98CD-E0A905E493FC}" dt="2021-10-16T22:03:54.575" v="2708" actId="164"/>
          <ac:grpSpMkLst>
            <pc:docMk/>
            <pc:sldMk cId="1358479436" sldId="277"/>
            <ac:grpSpMk id="12" creationId="{3DDF652D-30F9-421F-B860-8AF0078BA927}"/>
          </ac:grpSpMkLst>
        </pc:grpChg>
        <pc:picChg chg="add mod">
          <ac:chgData name="Alistair Bissell" userId="6bc097de-efb8-4b4c-9d6e-79423327815d" providerId="ADAL" clId="{5589F57F-978D-406B-98CD-E0A905E493FC}" dt="2021-10-16T22:03:54.575" v="2708" actId="164"/>
          <ac:picMkLst>
            <pc:docMk/>
            <pc:sldMk cId="1358479436" sldId="277"/>
            <ac:picMk id="6" creationId="{BF6A70BC-902B-4124-AF6E-34E8CEA8ED16}"/>
          </ac:picMkLst>
        </pc:picChg>
        <pc:picChg chg="add mod">
          <ac:chgData name="Alistair Bissell" userId="6bc097de-efb8-4b4c-9d6e-79423327815d" providerId="ADAL" clId="{5589F57F-978D-406B-98CD-E0A905E493FC}" dt="2021-10-16T22:03:07.031" v="2685" actId="164"/>
          <ac:picMkLst>
            <pc:docMk/>
            <pc:sldMk cId="1358479436" sldId="277"/>
            <ac:picMk id="8" creationId="{00E0A680-6EF6-4BA4-AF16-39B13CA313EF}"/>
          </ac:picMkLst>
        </pc:picChg>
      </pc:sldChg>
      <pc:sldChg chg="addSp delSp modSp mod">
        <pc:chgData name="Alistair Bissell" userId="6bc097de-efb8-4b4c-9d6e-79423327815d" providerId="ADAL" clId="{5589F57F-978D-406B-98CD-E0A905E493FC}" dt="2021-10-16T22:10:06.295" v="3259" actId="20577"/>
        <pc:sldMkLst>
          <pc:docMk/>
          <pc:sldMk cId="2076068061" sldId="278"/>
        </pc:sldMkLst>
        <pc:spChg chg="mod">
          <ac:chgData name="Alistair Bissell" userId="6bc097de-efb8-4b4c-9d6e-79423327815d" providerId="ADAL" clId="{5589F57F-978D-406B-98CD-E0A905E493FC}" dt="2021-10-16T22:04:42.090" v="2722" actId="20577"/>
          <ac:spMkLst>
            <pc:docMk/>
            <pc:sldMk cId="2076068061" sldId="278"/>
            <ac:spMk id="2" creationId="{C113A8EB-52ED-450F-844F-A676A98DA0F7}"/>
          </ac:spMkLst>
        </pc:spChg>
        <pc:spChg chg="mod">
          <ac:chgData name="Alistair Bissell" userId="6bc097de-efb8-4b4c-9d6e-79423327815d" providerId="ADAL" clId="{5589F57F-978D-406B-98CD-E0A905E493FC}" dt="2021-10-16T22:10:06.295" v="3259" actId="20577"/>
          <ac:spMkLst>
            <pc:docMk/>
            <pc:sldMk cId="2076068061" sldId="278"/>
            <ac:spMk id="3" creationId="{B43B5E3D-6836-4BA2-9692-726749CD4ACE}"/>
          </ac:spMkLst>
        </pc:spChg>
        <pc:spChg chg="mod">
          <ac:chgData name="Alistair Bissell" userId="6bc097de-efb8-4b4c-9d6e-79423327815d" providerId="ADAL" clId="{5589F57F-978D-406B-98CD-E0A905E493FC}" dt="2021-10-16T22:05:15.422" v="2725"/>
          <ac:spMkLst>
            <pc:docMk/>
            <pc:sldMk cId="2076068061" sldId="278"/>
            <ac:spMk id="8" creationId="{505A0758-77D4-4773-8042-18F00FD8D958}"/>
          </ac:spMkLst>
        </pc:spChg>
        <pc:grpChg chg="add mod">
          <ac:chgData name="Alistair Bissell" userId="6bc097de-efb8-4b4c-9d6e-79423327815d" providerId="ADAL" clId="{5589F57F-978D-406B-98CD-E0A905E493FC}" dt="2021-10-16T22:05:22.388" v="2726" actId="1076"/>
          <ac:grpSpMkLst>
            <pc:docMk/>
            <pc:sldMk cId="2076068061" sldId="278"/>
            <ac:grpSpMk id="6" creationId="{128B8E32-F068-4772-A237-B2A7B4447E04}"/>
          </ac:grpSpMkLst>
        </pc:grpChg>
        <pc:picChg chg="del">
          <ac:chgData name="Alistair Bissell" userId="6bc097de-efb8-4b4c-9d6e-79423327815d" providerId="ADAL" clId="{5589F57F-978D-406B-98CD-E0A905E493FC}" dt="2021-10-16T22:04:47.965" v="2723" actId="478"/>
          <ac:picMkLst>
            <pc:docMk/>
            <pc:sldMk cId="2076068061" sldId="278"/>
            <ac:picMk id="5" creationId="{A07157A0-3EC5-4AD6-B402-AE9AE21A14F3}"/>
          </ac:picMkLst>
        </pc:picChg>
        <pc:picChg chg="mod">
          <ac:chgData name="Alistair Bissell" userId="6bc097de-efb8-4b4c-9d6e-79423327815d" providerId="ADAL" clId="{5589F57F-978D-406B-98CD-E0A905E493FC}" dt="2021-10-16T22:05:15.422" v="2725"/>
          <ac:picMkLst>
            <pc:docMk/>
            <pc:sldMk cId="2076068061" sldId="278"/>
            <ac:picMk id="7" creationId="{421B69D4-C5E5-49DF-84C4-0BD3FCB91E3B}"/>
          </ac:picMkLst>
        </pc:picChg>
      </pc:sldChg>
      <pc:sldChg chg="modSp mod modNotesTx">
        <pc:chgData name="Alistair Bissell" userId="6bc097de-efb8-4b4c-9d6e-79423327815d" providerId="ADAL" clId="{5589F57F-978D-406B-98CD-E0A905E493FC}" dt="2021-10-17T21:52:40.641" v="4495" actId="20577"/>
        <pc:sldMkLst>
          <pc:docMk/>
          <pc:sldMk cId="4194139235" sldId="279"/>
        </pc:sldMkLst>
        <pc:spChg chg="mod">
          <ac:chgData name="Alistair Bissell" userId="6bc097de-efb8-4b4c-9d6e-79423327815d" providerId="ADAL" clId="{5589F57F-978D-406B-98CD-E0A905E493FC}" dt="2021-10-16T22:34:06.944" v="4059" actId="313"/>
          <ac:spMkLst>
            <pc:docMk/>
            <pc:sldMk cId="4194139235" sldId="279"/>
            <ac:spMk id="2" creationId="{C113A8EB-52ED-450F-844F-A676A98DA0F7}"/>
          </ac:spMkLst>
        </pc:spChg>
        <pc:spChg chg="mod">
          <ac:chgData name="Alistair Bissell" userId="6bc097de-efb8-4b4c-9d6e-79423327815d" providerId="ADAL" clId="{5589F57F-978D-406B-98CD-E0A905E493FC}" dt="2021-10-17T21:52:20.572" v="4489" actId="12"/>
          <ac:spMkLst>
            <pc:docMk/>
            <pc:sldMk cId="4194139235" sldId="279"/>
            <ac:spMk id="3" creationId="{B43B5E3D-6836-4BA2-9692-726749CD4ACE}"/>
          </ac:spMkLst>
        </pc:spChg>
      </pc:sldChg>
      <pc:sldChg chg="modSp mod">
        <pc:chgData name="Alistair Bissell" userId="6bc097de-efb8-4b4c-9d6e-79423327815d" providerId="ADAL" clId="{5589F57F-978D-406B-98CD-E0A905E493FC}" dt="2021-10-16T22:34:50.973" v="4099" actId="313"/>
        <pc:sldMkLst>
          <pc:docMk/>
          <pc:sldMk cId="622518344" sldId="281"/>
        </pc:sldMkLst>
        <pc:spChg chg="mod">
          <ac:chgData name="Alistair Bissell" userId="6bc097de-efb8-4b4c-9d6e-79423327815d" providerId="ADAL" clId="{5589F57F-978D-406B-98CD-E0A905E493FC}" dt="2021-10-16T22:34:50.973" v="4099" actId="313"/>
          <ac:spMkLst>
            <pc:docMk/>
            <pc:sldMk cId="622518344" sldId="281"/>
            <ac:spMk id="2" creationId="{C113A8EB-52ED-450F-844F-A676A98DA0F7}"/>
          </ac:spMkLst>
        </pc:spChg>
        <pc:spChg chg="mod">
          <ac:chgData name="Alistair Bissell" userId="6bc097de-efb8-4b4c-9d6e-79423327815d" providerId="ADAL" clId="{5589F57F-978D-406B-98CD-E0A905E493FC}" dt="2021-10-16T22:34:44.871" v="4087" actId="313"/>
          <ac:spMkLst>
            <pc:docMk/>
            <pc:sldMk cId="622518344" sldId="281"/>
            <ac:spMk id="3" creationId="{B43B5E3D-6836-4BA2-9692-726749CD4ACE}"/>
          </ac:spMkLst>
        </pc:spChg>
      </pc:sldChg>
      <pc:sldChg chg="del">
        <pc:chgData name="Alistair Bissell" userId="6bc097de-efb8-4b4c-9d6e-79423327815d" providerId="ADAL" clId="{5589F57F-978D-406B-98CD-E0A905E493FC}" dt="2021-10-16T22:14:02.372" v="3332" actId="47"/>
        <pc:sldMkLst>
          <pc:docMk/>
          <pc:sldMk cId="3544029095" sldId="282"/>
        </pc:sldMkLst>
      </pc:sldChg>
      <pc:sldChg chg="modNotesTx">
        <pc:chgData name="Alistair Bissell" userId="6bc097de-efb8-4b4c-9d6e-79423327815d" providerId="ADAL" clId="{5589F57F-978D-406B-98CD-E0A905E493FC}" dt="2021-10-16T20:30:13.327" v="1780" actId="20577"/>
        <pc:sldMkLst>
          <pc:docMk/>
          <pc:sldMk cId="3315589025" sldId="283"/>
        </pc:sldMkLst>
      </pc:sldChg>
      <pc:sldChg chg="addSp delSp modSp mod modNotesTx">
        <pc:chgData name="Alistair Bissell" userId="6bc097de-efb8-4b4c-9d6e-79423327815d" providerId="ADAL" clId="{5589F57F-978D-406B-98CD-E0A905E493FC}" dt="2021-10-16T22:34:19.580" v="4071" actId="313"/>
        <pc:sldMkLst>
          <pc:docMk/>
          <pc:sldMk cId="494250652" sldId="284"/>
        </pc:sldMkLst>
        <pc:spChg chg="mod">
          <ac:chgData name="Alistair Bissell" userId="6bc097de-efb8-4b4c-9d6e-79423327815d" providerId="ADAL" clId="{5589F57F-978D-406B-98CD-E0A905E493FC}" dt="2021-10-16T22:34:19.580" v="4071" actId="313"/>
          <ac:spMkLst>
            <pc:docMk/>
            <pc:sldMk cId="494250652" sldId="284"/>
            <ac:spMk id="2" creationId="{C113A8EB-52ED-450F-844F-A676A98DA0F7}"/>
          </ac:spMkLst>
        </pc:spChg>
        <pc:picChg chg="add mod">
          <ac:chgData name="Alistair Bissell" userId="6bc097de-efb8-4b4c-9d6e-79423327815d" providerId="ADAL" clId="{5589F57F-978D-406B-98CD-E0A905E493FC}" dt="2021-10-16T22:16:50.756" v="3340" actId="1076"/>
          <ac:picMkLst>
            <pc:docMk/>
            <pc:sldMk cId="494250652" sldId="284"/>
            <ac:picMk id="5" creationId="{E3B556F8-8F9F-410E-9958-C4050A54F034}"/>
          </ac:picMkLst>
        </pc:picChg>
        <pc:picChg chg="del">
          <ac:chgData name="Alistair Bissell" userId="6bc097de-efb8-4b4c-9d6e-79423327815d" providerId="ADAL" clId="{5589F57F-978D-406B-98CD-E0A905E493FC}" dt="2021-10-16T22:16:13.294" v="3333" actId="478"/>
          <ac:picMkLst>
            <pc:docMk/>
            <pc:sldMk cId="494250652" sldId="284"/>
            <ac:picMk id="6" creationId="{DA522EB7-674F-4F5F-A521-2DB2AD5139E2}"/>
          </ac:picMkLst>
        </pc:picChg>
      </pc:sldChg>
      <pc:sldChg chg="addSp delSp modSp mod modNotesTx">
        <pc:chgData name="Alistair Bissell" userId="6bc097de-efb8-4b4c-9d6e-79423327815d" providerId="ADAL" clId="{5589F57F-978D-406B-98CD-E0A905E493FC}" dt="2021-10-16T20:00:43.925" v="440" actId="20577"/>
        <pc:sldMkLst>
          <pc:docMk/>
          <pc:sldMk cId="2237289618" sldId="285"/>
        </pc:sldMkLst>
        <pc:spChg chg="mod">
          <ac:chgData name="Alistair Bissell" userId="6bc097de-efb8-4b4c-9d6e-79423327815d" providerId="ADAL" clId="{5589F57F-978D-406B-98CD-E0A905E493FC}" dt="2021-10-16T19:53:14.219" v="197" actId="20577"/>
          <ac:spMkLst>
            <pc:docMk/>
            <pc:sldMk cId="2237289618" sldId="285"/>
            <ac:spMk id="2" creationId="{00000000-0000-0000-0000-000000000000}"/>
          </ac:spMkLst>
        </pc:spChg>
        <pc:spChg chg="del">
          <ac:chgData name="Alistair Bissell" userId="6bc097de-efb8-4b4c-9d6e-79423327815d" providerId="ADAL" clId="{5589F57F-978D-406B-98CD-E0A905E493FC}" dt="2021-10-16T19:47:43.204" v="70" actId="478"/>
          <ac:spMkLst>
            <pc:docMk/>
            <pc:sldMk cId="2237289618" sldId="285"/>
            <ac:spMk id="3" creationId="{6FE241DE-502D-402D-9DFC-0AA6B4F01E08}"/>
          </ac:spMkLst>
        </pc:spChg>
        <pc:spChg chg="del">
          <ac:chgData name="Alistair Bissell" userId="6bc097de-efb8-4b4c-9d6e-79423327815d" providerId="ADAL" clId="{5589F57F-978D-406B-98CD-E0A905E493FC}" dt="2021-10-16T19:47:43.204" v="70" actId="478"/>
          <ac:spMkLst>
            <pc:docMk/>
            <pc:sldMk cId="2237289618" sldId="285"/>
            <ac:spMk id="7" creationId="{5000318A-F6CB-4ACB-BC87-175B5F7AF460}"/>
          </ac:spMkLst>
        </pc:spChg>
        <pc:spChg chg="del">
          <ac:chgData name="Alistair Bissell" userId="6bc097de-efb8-4b4c-9d6e-79423327815d" providerId="ADAL" clId="{5589F57F-978D-406B-98CD-E0A905E493FC}" dt="2021-10-16T19:47:43.204" v="70" actId="478"/>
          <ac:spMkLst>
            <pc:docMk/>
            <pc:sldMk cId="2237289618" sldId="285"/>
            <ac:spMk id="8" creationId="{D2890E29-1ED3-469D-8E12-BC6FC7A9A2F2}"/>
          </ac:spMkLst>
        </pc:spChg>
        <pc:spChg chg="del">
          <ac:chgData name="Alistair Bissell" userId="6bc097de-efb8-4b4c-9d6e-79423327815d" providerId="ADAL" clId="{5589F57F-978D-406B-98CD-E0A905E493FC}" dt="2021-10-16T19:47:43.204" v="70" actId="478"/>
          <ac:spMkLst>
            <pc:docMk/>
            <pc:sldMk cId="2237289618" sldId="285"/>
            <ac:spMk id="9" creationId="{3E11172F-7B34-48EA-8A99-216A14D7FD8A}"/>
          </ac:spMkLst>
        </pc:spChg>
        <pc:spChg chg="del">
          <ac:chgData name="Alistair Bissell" userId="6bc097de-efb8-4b4c-9d6e-79423327815d" providerId="ADAL" clId="{5589F57F-978D-406B-98CD-E0A905E493FC}" dt="2021-10-16T19:47:43.204" v="70" actId="478"/>
          <ac:spMkLst>
            <pc:docMk/>
            <pc:sldMk cId="2237289618" sldId="285"/>
            <ac:spMk id="10" creationId="{3E566DC0-D62E-4CB0-B055-61DC25283FA1}"/>
          </ac:spMkLst>
        </pc:spChg>
        <pc:graphicFrameChg chg="add del mod modGraphic">
          <ac:chgData name="Alistair Bissell" userId="6bc097de-efb8-4b4c-9d6e-79423327815d" providerId="ADAL" clId="{5589F57F-978D-406B-98CD-E0A905E493FC}" dt="2021-10-16T19:57:32.141" v="239" actId="1076"/>
          <ac:graphicFrameMkLst>
            <pc:docMk/>
            <pc:sldMk cId="2237289618" sldId="285"/>
            <ac:graphicFrameMk id="4" creationId="{190FC0EA-5491-46A9-AD66-A56AF9A63378}"/>
          </ac:graphicFrameMkLst>
        </pc:graphicFrameChg>
      </pc:sldChg>
      <pc:sldChg chg="modSp modNotesTx">
        <pc:chgData name="Alistair Bissell" userId="6bc097de-efb8-4b4c-9d6e-79423327815d" providerId="ADAL" clId="{5589F57F-978D-406B-98CD-E0A905E493FC}" dt="2021-10-16T20:33:58.184" v="1865"/>
        <pc:sldMkLst>
          <pc:docMk/>
          <pc:sldMk cId="513315811" sldId="287"/>
        </pc:sldMkLst>
        <pc:spChg chg="mod">
          <ac:chgData name="Alistair Bissell" userId="6bc097de-efb8-4b4c-9d6e-79423327815d" providerId="ADAL" clId="{5589F57F-978D-406B-98CD-E0A905E493FC}" dt="2021-10-16T20:33:08.059" v="1864" actId="20577"/>
          <ac:spMkLst>
            <pc:docMk/>
            <pc:sldMk cId="513315811" sldId="287"/>
            <ac:spMk id="5" creationId="{D9FDE1EA-BE04-457F-9D53-EF442EF0BB1C}"/>
          </ac:spMkLst>
        </pc:spChg>
      </pc:sldChg>
      <pc:sldChg chg="addSp modSp mod modNotesTx">
        <pc:chgData name="Alistair Bissell" userId="6bc097de-efb8-4b4c-9d6e-79423327815d" providerId="ADAL" clId="{5589F57F-978D-406B-98CD-E0A905E493FC}" dt="2021-10-17T21:21:51.625" v="4118" actId="164"/>
        <pc:sldMkLst>
          <pc:docMk/>
          <pc:sldMk cId="2524279229" sldId="288"/>
        </pc:sldMkLst>
        <pc:spChg chg="mod">
          <ac:chgData name="Alistair Bissell" userId="6bc097de-efb8-4b4c-9d6e-79423327815d" providerId="ADAL" clId="{5589F57F-978D-406B-98CD-E0A905E493FC}" dt="2021-10-16T21:31:33.193" v="2464"/>
          <ac:spMkLst>
            <pc:docMk/>
            <pc:sldMk cId="2524279229" sldId="288"/>
            <ac:spMk id="7" creationId="{0DC85330-4F85-4C98-B0A1-AD9316D151C8}"/>
          </ac:spMkLst>
        </pc:spChg>
        <pc:grpChg chg="add mod">
          <ac:chgData name="Alistair Bissell" userId="6bc097de-efb8-4b4c-9d6e-79423327815d" providerId="ADAL" clId="{5589F57F-978D-406B-98CD-E0A905E493FC}" dt="2021-10-17T21:21:51.625" v="4118" actId="164"/>
          <ac:grpSpMkLst>
            <pc:docMk/>
            <pc:sldMk cId="2524279229" sldId="288"/>
            <ac:grpSpMk id="3" creationId="{876326EE-B631-4925-8A66-E9EF9F4FF1BE}"/>
          </ac:grpSpMkLst>
        </pc:grpChg>
        <pc:grpChg chg="add mod">
          <ac:chgData name="Alistair Bissell" userId="6bc097de-efb8-4b4c-9d6e-79423327815d" providerId="ADAL" clId="{5589F57F-978D-406B-98CD-E0A905E493FC}" dt="2021-10-17T21:21:51.625" v="4118" actId="164"/>
          <ac:grpSpMkLst>
            <pc:docMk/>
            <pc:sldMk cId="2524279229" sldId="288"/>
            <ac:grpSpMk id="4" creationId="{A5DC83AD-323B-47CE-8F9D-3D12C9952842}"/>
          </ac:grpSpMkLst>
        </pc:grpChg>
        <pc:picChg chg="mod">
          <ac:chgData name="Alistair Bissell" userId="6bc097de-efb8-4b4c-9d6e-79423327815d" providerId="ADAL" clId="{5589F57F-978D-406B-98CD-E0A905E493FC}" dt="2021-10-16T21:31:33.193" v="2464"/>
          <ac:picMkLst>
            <pc:docMk/>
            <pc:sldMk cId="2524279229" sldId="288"/>
            <ac:picMk id="5" creationId="{5EBA3752-1B26-4E77-8D7A-A3D6A34BC1BA}"/>
          </ac:picMkLst>
        </pc:picChg>
        <pc:picChg chg="mod">
          <ac:chgData name="Alistair Bissell" userId="6bc097de-efb8-4b4c-9d6e-79423327815d" providerId="ADAL" clId="{5589F57F-978D-406B-98CD-E0A905E493FC}" dt="2021-10-17T21:21:51.625" v="4118" actId="164"/>
          <ac:picMkLst>
            <pc:docMk/>
            <pc:sldMk cId="2524279229" sldId="288"/>
            <ac:picMk id="6" creationId="{77A3A3BA-AEA1-48B7-A1A1-D924FBA8989A}"/>
          </ac:picMkLst>
        </pc:picChg>
      </pc:sldChg>
      <pc:sldChg chg="addSp modSp mod">
        <pc:chgData name="Alistair Bissell" userId="6bc097de-efb8-4b4c-9d6e-79423327815d" providerId="ADAL" clId="{5589F57F-978D-406B-98CD-E0A905E493FC}" dt="2021-10-17T21:23:13.895" v="4119" actId="164"/>
        <pc:sldMkLst>
          <pc:docMk/>
          <pc:sldMk cId="4047992373" sldId="289"/>
        </pc:sldMkLst>
        <pc:spChg chg="mod">
          <ac:chgData name="Alistair Bissell" userId="6bc097de-efb8-4b4c-9d6e-79423327815d" providerId="ADAL" clId="{5589F57F-978D-406B-98CD-E0A905E493FC}" dt="2021-10-16T21:32:22.439" v="2471"/>
          <ac:spMkLst>
            <pc:docMk/>
            <pc:sldMk cId="4047992373" sldId="289"/>
            <ac:spMk id="7" creationId="{59F678AB-E9C4-49D7-9562-839E90EDB6A1}"/>
          </ac:spMkLst>
        </pc:spChg>
        <pc:grpChg chg="add mod">
          <ac:chgData name="Alistair Bissell" userId="6bc097de-efb8-4b4c-9d6e-79423327815d" providerId="ADAL" clId="{5589F57F-978D-406B-98CD-E0A905E493FC}" dt="2021-10-17T21:23:13.895" v="4119" actId="164"/>
          <ac:grpSpMkLst>
            <pc:docMk/>
            <pc:sldMk cId="4047992373" sldId="289"/>
            <ac:grpSpMk id="3" creationId="{CB29AE3D-C6BB-4D83-825A-DA24CB38988F}"/>
          </ac:grpSpMkLst>
        </pc:grpChg>
        <pc:grpChg chg="add mod">
          <ac:chgData name="Alistair Bissell" userId="6bc097de-efb8-4b4c-9d6e-79423327815d" providerId="ADAL" clId="{5589F57F-978D-406B-98CD-E0A905E493FC}" dt="2021-10-17T21:23:13.895" v="4119" actId="164"/>
          <ac:grpSpMkLst>
            <pc:docMk/>
            <pc:sldMk cId="4047992373" sldId="289"/>
            <ac:grpSpMk id="4" creationId="{676B5F06-DAD0-4A92-86E6-E654EA0B8453}"/>
          </ac:grpSpMkLst>
        </pc:grpChg>
        <pc:picChg chg="mod">
          <ac:chgData name="Alistair Bissell" userId="6bc097de-efb8-4b4c-9d6e-79423327815d" providerId="ADAL" clId="{5589F57F-978D-406B-98CD-E0A905E493FC}" dt="2021-10-17T21:23:13.895" v="4119" actId="164"/>
          <ac:picMkLst>
            <pc:docMk/>
            <pc:sldMk cId="4047992373" sldId="289"/>
            <ac:picMk id="5" creationId="{3821EFA6-3645-4E83-B28D-06EB1AAA7B37}"/>
          </ac:picMkLst>
        </pc:picChg>
        <pc:picChg chg="mod">
          <ac:chgData name="Alistair Bissell" userId="6bc097de-efb8-4b4c-9d6e-79423327815d" providerId="ADAL" clId="{5589F57F-978D-406B-98CD-E0A905E493FC}" dt="2021-10-16T21:32:22.439" v="2471"/>
          <ac:picMkLst>
            <pc:docMk/>
            <pc:sldMk cId="4047992373" sldId="289"/>
            <ac:picMk id="6" creationId="{8BBCEE60-6634-45CB-A3E0-77459C749B82}"/>
          </ac:picMkLst>
        </pc:picChg>
      </pc:sldChg>
      <pc:sldChg chg="addSp modSp mod">
        <pc:chgData name="Alistair Bissell" userId="6bc097de-efb8-4b4c-9d6e-79423327815d" providerId="ADAL" clId="{5589F57F-978D-406B-98CD-E0A905E493FC}" dt="2021-10-17T21:25:17.346" v="4120" actId="164"/>
        <pc:sldMkLst>
          <pc:docMk/>
          <pc:sldMk cId="3246882978" sldId="290"/>
        </pc:sldMkLst>
        <pc:spChg chg="mod">
          <ac:chgData name="Alistair Bissell" userId="6bc097de-efb8-4b4c-9d6e-79423327815d" providerId="ADAL" clId="{5589F57F-978D-406B-98CD-E0A905E493FC}" dt="2021-10-17T20:45:30.014" v="4116"/>
          <ac:spMkLst>
            <pc:docMk/>
            <pc:sldMk cId="3246882978" sldId="290"/>
            <ac:spMk id="7" creationId="{40472DA5-8AFC-4CFD-894F-06F16810E043}"/>
          </ac:spMkLst>
        </pc:spChg>
        <pc:grpChg chg="add mod">
          <ac:chgData name="Alistair Bissell" userId="6bc097de-efb8-4b4c-9d6e-79423327815d" providerId="ADAL" clId="{5589F57F-978D-406B-98CD-E0A905E493FC}" dt="2021-10-17T21:25:17.346" v="4120" actId="164"/>
          <ac:grpSpMkLst>
            <pc:docMk/>
            <pc:sldMk cId="3246882978" sldId="290"/>
            <ac:grpSpMk id="3" creationId="{A76FD10A-B3A8-456E-846B-DFB2787339A5}"/>
          </ac:grpSpMkLst>
        </pc:grpChg>
        <pc:grpChg chg="add mod">
          <ac:chgData name="Alistair Bissell" userId="6bc097de-efb8-4b4c-9d6e-79423327815d" providerId="ADAL" clId="{5589F57F-978D-406B-98CD-E0A905E493FC}" dt="2021-10-17T21:25:17.346" v="4120" actId="164"/>
          <ac:grpSpMkLst>
            <pc:docMk/>
            <pc:sldMk cId="3246882978" sldId="290"/>
            <ac:grpSpMk id="4" creationId="{A2E31DC2-581A-4EE8-A00B-795F0CCC1647}"/>
          </ac:grpSpMkLst>
        </pc:grpChg>
        <pc:picChg chg="mod">
          <ac:chgData name="Alistair Bissell" userId="6bc097de-efb8-4b4c-9d6e-79423327815d" providerId="ADAL" clId="{5589F57F-978D-406B-98CD-E0A905E493FC}" dt="2021-10-17T21:25:17.346" v="4120" actId="164"/>
          <ac:picMkLst>
            <pc:docMk/>
            <pc:sldMk cId="3246882978" sldId="290"/>
            <ac:picMk id="5" creationId="{AAD6C4E0-59FE-4D39-ACF3-ADBC1F1DE36D}"/>
          </ac:picMkLst>
        </pc:picChg>
        <pc:picChg chg="mod">
          <ac:chgData name="Alistair Bissell" userId="6bc097de-efb8-4b4c-9d6e-79423327815d" providerId="ADAL" clId="{5589F57F-978D-406B-98CD-E0A905E493FC}" dt="2021-10-17T20:45:30.014" v="4116"/>
          <ac:picMkLst>
            <pc:docMk/>
            <pc:sldMk cId="3246882978" sldId="290"/>
            <ac:picMk id="6" creationId="{A0F08012-0B46-4934-B593-D1E4742E3ECA}"/>
          </ac:picMkLst>
        </pc:picChg>
      </pc:sldChg>
      <pc:sldChg chg="addSp modSp mod modNotesTx">
        <pc:chgData name="Alistair Bissell" userId="6bc097de-efb8-4b4c-9d6e-79423327815d" providerId="ADAL" clId="{5589F57F-978D-406B-98CD-E0A905E493FC}" dt="2021-10-17T21:47:31.068" v="4209" actId="20577"/>
        <pc:sldMkLst>
          <pc:docMk/>
          <pc:sldMk cId="2299530733" sldId="291"/>
        </pc:sldMkLst>
        <pc:spChg chg="mod">
          <ac:chgData name="Alistair Bissell" userId="6bc097de-efb8-4b4c-9d6e-79423327815d" providerId="ADAL" clId="{5589F57F-978D-406B-98CD-E0A905E493FC}" dt="2021-10-16T21:27:30.628" v="2430" actId="20577"/>
          <ac:spMkLst>
            <pc:docMk/>
            <pc:sldMk cId="2299530733" sldId="291"/>
            <ac:spMk id="2" creationId="{C113A8EB-52ED-450F-844F-A676A98DA0F7}"/>
          </ac:spMkLst>
        </pc:spChg>
        <pc:spChg chg="add mod">
          <ac:chgData name="Alistair Bissell" userId="6bc097de-efb8-4b4c-9d6e-79423327815d" providerId="ADAL" clId="{5589F57F-978D-406B-98CD-E0A905E493FC}" dt="2021-10-16T21:27:24.891" v="2429" actId="1076"/>
          <ac:spMkLst>
            <pc:docMk/>
            <pc:sldMk cId="2299530733" sldId="291"/>
            <ac:spMk id="6" creationId="{73A0210B-207D-4124-B422-A975DDEF049B}"/>
          </ac:spMkLst>
        </pc:spChg>
        <pc:spChg chg="add mod">
          <ac:chgData name="Alistair Bissell" userId="6bc097de-efb8-4b4c-9d6e-79423327815d" providerId="ADAL" clId="{5589F57F-978D-406B-98CD-E0A905E493FC}" dt="2021-10-16T21:31:21.359" v="2462" actId="164"/>
          <ac:spMkLst>
            <pc:docMk/>
            <pc:sldMk cId="2299530733" sldId="291"/>
            <ac:spMk id="9" creationId="{26DB0A6B-AFE1-454E-83F7-40A1635E0118}"/>
          </ac:spMkLst>
        </pc:spChg>
        <pc:spChg chg="add mod">
          <ac:chgData name="Alistair Bissell" userId="6bc097de-efb8-4b4c-9d6e-79423327815d" providerId="ADAL" clId="{5589F57F-978D-406B-98CD-E0A905E493FC}" dt="2021-10-16T21:31:27.666" v="2463" actId="164"/>
          <ac:spMkLst>
            <pc:docMk/>
            <pc:sldMk cId="2299530733" sldId="291"/>
            <ac:spMk id="10" creationId="{9C877EA8-BC8B-46E2-A966-CB1905BF61A4}"/>
          </ac:spMkLst>
        </pc:spChg>
        <pc:spChg chg="add mod">
          <ac:chgData name="Alistair Bissell" userId="6bc097de-efb8-4b4c-9d6e-79423327815d" providerId="ADAL" clId="{5589F57F-978D-406B-98CD-E0A905E493FC}" dt="2021-10-17T20:45:22.303" v="4115" actId="164"/>
          <ac:spMkLst>
            <pc:docMk/>
            <pc:sldMk cId="2299530733" sldId="291"/>
            <ac:spMk id="13" creationId="{1CA1A357-35D6-43AD-A8BE-531AAC0984EC}"/>
          </ac:spMkLst>
        </pc:spChg>
        <pc:grpChg chg="add mod">
          <ac:chgData name="Alistair Bissell" userId="6bc097de-efb8-4b4c-9d6e-79423327815d" providerId="ADAL" clId="{5589F57F-978D-406B-98CD-E0A905E493FC}" dt="2021-10-17T20:44:48.564" v="4109" actId="1076"/>
          <ac:grpSpMkLst>
            <pc:docMk/>
            <pc:sldMk cId="2299530733" sldId="291"/>
            <ac:grpSpMk id="11" creationId="{13F0CAEA-FB13-4727-BF9D-F020D779FBC9}"/>
          </ac:grpSpMkLst>
        </pc:grpChg>
        <pc:grpChg chg="add mod">
          <ac:chgData name="Alistair Bissell" userId="6bc097de-efb8-4b4c-9d6e-79423327815d" providerId="ADAL" clId="{5589F57F-978D-406B-98CD-E0A905E493FC}" dt="2021-10-17T20:44:59.758" v="4112" actId="1076"/>
          <ac:grpSpMkLst>
            <pc:docMk/>
            <pc:sldMk cId="2299530733" sldId="291"/>
            <ac:grpSpMk id="12" creationId="{59ED71E6-A189-40C1-B021-10EC01041055}"/>
          </ac:grpSpMkLst>
        </pc:grpChg>
        <pc:grpChg chg="add mod">
          <ac:chgData name="Alistair Bissell" userId="6bc097de-efb8-4b4c-9d6e-79423327815d" providerId="ADAL" clId="{5589F57F-978D-406B-98CD-E0A905E493FC}" dt="2021-10-17T20:45:22.303" v="4115" actId="164"/>
          <ac:grpSpMkLst>
            <pc:docMk/>
            <pc:sldMk cId="2299530733" sldId="291"/>
            <ac:grpSpMk id="16" creationId="{49439EF8-F2A1-43F8-8951-0457FFF827D3}"/>
          </ac:grpSpMkLst>
        </pc:grpChg>
        <pc:picChg chg="add mod">
          <ac:chgData name="Alistair Bissell" userId="6bc097de-efb8-4b4c-9d6e-79423327815d" providerId="ADAL" clId="{5589F57F-978D-406B-98CD-E0A905E493FC}" dt="2021-10-16T21:31:27.666" v="2463" actId="164"/>
          <ac:picMkLst>
            <pc:docMk/>
            <pc:sldMk cId="2299530733" sldId="291"/>
            <ac:picMk id="4" creationId="{7BDEE297-4571-4ADE-82C8-DAD43504E4C4}"/>
          </ac:picMkLst>
        </pc:picChg>
        <pc:picChg chg="add mod">
          <ac:chgData name="Alistair Bissell" userId="6bc097de-efb8-4b4c-9d6e-79423327815d" providerId="ADAL" clId="{5589F57F-978D-406B-98CD-E0A905E493FC}" dt="2021-10-16T21:31:21.359" v="2462" actId="164"/>
          <ac:picMkLst>
            <pc:docMk/>
            <pc:sldMk cId="2299530733" sldId="291"/>
            <ac:picMk id="8" creationId="{457A67CE-9F10-401B-8644-907991E4E187}"/>
          </ac:picMkLst>
        </pc:picChg>
        <pc:picChg chg="add mod ord">
          <ac:chgData name="Alistair Bissell" userId="6bc097de-efb8-4b4c-9d6e-79423327815d" providerId="ADAL" clId="{5589F57F-978D-406B-98CD-E0A905E493FC}" dt="2021-10-17T20:45:22.303" v="4115" actId="164"/>
          <ac:picMkLst>
            <pc:docMk/>
            <pc:sldMk cId="2299530733" sldId="291"/>
            <ac:picMk id="15" creationId="{56978526-70EB-49D2-94E2-85E8BB1CA735}"/>
          </ac:picMkLst>
        </pc:picChg>
      </pc:sldChg>
      <pc:sldChg chg="modSp mod">
        <pc:chgData name="Alistair Bissell" userId="6bc097de-efb8-4b4c-9d6e-79423327815d" providerId="ADAL" clId="{5589F57F-978D-406B-98CD-E0A905E493FC}" dt="2021-10-16T22:34:35.140" v="4083" actId="313"/>
        <pc:sldMkLst>
          <pc:docMk/>
          <pc:sldMk cId="1846356873" sldId="293"/>
        </pc:sldMkLst>
        <pc:spChg chg="mod">
          <ac:chgData name="Alistair Bissell" userId="6bc097de-efb8-4b4c-9d6e-79423327815d" providerId="ADAL" clId="{5589F57F-978D-406B-98CD-E0A905E493FC}" dt="2021-10-16T22:34:35.140" v="4083" actId="313"/>
          <ac:spMkLst>
            <pc:docMk/>
            <pc:sldMk cId="1846356873" sldId="293"/>
            <ac:spMk id="2" creationId="{C113A8EB-52ED-450F-844F-A676A98DA0F7}"/>
          </ac:spMkLst>
        </pc:spChg>
      </pc:sldChg>
      <pc:sldChg chg="modSp add mod modNotesTx">
        <pc:chgData name="Alistair Bissell" userId="6bc097de-efb8-4b4c-9d6e-79423327815d" providerId="ADAL" clId="{5589F57F-978D-406B-98CD-E0A905E493FC}" dt="2021-10-16T20:28:18.144" v="1467" actId="20577"/>
        <pc:sldMkLst>
          <pc:docMk/>
          <pc:sldMk cId="3398209071" sldId="294"/>
        </pc:sldMkLst>
        <pc:graphicFrameChg chg="modGraphic">
          <ac:chgData name="Alistair Bissell" userId="6bc097de-efb8-4b4c-9d6e-79423327815d" providerId="ADAL" clId="{5589F57F-978D-406B-98CD-E0A905E493FC}" dt="2021-10-16T19:46:50.609" v="27" actId="242"/>
          <ac:graphicFrameMkLst>
            <pc:docMk/>
            <pc:sldMk cId="3398209071" sldId="294"/>
            <ac:graphicFrameMk id="4" creationId="{190FC0EA-5491-46A9-AD66-A56AF9A63378}"/>
          </ac:graphicFrameMkLst>
        </pc:graphicFrameChg>
      </pc:sldChg>
      <pc:sldChg chg="modSp add mod modNotesTx">
        <pc:chgData name="Alistair Bissell" userId="6bc097de-efb8-4b4c-9d6e-79423327815d" providerId="ADAL" clId="{5589F57F-978D-406B-98CD-E0A905E493FC}" dt="2021-10-16T20:01:11.583" v="450" actId="20577"/>
        <pc:sldMkLst>
          <pc:docMk/>
          <pc:sldMk cId="3902401895" sldId="295"/>
        </pc:sldMkLst>
        <pc:graphicFrameChg chg="mod modGraphic">
          <ac:chgData name="Alistair Bissell" userId="6bc097de-efb8-4b4c-9d6e-79423327815d" providerId="ADAL" clId="{5589F57F-978D-406B-98CD-E0A905E493FC}" dt="2021-10-16T19:46:40.390" v="26" actId="242"/>
          <ac:graphicFrameMkLst>
            <pc:docMk/>
            <pc:sldMk cId="3902401895" sldId="295"/>
            <ac:graphicFrameMk id="4" creationId="{190FC0EA-5491-46A9-AD66-A56AF9A63378}"/>
          </ac:graphicFrameMkLst>
        </pc:graphicFrameChg>
      </pc:sldChg>
      <pc:sldChg chg="modSp mod">
        <pc:chgData name="Alistair Bissell" userId="6bc097de-efb8-4b4c-9d6e-79423327815d" providerId="ADAL" clId="{5589F57F-978D-406B-98CD-E0A905E493FC}" dt="2021-10-18T16:18:42.051" v="4692" actId="6549"/>
        <pc:sldMkLst>
          <pc:docMk/>
          <pc:sldMk cId="4112257260" sldId="300"/>
        </pc:sldMkLst>
        <pc:spChg chg="mod">
          <ac:chgData name="Alistair Bissell" userId="6bc097de-efb8-4b4c-9d6e-79423327815d" providerId="ADAL" clId="{5589F57F-978D-406B-98CD-E0A905E493FC}" dt="2021-10-18T16:18:42.051" v="4692" actId="6549"/>
          <ac:spMkLst>
            <pc:docMk/>
            <pc:sldMk cId="4112257260" sldId="300"/>
            <ac:spMk id="3" creationId="{B43B5E3D-6836-4BA2-9692-726749CD4ACE}"/>
          </ac:spMkLst>
        </pc:spChg>
      </pc:sldChg>
      <pc:sldChg chg="modSp add mod">
        <pc:chgData name="Alistair Bissell" userId="6bc097de-efb8-4b4c-9d6e-79423327815d" providerId="ADAL" clId="{5589F57F-978D-406B-98CD-E0A905E493FC}" dt="2021-10-18T16:20:37.852" v="4704" actId="6549"/>
        <pc:sldMkLst>
          <pc:docMk/>
          <pc:sldMk cId="1277517151" sldId="302"/>
        </pc:sldMkLst>
        <pc:spChg chg="mod">
          <ac:chgData name="Alistair Bissell" userId="6bc097de-efb8-4b4c-9d6e-79423327815d" providerId="ADAL" clId="{5589F57F-978D-406B-98CD-E0A905E493FC}" dt="2021-10-18T16:20:37.852" v="4704" actId="6549"/>
          <ac:spMkLst>
            <pc:docMk/>
            <pc:sldMk cId="1277517151" sldId="302"/>
            <ac:spMk id="3" creationId="{B43B5E3D-6836-4BA2-9692-726749CD4ACE}"/>
          </ac:spMkLst>
        </pc:spChg>
      </pc:sldChg>
    </pc:docChg>
  </pc:docChgLst>
  <pc:docChgLst>
    <pc:chgData name="Alistair Bissell" userId="6bc097de-efb8-4b4c-9d6e-79423327815d" providerId="ADAL" clId="{0E7FC383-80A3-458B-BC0B-F319F75781BC}"/>
    <pc:docChg chg="delSld modSld sldOrd">
      <pc:chgData name="Alistair Bissell" userId="6bc097de-efb8-4b4c-9d6e-79423327815d" providerId="ADAL" clId="{0E7FC383-80A3-458B-BC0B-F319F75781BC}" dt="2021-07-15T13:19:50.272" v="31" actId="20577"/>
      <pc:docMkLst>
        <pc:docMk/>
      </pc:docMkLst>
      <pc:sldChg chg="del">
        <pc:chgData name="Alistair Bissell" userId="6bc097de-efb8-4b4c-9d6e-79423327815d" providerId="ADAL" clId="{0E7FC383-80A3-458B-BC0B-F319F75781BC}" dt="2021-07-15T13:19:37.098" v="2" actId="47"/>
        <pc:sldMkLst>
          <pc:docMk/>
          <pc:sldMk cId="0" sldId="264"/>
        </pc:sldMkLst>
      </pc:sldChg>
      <pc:sldChg chg="del">
        <pc:chgData name="Alistair Bissell" userId="6bc097de-efb8-4b4c-9d6e-79423327815d" providerId="ADAL" clId="{0E7FC383-80A3-458B-BC0B-F319F75781BC}" dt="2021-07-15T13:19:37.098" v="2" actId="47"/>
        <pc:sldMkLst>
          <pc:docMk/>
          <pc:sldMk cId="713258168" sldId="265"/>
        </pc:sldMkLst>
      </pc:sldChg>
      <pc:sldChg chg="del">
        <pc:chgData name="Alistair Bissell" userId="6bc097de-efb8-4b4c-9d6e-79423327815d" providerId="ADAL" clId="{0E7FC383-80A3-458B-BC0B-F319F75781BC}" dt="2021-07-15T13:19:37.098" v="2" actId="47"/>
        <pc:sldMkLst>
          <pc:docMk/>
          <pc:sldMk cId="2312247082" sldId="266"/>
        </pc:sldMkLst>
      </pc:sldChg>
      <pc:sldChg chg="del">
        <pc:chgData name="Alistair Bissell" userId="6bc097de-efb8-4b4c-9d6e-79423327815d" providerId="ADAL" clId="{0E7FC383-80A3-458B-BC0B-F319F75781BC}" dt="2021-07-15T13:19:37.098" v="2" actId="47"/>
        <pc:sldMkLst>
          <pc:docMk/>
          <pc:sldMk cId="2097313376" sldId="267"/>
        </pc:sldMkLst>
      </pc:sldChg>
      <pc:sldChg chg="del">
        <pc:chgData name="Alistair Bissell" userId="6bc097de-efb8-4b4c-9d6e-79423327815d" providerId="ADAL" clId="{0E7FC383-80A3-458B-BC0B-F319F75781BC}" dt="2021-07-15T13:19:37.098" v="2" actId="47"/>
        <pc:sldMkLst>
          <pc:docMk/>
          <pc:sldMk cId="3493833179" sldId="268"/>
        </pc:sldMkLst>
      </pc:sldChg>
      <pc:sldChg chg="del">
        <pc:chgData name="Alistair Bissell" userId="6bc097de-efb8-4b4c-9d6e-79423327815d" providerId="ADAL" clId="{0E7FC383-80A3-458B-BC0B-F319F75781BC}" dt="2021-07-15T13:19:37.098" v="2" actId="47"/>
        <pc:sldMkLst>
          <pc:docMk/>
          <pc:sldMk cId="4074669135" sldId="269"/>
        </pc:sldMkLst>
      </pc:sldChg>
      <pc:sldChg chg="del">
        <pc:chgData name="Alistair Bissell" userId="6bc097de-efb8-4b4c-9d6e-79423327815d" providerId="ADAL" clId="{0E7FC383-80A3-458B-BC0B-F319F75781BC}" dt="2021-07-15T13:19:37.098" v="2" actId="47"/>
        <pc:sldMkLst>
          <pc:docMk/>
          <pc:sldMk cId="2315843601" sldId="270"/>
        </pc:sldMkLst>
      </pc:sldChg>
      <pc:sldChg chg="modSp mod ord">
        <pc:chgData name="Alistair Bissell" userId="6bc097de-efb8-4b4c-9d6e-79423327815d" providerId="ADAL" clId="{0E7FC383-80A3-458B-BC0B-F319F75781BC}" dt="2021-07-15T13:19:50.272" v="31" actId="20577"/>
        <pc:sldMkLst>
          <pc:docMk/>
          <pc:sldMk cId="1779749011" sldId="271"/>
        </pc:sldMkLst>
        <pc:spChg chg="mod">
          <ac:chgData name="Alistair Bissell" userId="6bc097de-efb8-4b4c-9d6e-79423327815d" providerId="ADAL" clId="{0E7FC383-80A3-458B-BC0B-F319F75781BC}" dt="2021-07-15T13:19:44.917" v="15" actId="20577"/>
          <ac:spMkLst>
            <pc:docMk/>
            <pc:sldMk cId="1779749011" sldId="271"/>
            <ac:spMk id="2" creationId="{00000000-0000-0000-0000-000000000000}"/>
          </ac:spMkLst>
        </pc:spChg>
        <pc:spChg chg="mod">
          <ac:chgData name="Alistair Bissell" userId="6bc097de-efb8-4b4c-9d6e-79423327815d" providerId="ADAL" clId="{0E7FC383-80A3-458B-BC0B-F319F75781BC}" dt="2021-07-15T13:19:50.272" v="31" actId="20577"/>
          <ac:spMkLst>
            <pc:docMk/>
            <pc:sldMk cId="1779749011" sldId="271"/>
            <ac:spMk id="3" creationId="{00000000-0000-0000-0000-000000000000}"/>
          </ac:spMkLst>
        </pc:spChg>
      </pc:sldChg>
      <pc:sldChg chg="del">
        <pc:chgData name="Alistair Bissell" userId="6bc097de-efb8-4b4c-9d6e-79423327815d" providerId="ADAL" clId="{0E7FC383-80A3-458B-BC0B-F319F75781BC}" dt="2021-07-15T13:19:37.098" v="2" actId="47"/>
        <pc:sldMkLst>
          <pc:docMk/>
          <pc:sldMk cId="32766488" sldId="272"/>
        </pc:sldMkLst>
      </pc:sldChg>
      <pc:sldChg chg="del">
        <pc:chgData name="Alistair Bissell" userId="6bc097de-efb8-4b4c-9d6e-79423327815d" providerId="ADAL" clId="{0E7FC383-80A3-458B-BC0B-F319F75781BC}" dt="2021-07-15T13:19:37.098" v="2" actId="47"/>
        <pc:sldMkLst>
          <pc:docMk/>
          <pc:sldMk cId="3967799314" sldId="273"/>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Times" charset="0"/>
                <a:ea typeface="ヒラギノ角ゴ Pro W3" charset="-128"/>
              </a:defRPr>
            </a:lvl1pPr>
          </a:lstStyle>
          <a:p>
            <a:pPr>
              <a:defRPr/>
            </a:pPr>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atin typeface="Times" charset="0"/>
                <a:ea typeface="ヒラギノ角ゴ Pro W3" charset="-128"/>
              </a:defRPr>
            </a:lvl1pPr>
          </a:lstStyle>
          <a:p>
            <a:pPr>
              <a:defRPr/>
            </a:pPr>
            <a:fld id="{E6D207C4-F1C5-46D6-B0F0-58965E34A68D}" type="datetimeFigureOut">
              <a:rPr lang="en-US"/>
              <a:pPr>
                <a:defRPr/>
              </a:pPr>
              <a:t>12/6/2021</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atin typeface="Times" charset="0"/>
                <a:ea typeface="ヒラギノ角ゴ Pro W3" charset="-128"/>
              </a:defRPr>
            </a:lvl1pPr>
          </a:lstStyle>
          <a:p>
            <a:pPr>
              <a:defRPr/>
            </a:pPr>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atin typeface="Times" charset="0"/>
                <a:ea typeface="ヒラギノ角ゴ Pro W3" charset="-128"/>
              </a:defRPr>
            </a:lvl1pPr>
          </a:lstStyle>
          <a:p>
            <a:pPr>
              <a:defRPr/>
            </a:pPr>
            <a:fld id="{D8435711-A4FE-4B0D-8EAC-05E1780A8E64}" type="slidenum">
              <a:rPr lang="en-US"/>
              <a:pPr>
                <a:defRPr/>
              </a:pPr>
              <a:t>‹#›</a:t>
            </a:fld>
            <a:endParaRPr lang="en-US"/>
          </a:p>
        </p:txBody>
      </p:sp>
    </p:spTree>
    <p:extLst>
      <p:ext uri="{BB962C8B-B14F-4D97-AF65-F5344CB8AC3E}">
        <p14:creationId xmlns:p14="http://schemas.microsoft.com/office/powerpoint/2010/main" val="45940065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Times" charset="0"/>
                <a:ea typeface="ヒラギノ角ゴ Pro W3" charset="-128"/>
              </a:defRPr>
            </a:lvl1pPr>
          </a:lstStyle>
          <a:p>
            <a:pPr>
              <a:defRPr/>
            </a:pPr>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Times" charset="0"/>
                <a:ea typeface="ヒラギノ角ゴ Pro W3" charset="-128"/>
              </a:defRPr>
            </a:lvl1pPr>
          </a:lstStyle>
          <a:p>
            <a:pPr>
              <a:defRPr/>
            </a:pPr>
            <a:fld id="{24CC7B08-0227-40A0-93E0-F1542D752734}" type="datetimeFigureOut">
              <a:rPr lang="en-US"/>
              <a:pPr>
                <a:defRPr/>
              </a:pPr>
              <a:t>12/6/2021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Times" charset="0"/>
                <a:ea typeface="ヒラギノ角ゴ Pro W3" charset="-128"/>
              </a:defRPr>
            </a:lvl1pPr>
          </a:lstStyle>
          <a:p>
            <a:pPr>
              <a:defRPr/>
            </a:pPr>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Times" charset="0"/>
                <a:ea typeface="ヒラギノ角ゴ Pro W3" charset="-128"/>
              </a:defRPr>
            </a:lvl1pPr>
          </a:lstStyle>
          <a:p>
            <a:pPr>
              <a:defRPr/>
            </a:pPr>
            <a:fld id="{86AAEC0A-556C-4808-8664-FAF36CE6DC85}" type="slidenum">
              <a:rPr lang="en-US"/>
              <a:pPr>
                <a:defRPr/>
              </a:pPr>
              <a:t>‹#›</a:t>
            </a:fld>
            <a:endParaRPr lang="en-US"/>
          </a:p>
        </p:txBody>
      </p:sp>
    </p:spTree>
    <p:extLst>
      <p:ext uri="{BB962C8B-B14F-4D97-AF65-F5344CB8AC3E}">
        <p14:creationId xmlns:p14="http://schemas.microsoft.com/office/powerpoint/2010/main" val="118037152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treeconomics.co.uk/projects/barchamcarbonperformanceproject/A" TargetMode="External"/><Relationship Id="rId2" Type="http://schemas.openxmlformats.org/officeDocument/2006/relationships/slide" Target="../slides/slide3.xml"/><Relationship Id="rId1" Type="http://schemas.openxmlformats.org/officeDocument/2006/relationships/notesMaster" Target="../notesMasters/notesMaster1.xml"/><Relationship Id="rId4" Type="http://schemas.openxmlformats.org/officeDocument/2006/relationships/hyperlink" Target="https://www.barcham.co.uk/store/"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desmos.com/calculator/rci87lp05w" TargetMode="External"/><Relationship Id="rId2" Type="http://schemas.openxmlformats.org/officeDocument/2006/relationships/slide" Target="../slides/slide7.xml"/><Relationship Id="rId1" Type="http://schemas.openxmlformats.org/officeDocument/2006/relationships/notesMaster" Target="../notesMasters/notesMaster1.xml"/><Relationship Id="rId4" Type="http://schemas.openxmlformats.org/officeDocument/2006/relationships/hyperlink" Target="https://www.carbonbrief.org/in-depth-qa-how-will-tree-planting-help-the-uk-meet-its-climate-goals" TargetMode="Externa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desmos.com/calculator/rci87lp05w"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desmos.com/calculator/rci87lp05w" TargetMode="External"/><Relationship Id="rId2" Type="http://schemas.openxmlformats.org/officeDocument/2006/relationships/slide" Target="../slides/slide9.xml"/><Relationship Id="rId1" Type="http://schemas.openxmlformats.org/officeDocument/2006/relationships/notesMaster" Target="../notesMasters/notesMaster1.xml"/><Relationship Id="rId4" Type="http://schemas.openxmlformats.org/officeDocument/2006/relationships/hyperlink" Target="https://www.carbonbrief.org/in-depth-qa-how-will-tree-planting-help-the-uk-meet-its-climate-goals" TargetMode="Externa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desmos.com/calculator/rci87lp05w" TargetMode="External"/><Relationship Id="rId2" Type="http://schemas.openxmlformats.org/officeDocument/2006/relationships/slide" Target="../slides/slide10.xml"/><Relationship Id="rId1" Type="http://schemas.openxmlformats.org/officeDocument/2006/relationships/notesMaster" Target="../notesMasters/notesMaster1.xml"/><Relationship Id="rId4" Type="http://schemas.openxmlformats.org/officeDocument/2006/relationships/hyperlink" Target="https://www.carbonbrief.org/in-depth-qa-how-will-tree-planting-help-the-uk-meet-its-climate-goals"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Image taken from: https://www.sciencedirect.com/science/article/pii/S1364032116306050</a:t>
            </a:r>
          </a:p>
          <a:p>
            <a:r>
              <a:rPr lang="en-US" b="0" i="0" dirty="0">
                <a:solidFill>
                  <a:srgbClr val="323232"/>
                </a:solidFill>
                <a:effectLst/>
                <a:latin typeface="NexusSerif"/>
              </a:rPr>
              <a:t>Schematic illustration of the carbon cycle within a mature unmanaged forest. The width of the arrows indicate the approximate relative scale of the carbon exchanges based on the values of Broadmeadow and Matthews </a:t>
            </a:r>
            <a:r>
              <a:rPr lang="en-US" b="0" i="0" u="none" strike="noStrike" dirty="0">
                <a:solidFill>
                  <a:srgbClr val="0C7DBB"/>
                </a:solidFill>
                <a:effectLst/>
                <a:latin typeface="NexusSerif"/>
              </a:rPr>
              <a:t>[reference available in article linked above]</a:t>
            </a:r>
            <a:r>
              <a:rPr lang="en-US" b="0" i="0" dirty="0">
                <a:solidFill>
                  <a:srgbClr val="323232"/>
                </a:solidFill>
                <a:effectLst/>
                <a:latin typeface="NexusSerif"/>
              </a:rPr>
              <a:t>. We note that sustainable harvesting of forestry timber (with suitable usage, e.g. in construction) would add a significant pathway </a:t>
            </a:r>
            <a:r>
              <a:rPr lang="en-US" sz="1200" b="0" i="0" kern="1200" dirty="0">
                <a:solidFill>
                  <a:srgbClr val="323232"/>
                </a:solidFill>
                <a:effectLst/>
                <a:latin typeface="NexusSerif"/>
                <a:ea typeface="+mn-ea"/>
                <a:cs typeface="+mn-cs"/>
              </a:rPr>
              <a:t>to carbon sequestration in addition to </a:t>
            </a:r>
            <a:r>
              <a:rPr lang="en-US" b="0" i="0" dirty="0">
                <a:solidFill>
                  <a:srgbClr val="323232"/>
                </a:solidFill>
                <a:effectLst/>
                <a:latin typeface="NexusSerif"/>
              </a:rPr>
              <a:t>those shown in the illustration.</a:t>
            </a:r>
          </a:p>
        </p:txBody>
      </p:sp>
      <p:sp>
        <p:nvSpPr>
          <p:cNvPr id="4" name="Slide Number Placeholder 3"/>
          <p:cNvSpPr>
            <a:spLocks noGrp="1"/>
          </p:cNvSpPr>
          <p:nvPr>
            <p:ph type="sldNum" sz="quarter" idx="5"/>
          </p:nvPr>
        </p:nvSpPr>
        <p:spPr/>
        <p:txBody>
          <a:bodyPr/>
          <a:lstStyle/>
          <a:p>
            <a:pPr>
              <a:defRPr/>
            </a:pPr>
            <a:fld id="{86AAEC0A-556C-4808-8664-FAF36CE6DC85}" type="slidenum">
              <a:rPr lang="en-US" smtClean="0"/>
              <a:pPr>
                <a:defRPr/>
              </a:pPr>
              <a:t>2</a:t>
            </a:fld>
            <a:endParaRPr lang="en-US"/>
          </a:p>
        </p:txBody>
      </p:sp>
    </p:spTree>
    <p:extLst>
      <p:ext uri="{BB962C8B-B14F-4D97-AF65-F5344CB8AC3E}">
        <p14:creationId xmlns:p14="http://schemas.microsoft.com/office/powerpoint/2010/main" val="14640651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Slides 15-18 show how three species of tree store carbon over their lifespan. We will use this information to help us decide how many trees are needed to offset a flight from London to New York, and whether it matters what kind of tree you plant.</a:t>
            </a:r>
          </a:p>
          <a:p>
            <a:r>
              <a:rPr lang="en-US" dirty="0"/>
              <a:t>What do you notice about the scale on these graphs?</a:t>
            </a:r>
          </a:p>
          <a:p>
            <a:endParaRPr lang="en-US" dirty="0"/>
          </a:p>
          <a:p>
            <a:r>
              <a:rPr lang="en-US" dirty="0"/>
              <a:t>Information about how this data was collected is available here: </a:t>
            </a:r>
            <a:r>
              <a:rPr lang="en-US" b="0" i="0" u="none" strike="noStrike" dirty="0">
                <a:solidFill>
                  <a:srgbClr val="6264A7"/>
                </a:solidFill>
                <a:effectLst/>
                <a:latin typeface="+mn-lt"/>
                <a:hlinkClick r:id="rId3" tooltip="https://www.treeconomics.co.uk/projects/barchamcarbonperformanceproject/a"/>
              </a:rPr>
              <a:t>https://www.treeconomics.co.uk/projects/barchamcarbonperformanceproject/</a:t>
            </a:r>
            <a:r>
              <a:rPr lang="en-US" b="0" i="0" u="none" strike="noStrike" dirty="0">
                <a:solidFill>
                  <a:srgbClr val="242424"/>
                </a:solidFill>
                <a:effectLst/>
                <a:latin typeface="+mn-lt"/>
              </a:rPr>
              <a:t> </a:t>
            </a:r>
            <a:r>
              <a:rPr lang="en-US" b="0" i="0" dirty="0">
                <a:solidFill>
                  <a:srgbClr val="FDC030"/>
                </a:solidFill>
                <a:effectLst/>
                <a:latin typeface="+mn-lt"/>
              </a:rPr>
              <a:t>and here:</a:t>
            </a:r>
            <a:r>
              <a:rPr lang="en-US" b="0" i="0" dirty="0">
                <a:solidFill>
                  <a:srgbClr val="242424"/>
                </a:solidFill>
                <a:effectLst/>
                <a:latin typeface="+mn-lt"/>
              </a:rPr>
              <a:t> </a:t>
            </a:r>
            <a:r>
              <a:rPr lang="en-US" b="0" i="0" u="none" strike="noStrike" dirty="0">
                <a:solidFill>
                  <a:srgbClr val="6264A7"/>
                </a:solidFill>
                <a:effectLst/>
                <a:latin typeface="+mn-lt"/>
                <a:hlinkClick r:id="rId4" tooltip="https://www.barcham.co.uk/store/"/>
              </a:rPr>
              <a:t>https://www.barcham.co.uk/store/</a:t>
            </a:r>
            <a:r>
              <a:rPr lang="en-US" b="0" i="0" u="none" strike="noStrike" dirty="0">
                <a:solidFill>
                  <a:srgbClr val="6264A7"/>
                </a:solidFill>
                <a:effectLst/>
                <a:latin typeface="+mn-lt"/>
              </a:rPr>
              <a:t>.</a:t>
            </a:r>
            <a:r>
              <a:rPr lang="en-US" b="0" i="0" dirty="0">
                <a:solidFill>
                  <a:srgbClr val="242424"/>
                </a:solidFill>
                <a:effectLst/>
                <a:latin typeface="+mn-lt"/>
              </a:rPr>
              <a:t> </a:t>
            </a:r>
            <a:r>
              <a:rPr lang="en-US" b="0" i="0" dirty="0">
                <a:solidFill>
                  <a:srgbClr val="FDC030"/>
                </a:solidFill>
                <a:effectLst/>
                <a:latin typeface="+mn-lt"/>
              </a:rPr>
              <a:t>Each tree in the </a:t>
            </a:r>
            <a:r>
              <a:rPr lang="en-US" b="0" i="0" dirty="0" err="1">
                <a:solidFill>
                  <a:srgbClr val="FDC030"/>
                </a:solidFill>
                <a:effectLst/>
                <a:latin typeface="+mn-lt"/>
              </a:rPr>
              <a:t>Barcham</a:t>
            </a:r>
            <a:r>
              <a:rPr lang="en-US" b="0" i="0" dirty="0">
                <a:solidFill>
                  <a:srgbClr val="FDC030"/>
                </a:solidFill>
                <a:effectLst/>
                <a:latin typeface="+mn-lt"/>
              </a:rPr>
              <a:t> shop has a certificate. The negative carbon storage in the first few years of each graph are explained by taking into account the carbon emissions in driving to collect the tree before planting it.</a:t>
            </a:r>
            <a:endParaRPr lang="en-US" i="0" dirty="0">
              <a:latin typeface="+mn-lt"/>
            </a:endParaRPr>
          </a:p>
        </p:txBody>
      </p:sp>
      <p:sp>
        <p:nvSpPr>
          <p:cNvPr id="4" name="Slide Number Placeholder 3"/>
          <p:cNvSpPr>
            <a:spLocks noGrp="1"/>
          </p:cNvSpPr>
          <p:nvPr>
            <p:ph type="sldNum" sz="quarter" idx="5"/>
          </p:nvPr>
        </p:nvSpPr>
        <p:spPr/>
        <p:txBody>
          <a:bodyPr/>
          <a:lstStyle/>
          <a:p>
            <a:pPr>
              <a:defRPr/>
            </a:pPr>
            <a:fld id="{86AAEC0A-556C-4808-8664-FAF36CE6DC85}" type="slidenum">
              <a:rPr lang="en-US" smtClean="0"/>
              <a:pPr>
                <a:defRPr/>
              </a:pPr>
              <a:t>3</a:t>
            </a:fld>
            <a:endParaRPr lang="en-US"/>
          </a:p>
        </p:txBody>
      </p:sp>
    </p:spTree>
    <p:extLst>
      <p:ext uri="{BB962C8B-B14F-4D97-AF65-F5344CB8AC3E}">
        <p14:creationId xmlns:p14="http://schemas.microsoft.com/office/powerpoint/2010/main" val="5047991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Norway Spruce is a common variety of Christmas Tree.</a:t>
            </a:r>
          </a:p>
        </p:txBody>
      </p:sp>
      <p:sp>
        <p:nvSpPr>
          <p:cNvPr id="4" name="Slide Number Placeholder 3"/>
          <p:cNvSpPr>
            <a:spLocks noGrp="1"/>
          </p:cNvSpPr>
          <p:nvPr>
            <p:ph type="sldNum" sz="quarter" idx="5"/>
          </p:nvPr>
        </p:nvSpPr>
        <p:spPr/>
        <p:txBody>
          <a:bodyPr/>
          <a:lstStyle/>
          <a:p>
            <a:pPr>
              <a:defRPr/>
            </a:pPr>
            <a:fld id="{86AAEC0A-556C-4808-8664-FAF36CE6DC85}" type="slidenum">
              <a:rPr lang="en-US" smtClean="0"/>
              <a:pPr>
                <a:defRPr/>
              </a:pPr>
              <a:t>5</a:t>
            </a:fld>
            <a:endParaRPr lang="en-US"/>
          </a:p>
        </p:txBody>
      </p:sp>
    </p:spTree>
    <p:extLst>
      <p:ext uri="{BB962C8B-B14F-4D97-AF65-F5344CB8AC3E}">
        <p14:creationId xmlns:p14="http://schemas.microsoft.com/office/powerpoint/2010/main" val="4341743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It is difficult to compare these graphs in this form – can your students say why? What do they notice about these graphs?</a:t>
            </a:r>
          </a:p>
          <a:p>
            <a:endParaRPr lang="en-US" dirty="0"/>
          </a:p>
          <a:p>
            <a:r>
              <a:rPr lang="en-US" dirty="0"/>
              <a:t>One problem is that the axes are different for each graph. Not only that, but the scales for Age are not linear – the intervals on the x axes vary. Invite students to explain what they would need to do in order to compare these graphs effectively.</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a:defRPr/>
            </a:pPr>
            <a:fld id="{86AAEC0A-556C-4808-8664-FAF36CE6DC85}" type="slidenum">
              <a:rPr lang="en-US" smtClean="0"/>
              <a:pPr>
                <a:defRPr/>
              </a:pPr>
              <a:t>6</a:t>
            </a:fld>
            <a:endParaRPr lang="en-US"/>
          </a:p>
        </p:txBody>
      </p:sp>
    </p:spTree>
    <p:extLst>
      <p:ext uri="{BB962C8B-B14F-4D97-AF65-F5344CB8AC3E}">
        <p14:creationId xmlns:p14="http://schemas.microsoft.com/office/powerpoint/2010/main" val="28104683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Students to be handed the data sheets in groups. After 15 minutes they need to present their argument for which trees they would choose to plant and why.</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Here are the three sets of data plotted on the same set of axes, in Desmos: </a:t>
            </a:r>
            <a:r>
              <a:rPr lang="en-GB" sz="1800" u="sng" dirty="0">
                <a:solidFill>
                  <a:srgbClr val="8884D5"/>
                </a:solidFill>
                <a:effectLst/>
                <a:latin typeface="Arial" panose="020B0604020202020204" pitchFamily="34" charset="0"/>
                <a:ea typeface="Calibri" panose="020F0502020204030204" pitchFamily="34" charset="0"/>
                <a:cs typeface="Times New Roman" panose="02020603050405020304" pitchFamily="18" charset="0"/>
                <a:hlinkClick r:id="rId3"/>
              </a:rPr>
              <a:t>https://www.desmos.com/calculator/rci87lp05w</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a:p>
            <a:r>
              <a:rPr lang="en-US" dirty="0"/>
              <a:t>Some more data students might use is the Yield Class of trees, the volume (in m</a:t>
            </a:r>
            <a:r>
              <a:rPr lang="en-US" baseline="30000" dirty="0"/>
              <a:t>3</a:t>
            </a:r>
            <a:r>
              <a:rPr lang="en-US" dirty="0"/>
              <a:t>) of wood produced per hectare per year. </a:t>
            </a:r>
            <a:r>
              <a:rPr lang="en-GB" sz="1800" b="0" i="0" dirty="0">
                <a:solidFill>
                  <a:srgbClr val="333333"/>
                </a:solidFill>
                <a:effectLst/>
                <a:latin typeface="PT Serif" panose="020B0604020202020204" pitchFamily="18" charset="0"/>
              </a:rPr>
              <a:t>broadleaves generally grow with a YC of between 4-8, meaning they grow 4-8 cubic metres per hectare per year. Oak grows </a:t>
            </a:r>
            <a:r>
              <a:rPr lang="en-GB" sz="1800" b="0" i="0" u="none" strike="noStrike" dirty="0">
                <a:solidFill>
                  <a:srgbClr val="2F8FCE"/>
                </a:solidFill>
                <a:effectLst/>
                <a:latin typeface="PT Serif" panose="020B0604020202020204" pitchFamily="18" charset="0"/>
              </a:rPr>
              <a:t>at around</a:t>
            </a:r>
            <a:r>
              <a:rPr lang="en-GB" sz="1800" b="0" i="0" dirty="0">
                <a:solidFill>
                  <a:srgbClr val="333333"/>
                </a:solidFill>
                <a:effectLst/>
                <a:latin typeface="PT Serif" panose="020B0604020202020204" pitchFamily="18" charset="0"/>
              </a:rPr>
              <a:t> 6, Wild Cherry at 8 and Poplar achieving rates of up to 12. How does this relate to the data in the graphs? Note that the graphs consider mass of carbon, not volume, and they don’t take into account the density of planting. However, Yield Class doesn’t take into account the varying growth rates of trees.</a:t>
            </a:r>
          </a:p>
          <a:p>
            <a:r>
              <a:rPr lang="en-GB" sz="1800" b="0" i="0" dirty="0">
                <a:solidFill>
                  <a:srgbClr val="333333"/>
                </a:solidFill>
                <a:effectLst/>
                <a:latin typeface="PT Serif" panose="020B0604020202020204" pitchFamily="18" charset="0"/>
              </a:rPr>
              <a:t>For more information on Yield Class, see: </a:t>
            </a:r>
            <a:r>
              <a:rPr lang="en-GB" sz="12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4"/>
              </a:rPr>
              <a:t>https://www.carbonbrief.org/in-depth-qa-how-will-tree-planting-help-the-uk-meet-its-climate-goals</a:t>
            </a:r>
            <a:r>
              <a:rPr lang="en-GB" sz="1200" dirty="0">
                <a:effectLst/>
                <a:latin typeface="Calibri" panose="020F0502020204030204" pitchFamily="34" charset="0"/>
                <a:ea typeface="Calibri" panose="020F0502020204030204" pitchFamily="34" charset="0"/>
                <a:cs typeface="Times New Roman" panose="02020603050405020304" pitchFamily="18" charset="0"/>
              </a:rPr>
              <a:t> </a:t>
            </a:r>
            <a:endParaRPr lang="en-GB" dirty="0"/>
          </a:p>
        </p:txBody>
      </p:sp>
      <p:sp>
        <p:nvSpPr>
          <p:cNvPr id="4" name="Slide Number Placeholder 3"/>
          <p:cNvSpPr>
            <a:spLocks noGrp="1"/>
          </p:cNvSpPr>
          <p:nvPr>
            <p:ph type="sldNum" sz="quarter" idx="5"/>
          </p:nvPr>
        </p:nvSpPr>
        <p:spPr/>
        <p:txBody>
          <a:bodyPr/>
          <a:lstStyle/>
          <a:p>
            <a:pPr>
              <a:defRPr/>
            </a:pPr>
            <a:fld id="{86AAEC0A-556C-4808-8664-FAF36CE6DC85}" type="slidenum">
              <a:rPr lang="en-US" smtClean="0"/>
              <a:pPr>
                <a:defRPr/>
              </a:pPr>
              <a:t>7</a:t>
            </a:fld>
            <a:endParaRPr lang="en-US"/>
          </a:p>
        </p:txBody>
      </p:sp>
    </p:spTree>
    <p:extLst>
      <p:ext uri="{BB962C8B-B14F-4D97-AF65-F5344CB8AC3E}">
        <p14:creationId xmlns:p14="http://schemas.microsoft.com/office/powerpoint/2010/main" val="40915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Students to be handed the data sheets in groups. After 15 minutes they need to present their argument for which trees they would choose to plant and why.</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Here are the three sets of data plotted on the same set of axes, in Desmos: </a:t>
            </a:r>
            <a:r>
              <a:rPr lang="en-GB" sz="1800" u="sng" dirty="0">
                <a:solidFill>
                  <a:srgbClr val="8884D5"/>
                </a:solidFill>
                <a:effectLst/>
                <a:latin typeface="Arial" panose="020B0604020202020204" pitchFamily="34" charset="0"/>
                <a:ea typeface="Calibri" panose="020F0502020204030204" pitchFamily="34" charset="0"/>
                <a:cs typeface="Times New Roman" panose="02020603050405020304" pitchFamily="18" charset="0"/>
                <a:hlinkClick r:id="rId3"/>
              </a:rPr>
              <a:t>https://www.desmos.com/calculator/rci87lp05w</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a:defRPr/>
            </a:pPr>
            <a:fld id="{86AAEC0A-556C-4808-8664-FAF36CE6DC85}" type="slidenum">
              <a:rPr lang="en-US" smtClean="0"/>
              <a:pPr>
                <a:defRPr/>
              </a:pPr>
              <a:t>8</a:t>
            </a:fld>
            <a:endParaRPr lang="en-US"/>
          </a:p>
        </p:txBody>
      </p:sp>
    </p:spTree>
    <p:extLst>
      <p:ext uri="{BB962C8B-B14F-4D97-AF65-F5344CB8AC3E}">
        <p14:creationId xmlns:p14="http://schemas.microsoft.com/office/powerpoint/2010/main" val="7969866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Students to be handed the data sheets in groups. After 15 minutes they need to present their argument for which trees they would choose to plant and why.</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Here are the three sets of data plotted on the same set of axes, in Desmos: </a:t>
            </a:r>
            <a:r>
              <a:rPr lang="en-GB" sz="1800" u="sng" dirty="0">
                <a:solidFill>
                  <a:srgbClr val="8884D5"/>
                </a:solidFill>
                <a:effectLst/>
                <a:latin typeface="Arial" panose="020B0604020202020204" pitchFamily="34" charset="0"/>
                <a:ea typeface="Calibri" panose="020F0502020204030204" pitchFamily="34" charset="0"/>
                <a:cs typeface="Times New Roman" panose="02020603050405020304" pitchFamily="18" charset="0"/>
                <a:hlinkClick r:id="rId3"/>
              </a:rPr>
              <a:t>https://www.desmos.com/calculator/rci87lp05w</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a:p>
            <a:r>
              <a:rPr lang="en-US" dirty="0"/>
              <a:t>Some more data students might use is the Yield Class of trees, the volume (in m</a:t>
            </a:r>
            <a:r>
              <a:rPr lang="en-US" baseline="30000" dirty="0"/>
              <a:t>3</a:t>
            </a:r>
            <a:r>
              <a:rPr lang="en-US" dirty="0"/>
              <a:t>) of wood produced per hectare per year. </a:t>
            </a:r>
            <a:r>
              <a:rPr lang="en-GB" sz="1800" b="0" i="0" dirty="0">
                <a:solidFill>
                  <a:srgbClr val="333333"/>
                </a:solidFill>
                <a:effectLst/>
                <a:latin typeface="PT Serif" panose="020B0604020202020204" pitchFamily="18" charset="0"/>
              </a:rPr>
              <a:t>broadleaves generally grow with a YC of between 4-8, meaning they grow 4-8 cubic metres per hectare per year. Oak grows </a:t>
            </a:r>
            <a:r>
              <a:rPr lang="en-GB" sz="1800" b="0" i="0" u="none" strike="noStrike" dirty="0">
                <a:solidFill>
                  <a:srgbClr val="2F8FCE"/>
                </a:solidFill>
                <a:effectLst/>
                <a:latin typeface="PT Serif" panose="020B0604020202020204" pitchFamily="18" charset="0"/>
              </a:rPr>
              <a:t>at around</a:t>
            </a:r>
            <a:r>
              <a:rPr lang="en-GB" sz="1800" b="0" i="0" dirty="0">
                <a:solidFill>
                  <a:srgbClr val="333333"/>
                </a:solidFill>
                <a:effectLst/>
                <a:latin typeface="PT Serif" panose="020B0604020202020204" pitchFamily="18" charset="0"/>
              </a:rPr>
              <a:t> 6, Wild Cherry at 8 and Poplar achieving rates of up to 12. How does this relate to the data in the graphs? Note that the graphs consider mass of carbon, not volume, and they don’t take into account the density of planting. However, Yield Class doesn’t take into account the varying growth rates of trees.</a:t>
            </a:r>
          </a:p>
          <a:p>
            <a:r>
              <a:rPr lang="en-GB" sz="1800" b="0" i="0" dirty="0">
                <a:solidFill>
                  <a:srgbClr val="333333"/>
                </a:solidFill>
                <a:effectLst/>
                <a:latin typeface="PT Serif" panose="020B0604020202020204" pitchFamily="18" charset="0"/>
              </a:rPr>
              <a:t>For more information on Yield Class, see: </a:t>
            </a:r>
            <a:r>
              <a:rPr lang="en-GB" sz="12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4"/>
              </a:rPr>
              <a:t>https://www.carbonbrief.org/in-depth-qa-how-will-tree-planting-help-the-uk-meet-its-climate-goals</a:t>
            </a:r>
            <a:r>
              <a:rPr lang="en-GB" sz="1200" dirty="0">
                <a:effectLst/>
                <a:latin typeface="Calibri" panose="020F0502020204030204" pitchFamily="34" charset="0"/>
                <a:ea typeface="Calibri" panose="020F0502020204030204" pitchFamily="34" charset="0"/>
                <a:cs typeface="Times New Roman" panose="02020603050405020304" pitchFamily="18" charset="0"/>
              </a:rPr>
              <a:t> </a:t>
            </a:r>
            <a:endParaRPr lang="en-GB" dirty="0"/>
          </a:p>
        </p:txBody>
      </p:sp>
      <p:sp>
        <p:nvSpPr>
          <p:cNvPr id="4" name="Slide Number Placeholder 3"/>
          <p:cNvSpPr>
            <a:spLocks noGrp="1"/>
          </p:cNvSpPr>
          <p:nvPr>
            <p:ph type="sldNum" sz="quarter" idx="5"/>
          </p:nvPr>
        </p:nvSpPr>
        <p:spPr/>
        <p:txBody>
          <a:bodyPr/>
          <a:lstStyle/>
          <a:p>
            <a:pPr>
              <a:defRPr/>
            </a:pPr>
            <a:fld id="{86AAEC0A-556C-4808-8664-FAF36CE6DC85}" type="slidenum">
              <a:rPr lang="en-US" smtClean="0"/>
              <a:pPr>
                <a:defRPr/>
              </a:pPr>
              <a:t>9</a:t>
            </a:fld>
            <a:endParaRPr lang="en-US"/>
          </a:p>
        </p:txBody>
      </p:sp>
    </p:spTree>
    <p:extLst>
      <p:ext uri="{BB962C8B-B14F-4D97-AF65-F5344CB8AC3E}">
        <p14:creationId xmlns:p14="http://schemas.microsoft.com/office/powerpoint/2010/main" val="8696018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Students to be handed the data sheets in groups. After 15 minutes they need to present their argument for which trees they would choose to plant and why.</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Here are the three sets of data plotted on the same set of axes, in Desmos: </a:t>
            </a:r>
            <a:r>
              <a:rPr lang="en-GB" sz="1800" u="sng" dirty="0">
                <a:solidFill>
                  <a:srgbClr val="8884D5"/>
                </a:solidFill>
                <a:effectLst/>
                <a:latin typeface="Arial" panose="020B0604020202020204" pitchFamily="34" charset="0"/>
                <a:ea typeface="Calibri" panose="020F0502020204030204" pitchFamily="34" charset="0"/>
                <a:cs typeface="Times New Roman" panose="02020603050405020304" pitchFamily="18" charset="0"/>
                <a:hlinkClick r:id="rId3"/>
              </a:rPr>
              <a:t>https://www.desmos.com/calculator/rci87lp05w</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a:p>
            <a:r>
              <a:rPr lang="en-US" dirty="0"/>
              <a:t>Some more data students might use is the Yield Class of trees, the volume (in m</a:t>
            </a:r>
            <a:r>
              <a:rPr lang="en-US" baseline="30000" dirty="0"/>
              <a:t>3</a:t>
            </a:r>
            <a:r>
              <a:rPr lang="en-US" dirty="0"/>
              <a:t>) of wood produced per hectare per year. </a:t>
            </a:r>
            <a:r>
              <a:rPr lang="en-GB" sz="1800" b="0" i="0" dirty="0">
                <a:solidFill>
                  <a:srgbClr val="333333"/>
                </a:solidFill>
                <a:effectLst/>
                <a:latin typeface="PT Serif" panose="020B0604020202020204" pitchFamily="18" charset="0"/>
              </a:rPr>
              <a:t>broadleaves generally grow with a YC of between 4-8, meaning they grow 4-8 cubic metres per hectare per year. Oak grows </a:t>
            </a:r>
            <a:r>
              <a:rPr lang="en-GB" sz="1800" b="0" i="0" u="none" strike="noStrike" dirty="0">
                <a:solidFill>
                  <a:srgbClr val="2F8FCE"/>
                </a:solidFill>
                <a:effectLst/>
                <a:latin typeface="PT Serif" panose="020B0604020202020204" pitchFamily="18" charset="0"/>
              </a:rPr>
              <a:t>at around</a:t>
            </a:r>
            <a:r>
              <a:rPr lang="en-GB" sz="1800" b="0" i="0" dirty="0">
                <a:solidFill>
                  <a:srgbClr val="333333"/>
                </a:solidFill>
                <a:effectLst/>
                <a:latin typeface="PT Serif" panose="020B0604020202020204" pitchFamily="18" charset="0"/>
              </a:rPr>
              <a:t> 6, Wild Cherry at 8 and Poplar achieving rates of up to 12. How does this relate to the data in the graphs? Note that the graphs consider mass of carbon, not volume, and they don’t take into account the density of planting. However, Yield Class doesn’t take into account the varying growth rates of trees.</a:t>
            </a:r>
          </a:p>
          <a:p>
            <a:r>
              <a:rPr lang="en-GB" sz="1800" b="0" i="0" dirty="0">
                <a:solidFill>
                  <a:srgbClr val="333333"/>
                </a:solidFill>
                <a:effectLst/>
                <a:latin typeface="PT Serif" panose="020B0604020202020204" pitchFamily="18" charset="0"/>
              </a:rPr>
              <a:t>For more information on Yield Class, see: </a:t>
            </a:r>
            <a:r>
              <a:rPr lang="en-GB" sz="12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4"/>
              </a:rPr>
              <a:t>https://www.carbonbrief.org/in-depth-qa-how-will-tree-planting-help-the-uk-meet-its-climate-goals</a:t>
            </a:r>
            <a:r>
              <a:rPr lang="en-GB" sz="1200" dirty="0">
                <a:effectLst/>
                <a:latin typeface="Calibri" panose="020F0502020204030204" pitchFamily="34" charset="0"/>
                <a:ea typeface="Calibri" panose="020F0502020204030204" pitchFamily="34" charset="0"/>
                <a:cs typeface="Times New Roman" panose="02020603050405020304" pitchFamily="18" charset="0"/>
              </a:rPr>
              <a:t> </a:t>
            </a:r>
            <a:endParaRPr lang="en-GB" dirty="0"/>
          </a:p>
        </p:txBody>
      </p:sp>
      <p:sp>
        <p:nvSpPr>
          <p:cNvPr id="4" name="Slide Number Placeholder 3"/>
          <p:cNvSpPr>
            <a:spLocks noGrp="1"/>
          </p:cNvSpPr>
          <p:nvPr>
            <p:ph type="sldNum" sz="quarter" idx="5"/>
          </p:nvPr>
        </p:nvSpPr>
        <p:spPr/>
        <p:txBody>
          <a:bodyPr/>
          <a:lstStyle/>
          <a:p>
            <a:pPr>
              <a:defRPr/>
            </a:pPr>
            <a:fld id="{86AAEC0A-556C-4808-8664-FAF36CE6DC85}" type="slidenum">
              <a:rPr lang="en-US" smtClean="0"/>
              <a:pPr>
                <a:defRPr/>
              </a:pPr>
              <a:t>10</a:t>
            </a:fld>
            <a:endParaRPr lang="en-US"/>
          </a:p>
        </p:txBody>
      </p:sp>
    </p:spTree>
    <p:extLst>
      <p:ext uri="{BB962C8B-B14F-4D97-AF65-F5344CB8AC3E}">
        <p14:creationId xmlns:p14="http://schemas.microsoft.com/office/powerpoint/2010/main" val="372334120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B3D6638-3690-49D6-8150-2114B48F05E8}"/>
              </a:ext>
            </a:extLst>
          </p:cNvPr>
          <p:cNvPicPr>
            <a:picLocks noChangeAspect="1"/>
          </p:cNvPicPr>
          <p:nvPr userDrawn="1"/>
        </p:nvPicPr>
        <p:blipFill>
          <a:blip r:embed="rId2"/>
          <a:stretch>
            <a:fillRect/>
          </a:stretch>
        </p:blipFill>
        <p:spPr>
          <a:xfrm>
            <a:off x="0" y="0"/>
            <a:ext cx="12192000" cy="6860032"/>
          </a:xfrm>
          <a:prstGeom prst="rect">
            <a:avLst/>
          </a:prstGeom>
        </p:spPr>
      </p:pic>
      <p:grpSp>
        <p:nvGrpSpPr>
          <p:cNvPr id="5" name="Group 4">
            <a:extLst>
              <a:ext uri="{FF2B5EF4-FFF2-40B4-BE49-F238E27FC236}">
                <a16:creationId xmlns:a16="http://schemas.microsoft.com/office/drawing/2014/main" id="{A9F8F00A-5E5E-4C2F-82E9-657D56E68F93}"/>
              </a:ext>
            </a:extLst>
          </p:cNvPr>
          <p:cNvGrpSpPr/>
          <p:nvPr userDrawn="1"/>
        </p:nvGrpSpPr>
        <p:grpSpPr>
          <a:xfrm>
            <a:off x="623392" y="2529830"/>
            <a:ext cx="2808312" cy="783715"/>
            <a:chOff x="6816080" y="2564904"/>
            <a:chExt cx="3096344" cy="864096"/>
          </a:xfrm>
        </p:grpSpPr>
        <p:sp>
          <p:nvSpPr>
            <p:cNvPr id="6" name="Rectangle 5">
              <a:extLst>
                <a:ext uri="{FF2B5EF4-FFF2-40B4-BE49-F238E27FC236}">
                  <a16:creationId xmlns:a16="http://schemas.microsoft.com/office/drawing/2014/main" id="{EDFE0EC6-DF40-4DC0-9016-1B42DD3E7F41}"/>
                </a:ext>
              </a:extLst>
            </p:cNvPr>
            <p:cNvSpPr/>
            <p:nvPr/>
          </p:nvSpPr>
          <p:spPr bwMode="auto">
            <a:xfrm>
              <a:off x="6816080" y="2564904"/>
              <a:ext cx="3096344" cy="864096"/>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Times" charset="0"/>
                <a:ea typeface="ヒラギノ角ゴ Pro W3" charset="0"/>
              </a:endParaRPr>
            </a:p>
          </p:txBody>
        </p:sp>
        <p:pic>
          <p:nvPicPr>
            <p:cNvPr id="7" name="Picture 1" descr="Mathematics &#10;Education ">
              <a:extLst>
                <a:ext uri="{FF2B5EF4-FFF2-40B4-BE49-F238E27FC236}">
                  <a16:creationId xmlns:a16="http://schemas.microsoft.com/office/drawing/2014/main" id="{E71F6584-373B-4B0F-9509-BB0D2D706E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87890" y="2749302"/>
              <a:ext cx="2752725" cy="495300"/>
            </a:xfrm>
            <a:prstGeom prst="rect">
              <a:avLst/>
            </a:prstGeom>
            <a:noFill/>
            <a:extLst>
              <a:ext uri="{909E8E84-426E-40DD-AFC4-6F175D3DCCD1}">
                <a14:hiddenFill xmlns:a14="http://schemas.microsoft.com/office/drawing/2010/main">
                  <a:solidFill>
                    <a:srgbClr val="FFFFFF"/>
                  </a:solidFill>
                </a14:hiddenFill>
              </a:ext>
            </a:extLst>
          </p:spPr>
        </p:pic>
      </p:grpSp>
      <p:sp>
        <p:nvSpPr>
          <p:cNvPr id="8" name="TextBox 7">
            <a:extLst>
              <a:ext uri="{FF2B5EF4-FFF2-40B4-BE49-F238E27FC236}">
                <a16:creationId xmlns:a16="http://schemas.microsoft.com/office/drawing/2014/main" id="{D703C04D-FCAE-4DA3-B594-1CF468BA96C8}"/>
              </a:ext>
            </a:extLst>
          </p:cNvPr>
          <p:cNvSpPr txBox="1"/>
          <p:nvPr userDrawn="1"/>
        </p:nvSpPr>
        <p:spPr>
          <a:xfrm>
            <a:off x="557600" y="2068165"/>
            <a:ext cx="3129047" cy="461665"/>
          </a:xfrm>
          <a:prstGeom prst="rect">
            <a:avLst/>
          </a:prstGeom>
          <a:noFill/>
        </p:spPr>
        <p:txBody>
          <a:bodyPr wrap="square" rtlCol="0">
            <a:spAutoFit/>
          </a:bodyPr>
          <a:lstStyle/>
          <a:p>
            <a:r>
              <a:rPr lang="en-GB" dirty="0">
                <a:solidFill>
                  <a:schemeClr val="bg1"/>
                </a:solidFill>
                <a:latin typeface="Arial" panose="020B0604020202020204" pitchFamily="34" charset="0"/>
                <a:cs typeface="Arial" panose="020B0604020202020204" pitchFamily="34" charset="0"/>
              </a:rPr>
              <a:t>in collaboration with:</a:t>
            </a:r>
          </a:p>
        </p:txBody>
      </p:sp>
      <p:sp>
        <p:nvSpPr>
          <p:cNvPr id="14" name="Title 13">
            <a:extLst>
              <a:ext uri="{FF2B5EF4-FFF2-40B4-BE49-F238E27FC236}">
                <a16:creationId xmlns:a16="http://schemas.microsoft.com/office/drawing/2014/main" id="{3F32B938-A345-499C-B137-1491A665EED0}"/>
              </a:ext>
            </a:extLst>
          </p:cNvPr>
          <p:cNvSpPr>
            <a:spLocks noGrp="1"/>
          </p:cNvSpPr>
          <p:nvPr>
            <p:ph type="title"/>
          </p:nvPr>
        </p:nvSpPr>
        <p:spPr>
          <a:xfrm>
            <a:off x="5082686" y="1934869"/>
            <a:ext cx="6376131" cy="1973635"/>
          </a:xfrm>
          <a:prstGeom prst="rect">
            <a:avLst/>
          </a:prstGeom>
        </p:spPr>
        <p:txBody>
          <a:bodyPr>
            <a:noAutofit/>
          </a:bodyPr>
          <a:lstStyle>
            <a:lvl1pPr>
              <a:defRPr sz="6000">
                <a:solidFill>
                  <a:schemeClr val="bg1"/>
                </a:solidFill>
                <a:latin typeface="Arial" panose="020B0604020202020204" pitchFamily="34" charset="0"/>
                <a:cs typeface="Arial" panose="020B0604020202020204" pitchFamily="34" charset="0"/>
              </a:defRPr>
            </a:lvl1pPr>
          </a:lstStyle>
          <a:p>
            <a:r>
              <a:rPr lang="en-US" dirty="0"/>
              <a:t>Click to edit Master title style</a:t>
            </a:r>
            <a:endParaRPr lang="en-GB" dirty="0"/>
          </a:p>
        </p:txBody>
      </p:sp>
      <p:sp>
        <p:nvSpPr>
          <p:cNvPr id="16" name="Text Placeholder 15">
            <a:extLst>
              <a:ext uri="{FF2B5EF4-FFF2-40B4-BE49-F238E27FC236}">
                <a16:creationId xmlns:a16="http://schemas.microsoft.com/office/drawing/2014/main" id="{12E733AF-50AB-4754-8DA6-655CD5F44033}"/>
              </a:ext>
            </a:extLst>
          </p:cNvPr>
          <p:cNvSpPr>
            <a:spLocks noGrp="1"/>
          </p:cNvSpPr>
          <p:nvPr>
            <p:ph type="body" sz="quarter" idx="10" hasCustomPrompt="1"/>
          </p:nvPr>
        </p:nvSpPr>
        <p:spPr>
          <a:xfrm>
            <a:off x="5265613" y="4086486"/>
            <a:ext cx="6010275" cy="865188"/>
          </a:xfrm>
          <a:prstGeom prst="rect">
            <a:avLst/>
          </a:prstGeom>
        </p:spPr>
        <p:txBody>
          <a:bodyPr anchor="ctr"/>
          <a:lstStyle>
            <a:lvl1pPr marL="0" indent="0" algn="ctr">
              <a:buNone/>
              <a:defRPr>
                <a:solidFill>
                  <a:schemeClr val="bg1"/>
                </a:solidFill>
                <a:latin typeface="Arial" panose="020B0604020202020204" pitchFamily="34" charset="0"/>
                <a:cs typeface="Arial" panose="020B0604020202020204" pitchFamily="34" charset="0"/>
              </a:defRPr>
            </a:lvl1pPr>
          </a:lstStyle>
          <a:p>
            <a:pPr lvl="0"/>
            <a:r>
              <a:rPr lang="en-GB" dirty="0"/>
              <a:t>Click to edit subtitle</a:t>
            </a:r>
          </a:p>
        </p:txBody>
      </p:sp>
    </p:spTree>
    <p:extLst>
      <p:ext uri="{BB962C8B-B14F-4D97-AF65-F5344CB8AC3E}">
        <p14:creationId xmlns:p14="http://schemas.microsoft.com/office/powerpoint/2010/main" val="41148747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a:prstGeom prst="rect">
            <a:avLst/>
          </a:prstGeom>
        </p:spPr>
        <p:txBody>
          <a:bodyPr vert="horz" anchor="b"/>
          <a:lstStyle>
            <a:lvl1pPr algn="l">
              <a:defRPr sz="2000" b="0">
                <a:solidFill>
                  <a:srgbClr val="4D1C74"/>
                </a:solidFill>
                <a:latin typeface="Arial" panose="020B0604020202020204" pitchFamily="34" charset="0"/>
                <a:cs typeface="Arial" panose="020B0604020202020204" pitchFamily="34" charset="0"/>
              </a:defRPr>
            </a:lvl1pPr>
          </a:lstStyle>
          <a:p>
            <a:r>
              <a:rPr lang="en-GB" dirty="0"/>
              <a:t>Click to edit Master title style</a:t>
            </a:r>
            <a:endParaRPr lang="en-US" dirty="0"/>
          </a:p>
        </p:txBody>
      </p:sp>
      <p:sp>
        <p:nvSpPr>
          <p:cNvPr id="3" name="Picture Placeholder 2"/>
          <p:cNvSpPr>
            <a:spLocks noGrp="1"/>
          </p:cNvSpPr>
          <p:nvPr>
            <p:ph type="pic" idx="1"/>
          </p:nvPr>
        </p:nvSpPr>
        <p:spPr>
          <a:xfrm>
            <a:off x="2389717" y="836712"/>
            <a:ext cx="7315200" cy="3890863"/>
          </a:xfrm>
          <a:prstGeom prst="rect">
            <a:avLst/>
          </a:prstGeom>
        </p:spPr>
        <p:txBody>
          <a:bodyPr vert="horz"/>
          <a:lstStyle>
            <a:lvl1pPr marL="0" indent="0">
              <a:buNone/>
              <a:defRPr sz="320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2389717" y="5367338"/>
            <a:ext cx="7315200" cy="804862"/>
          </a:xfrm>
          <a:prstGeom prst="rect">
            <a:avLst/>
          </a:prstGeom>
        </p:spPr>
        <p:txBody>
          <a:bodyPr vert="horz"/>
          <a:lstStyle>
            <a:lvl1pPr marL="0" indent="0">
              <a:buNone/>
              <a:defRPr sz="1400">
                <a:solidFill>
                  <a:schemeClr val="tx2"/>
                </a:solidFill>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Tree>
    <p:extLst>
      <p:ext uri="{BB962C8B-B14F-4D97-AF65-F5344CB8AC3E}">
        <p14:creationId xmlns:p14="http://schemas.microsoft.com/office/powerpoint/2010/main" val="34164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a:xfrm>
            <a:off x="609600" y="1600201"/>
            <a:ext cx="10972800" cy="4525963"/>
          </a:xfrm>
          <a:prstGeom prst="rect">
            <a:avLst/>
          </a:prstGeom>
        </p:spPr>
        <p:txBody>
          <a:bodyPr vert="eaVert"/>
          <a:lstStyle>
            <a:lvl1pPr marL="342900" indent="-342900">
              <a:buClr>
                <a:srgbClr val="4D1C74"/>
              </a:buClr>
              <a:buFont typeface="Wingdings" panose="05000000000000000000" pitchFamily="2" charset="2"/>
              <a:buChar char="§"/>
              <a:defRPr>
                <a:solidFill>
                  <a:schemeClr val="tx2"/>
                </a:solidFill>
                <a:latin typeface="Arial" panose="020B0604020202020204" pitchFamily="34" charset="0"/>
                <a:cs typeface="Arial" panose="020B0604020202020204" pitchFamily="34" charset="0"/>
              </a:defRPr>
            </a:lvl1pPr>
            <a:lvl2pPr marL="742950" indent="-285750">
              <a:buClr>
                <a:srgbClr val="4D1C74"/>
              </a:buClr>
              <a:buFont typeface="Wingdings" panose="05000000000000000000" pitchFamily="2" charset="2"/>
              <a:buChar char="§"/>
              <a:defRPr>
                <a:solidFill>
                  <a:schemeClr val="tx2"/>
                </a:solidFill>
                <a:latin typeface="Arial" panose="020B0604020202020204" pitchFamily="34" charset="0"/>
                <a:cs typeface="Arial" panose="020B0604020202020204" pitchFamily="34" charset="0"/>
              </a:defRPr>
            </a:lvl2pPr>
            <a:lvl3pPr marL="1143000" indent="-228600">
              <a:buClr>
                <a:srgbClr val="4D1C74"/>
              </a:buClr>
              <a:buFont typeface="Wingdings" panose="05000000000000000000" pitchFamily="2" charset="2"/>
              <a:buChar char="§"/>
              <a:defRPr>
                <a:solidFill>
                  <a:schemeClr val="tx2"/>
                </a:solidFill>
                <a:latin typeface="Arial" panose="020B0604020202020204" pitchFamily="34" charset="0"/>
                <a:cs typeface="Arial" panose="020B0604020202020204" pitchFamily="34" charset="0"/>
              </a:defRPr>
            </a:lvl3pPr>
            <a:lvl4pPr marL="1600200" indent="-228600">
              <a:buClr>
                <a:srgbClr val="4D1C74"/>
              </a:buClr>
              <a:buFont typeface="Wingdings" panose="05000000000000000000" pitchFamily="2" charset="2"/>
              <a:buChar char="§"/>
              <a:defRPr>
                <a:solidFill>
                  <a:schemeClr val="tx2"/>
                </a:solidFill>
                <a:latin typeface="Arial" panose="020B0604020202020204" pitchFamily="34" charset="0"/>
                <a:cs typeface="Arial" panose="020B0604020202020204" pitchFamily="34" charset="0"/>
              </a:defRPr>
            </a:lvl4pPr>
            <a:lvl5pPr marL="2057400" indent="-228600">
              <a:buClr>
                <a:srgbClr val="4D1C74"/>
              </a:buClr>
              <a:buFont typeface="Wingdings" panose="05000000000000000000" pitchFamily="2" charset="2"/>
              <a:buChar char="§"/>
              <a:defRPr>
                <a:solidFill>
                  <a:schemeClr val="tx2"/>
                </a:solidFill>
                <a:latin typeface="Arial" panose="020B0604020202020204" pitchFamily="34" charset="0"/>
                <a:cs typeface="Arial" panose="020B0604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5" name="Title 1"/>
          <p:cNvSpPr>
            <a:spLocks noGrp="1"/>
          </p:cNvSpPr>
          <p:nvPr>
            <p:ph type="title"/>
          </p:nvPr>
        </p:nvSpPr>
        <p:spPr>
          <a:xfrm>
            <a:off x="609600" y="836712"/>
            <a:ext cx="10972800" cy="580926"/>
          </a:xfrm>
          <a:prstGeom prst="rect">
            <a:avLst/>
          </a:prstGeom>
        </p:spPr>
        <p:txBody>
          <a:bodyPr vert="horz"/>
          <a:lstStyle>
            <a:lvl1pPr>
              <a:defRPr>
                <a:solidFill>
                  <a:srgbClr val="4D1C74"/>
                </a:solidFill>
                <a:latin typeface="Arial" panose="020B0604020202020204" pitchFamily="34" charset="0"/>
                <a:cs typeface="Arial" panose="020B0604020202020204" pitchFamily="34" charset="0"/>
              </a:defRPr>
            </a:lvl1pPr>
          </a:lstStyle>
          <a:p>
            <a:r>
              <a:rPr lang="en-GB" dirty="0"/>
              <a:t>Click to edit Master title style</a:t>
            </a:r>
            <a:endParaRPr lang="en-US" dirty="0"/>
          </a:p>
        </p:txBody>
      </p:sp>
    </p:spTree>
    <p:extLst>
      <p:ext uri="{BB962C8B-B14F-4D97-AF65-F5344CB8AC3E}">
        <p14:creationId xmlns:p14="http://schemas.microsoft.com/office/powerpoint/2010/main" val="40540331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836712"/>
            <a:ext cx="2743200" cy="5289451"/>
          </a:xfrm>
          <a:prstGeom prst="rect">
            <a:avLst/>
          </a:prstGeom>
        </p:spPr>
        <p:txBody>
          <a:bodyPr vert="eaVert"/>
          <a:lstStyle>
            <a:lvl1pPr>
              <a:defRPr>
                <a:solidFill>
                  <a:srgbClr val="4D1C74"/>
                </a:solidFill>
                <a:latin typeface="Arial" panose="020B0604020202020204" pitchFamily="34" charset="0"/>
                <a:cs typeface="Arial" panose="020B0604020202020204" pitchFamily="34" charset="0"/>
              </a:defRPr>
            </a:lvl1pPr>
          </a:lstStyle>
          <a:p>
            <a:r>
              <a:rPr lang="en-GB" dirty="0"/>
              <a:t>Click to edit Master title style</a:t>
            </a:r>
            <a:endParaRPr lang="en-US" dirty="0"/>
          </a:p>
        </p:txBody>
      </p:sp>
      <p:sp>
        <p:nvSpPr>
          <p:cNvPr id="3" name="Vertical Text Placeholder 2"/>
          <p:cNvSpPr>
            <a:spLocks noGrp="1"/>
          </p:cNvSpPr>
          <p:nvPr>
            <p:ph type="body" orient="vert" idx="1"/>
          </p:nvPr>
        </p:nvSpPr>
        <p:spPr>
          <a:xfrm>
            <a:off x="609600" y="836712"/>
            <a:ext cx="8026400" cy="5289451"/>
          </a:xfrm>
          <a:prstGeom prst="rect">
            <a:avLst/>
          </a:prstGeom>
        </p:spPr>
        <p:txBody>
          <a:bodyPr vert="eaVert"/>
          <a:lstStyle>
            <a:lvl1pPr marL="342900" indent="-342900" algn="l" rtl="0" eaLnBrk="0" fontAlgn="base" hangingPunct="0">
              <a:spcBef>
                <a:spcPct val="20000"/>
              </a:spcBef>
              <a:spcAft>
                <a:spcPct val="0"/>
              </a:spcAft>
              <a:buClr>
                <a:srgbClr val="4D1C74"/>
              </a:buClr>
              <a:buFont typeface="Wingdings" panose="05000000000000000000" pitchFamily="2" charset="2"/>
              <a:buChar char="§"/>
              <a:defRPr lang="en-GB" sz="2800" dirty="0" smtClean="0">
                <a:solidFill>
                  <a:schemeClr val="tx2"/>
                </a:solidFill>
                <a:latin typeface="Arial" panose="020B0604020202020204" pitchFamily="34" charset="0"/>
                <a:ea typeface="+mn-ea"/>
                <a:cs typeface="Arial" panose="020B0604020202020204" pitchFamily="34" charset="0"/>
              </a:defRPr>
            </a:lvl1pPr>
            <a:lvl2pPr marL="742950" indent="-285750" algn="l" rtl="0" eaLnBrk="0" fontAlgn="base" hangingPunct="0">
              <a:spcBef>
                <a:spcPct val="20000"/>
              </a:spcBef>
              <a:spcAft>
                <a:spcPct val="0"/>
              </a:spcAft>
              <a:buClr>
                <a:srgbClr val="4D1C74"/>
              </a:buClr>
              <a:buFont typeface="Wingdings" panose="05000000000000000000" pitchFamily="2" charset="2"/>
              <a:buChar char="§"/>
              <a:defRPr lang="en-GB" sz="2800" dirty="0" smtClean="0">
                <a:solidFill>
                  <a:schemeClr val="tx2"/>
                </a:solidFill>
                <a:latin typeface="Arial" panose="020B0604020202020204" pitchFamily="34" charset="0"/>
                <a:ea typeface="+mn-ea"/>
                <a:cs typeface="Arial" panose="020B0604020202020204" pitchFamily="34" charset="0"/>
              </a:defRPr>
            </a:lvl2pPr>
            <a:lvl3pPr marL="1143000" indent="-228600" algn="l" rtl="0" eaLnBrk="0" fontAlgn="base" hangingPunct="0">
              <a:spcBef>
                <a:spcPct val="20000"/>
              </a:spcBef>
              <a:spcAft>
                <a:spcPct val="0"/>
              </a:spcAft>
              <a:buClr>
                <a:srgbClr val="4D1C74"/>
              </a:buClr>
              <a:buFont typeface="Wingdings" panose="05000000000000000000" pitchFamily="2" charset="2"/>
              <a:buChar char="§"/>
              <a:defRPr lang="en-GB" sz="2800" dirty="0" smtClean="0">
                <a:solidFill>
                  <a:schemeClr val="tx2"/>
                </a:solidFill>
                <a:latin typeface="Arial" panose="020B0604020202020204" pitchFamily="34" charset="0"/>
                <a:ea typeface="+mn-ea"/>
                <a:cs typeface="Arial" panose="020B0604020202020204" pitchFamily="34" charset="0"/>
              </a:defRPr>
            </a:lvl3pPr>
            <a:lvl4pPr marL="1600200" indent="-228600" algn="l" rtl="0" eaLnBrk="0" fontAlgn="base" hangingPunct="0">
              <a:spcBef>
                <a:spcPct val="20000"/>
              </a:spcBef>
              <a:spcAft>
                <a:spcPct val="0"/>
              </a:spcAft>
              <a:buClr>
                <a:srgbClr val="4D1C74"/>
              </a:buClr>
              <a:buFont typeface="Wingdings" panose="05000000000000000000" pitchFamily="2" charset="2"/>
              <a:buChar char="§"/>
              <a:defRPr lang="en-GB" sz="2800" dirty="0" smtClean="0">
                <a:solidFill>
                  <a:schemeClr val="tx2"/>
                </a:solidFill>
                <a:latin typeface="Arial" panose="020B0604020202020204" pitchFamily="34" charset="0"/>
                <a:ea typeface="+mn-ea"/>
                <a:cs typeface="Arial" panose="020B0604020202020204" pitchFamily="34" charset="0"/>
              </a:defRPr>
            </a:lvl4pPr>
            <a:lvl5pPr marL="2057400" indent="-228600" algn="l" rtl="0" eaLnBrk="0" fontAlgn="base" hangingPunct="0">
              <a:spcBef>
                <a:spcPct val="20000"/>
              </a:spcBef>
              <a:spcAft>
                <a:spcPct val="0"/>
              </a:spcAft>
              <a:buClr>
                <a:srgbClr val="4D1C74"/>
              </a:buClr>
              <a:buFont typeface="Wingdings" panose="05000000000000000000" pitchFamily="2" charset="2"/>
              <a:buChar char="§"/>
              <a:defRPr lang="en-US" sz="2800" dirty="0">
                <a:solidFill>
                  <a:schemeClr val="tx2"/>
                </a:solidFill>
                <a:latin typeface="Arial" panose="020B0604020202020204" pitchFamily="34" charset="0"/>
                <a:ea typeface="+mn-ea"/>
                <a:cs typeface="Arial" panose="020B0604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25177628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Picture with title">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527051" y="1196975"/>
            <a:ext cx="4993216" cy="3240088"/>
          </a:xfrm>
          <a:prstGeom prst="rect">
            <a:avLst/>
          </a:prstGeom>
        </p:spPr>
        <p:txBody>
          <a:bodyPr/>
          <a:lstStyle>
            <a:lvl1pPr marL="0" indent="0">
              <a:buNone/>
              <a:defRPr>
                <a:latin typeface="Arial" panose="020B0604020202020204" pitchFamily="34" charset="0"/>
                <a:cs typeface="Arial" panose="020B0604020202020204" pitchFamily="34" charset="0"/>
              </a:defRPr>
            </a:lvl1pPr>
          </a:lstStyle>
          <a:p>
            <a:endParaRPr lang="en-GB" dirty="0"/>
          </a:p>
        </p:txBody>
      </p:sp>
      <p:sp>
        <p:nvSpPr>
          <p:cNvPr id="9" name="Title 1"/>
          <p:cNvSpPr>
            <a:spLocks noGrp="1"/>
          </p:cNvSpPr>
          <p:nvPr>
            <p:ph type="title"/>
          </p:nvPr>
        </p:nvSpPr>
        <p:spPr>
          <a:xfrm>
            <a:off x="5903979" y="1196975"/>
            <a:ext cx="5692213" cy="580926"/>
          </a:xfrm>
          <a:prstGeom prst="rect">
            <a:avLst/>
          </a:prstGeom>
        </p:spPr>
        <p:txBody>
          <a:bodyPr vert="horz"/>
          <a:lstStyle>
            <a:lvl1pPr algn="l">
              <a:defRPr>
                <a:solidFill>
                  <a:srgbClr val="4D1C74"/>
                </a:solidFill>
                <a:latin typeface="Arial" panose="020B0604020202020204" pitchFamily="34" charset="0"/>
                <a:cs typeface="Arial" panose="020B0604020202020204" pitchFamily="34" charset="0"/>
              </a:defRPr>
            </a:lvl1pPr>
          </a:lstStyle>
          <a:p>
            <a:r>
              <a:rPr lang="en-GB" dirty="0"/>
              <a:t>Click to edit Master title style</a:t>
            </a:r>
            <a:endParaRPr lang="en-US" dirty="0"/>
          </a:p>
        </p:txBody>
      </p:sp>
    </p:spTree>
    <p:extLst>
      <p:ext uri="{BB962C8B-B14F-4D97-AF65-F5344CB8AC3E}">
        <p14:creationId xmlns:p14="http://schemas.microsoft.com/office/powerpoint/2010/main" val="6141960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lank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780289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836712"/>
            <a:ext cx="10972800" cy="580926"/>
          </a:xfrm>
          <a:prstGeom prst="rect">
            <a:avLst/>
          </a:prstGeom>
        </p:spPr>
        <p:txBody>
          <a:bodyPr vert="horz"/>
          <a:lstStyle>
            <a:lvl1pPr>
              <a:defRPr>
                <a:solidFill>
                  <a:srgbClr val="4D1C74"/>
                </a:solidFill>
                <a:latin typeface="Arial" panose="020B0604020202020204" pitchFamily="34" charset="0"/>
                <a:cs typeface="Arial" panose="020B0604020202020204" pitchFamily="34" charset="0"/>
              </a:defRPr>
            </a:lvl1pPr>
          </a:lstStyle>
          <a:p>
            <a:r>
              <a:rPr lang="en-GB" dirty="0"/>
              <a:t>Click to edit Master title style</a:t>
            </a:r>
            <a:endParaRPr lang="en-US" dirty="0"/>
          </a:p>
        </p:txBody>
      </p:sp>
      <p:sp>
        <p:nvSpPr>
          <p:cNvPr id="3" name="Content Placeholder 2"/>
          <p:cNvSpPr>
            <a:spLocks noGrp="1"/>
          </p:cNvSpPr>
          <p:nvPr>
            <p:ph idx="1"/>
          </p:nvPr>
        </p:nvSpPr>
        <p:spPr>
          <a:xfrm>
            <a:off x="609600" y="1600201"/>
            <a:ext cx="10972800" cy="4525963"/>
          </a:xfrm>
          <a:prstGeom prst="rect">
            <a:avLst/>
          </a:prstGeom>
        </p:spPr>
        <p:txBody>
          <a:bodyPr vert="horz"/>
          <a:lstStyle>
            <a:lvl1pPr marL="457200" indent="-457200">
              <a:buClr>
                <a:srgbClr val="4D1C74"/>
              </a:buClr>
              <a:buFont typeface="Wingdings" panose="05000000000000000000" pitchFamily="2" charset="2"/>
              <a:buChar char="§"/>
              <a:defRPr>
                <a:solidFill>
                  <a:schemeClr val="tx2"/>
                </a:solidFill>
                <a:latin typeface="Arial" panose="020B0604020202020204" pitchFamily="34" charset="0"/>
                <a:cs typeface="Arial" panose="020B0604020202020204" pitchFamily="34" charset="0"/>
              </a:defRPr>
            </a:lvl1pPr>
            <a:lvl2pPr marL="914400" indent="-457200">
              <a:buClr>
                <a:srgbClr val="4D1C74"/>
              </a:buClr>
              <a:buFont typeface="Wingdings" panose="05000000000000000000" pitchFamily="2" charset="2"/>
              <a:buChar char="§"/>
              <a:defRPr>
                <a:solidFill>
                  <a:schemeClr val="tx2"/>
                </a:solidFill>
                <a:latin typeface="Arial" panose="020B0604020202020204" pitchFamily="34" charset="0"/>
                <a:cs typeface="Arial" panose="020B0604020202020204" pitchFamily="34" charset="0"/>
              </a:defRPr>
            </a:lvl2pPr>
            <a:lvl3pPr marL="1257300" indent="-342900">
              <a:buClr>
                <a:srgbClr val="4D1C74"/>
              </a:buClr>
              <a:buFont typeface="Wingdings" panose="05000000000000000000" pitchFamily="2" charset="2"/>
              <a:buChar char="§"/>
              <a:defRPr>
                <a:solidFill>
                  <a:schemeClr val="tx2"/>
                </a:solidFill>
                <a:latin typeface="Arial" panose="020B0604020202020204" pitchFamily="34" charset="0"/>
                <a:cs typeface="Arial" panose="020B0604020202020204" pitchFamily="34" charset="0"/>
              </a:defRPr>
            </a:lvl3pPr>
            <a:lvl4pPr marL="1714500" indent="-342900">
              <a:buClr>
                <a:srgbClr val="4D1C74"/>
              </a:buClr>
              <a:buFont typeface="Wingdings" panose="05000000000000000000" pitchFamily="2" charset="2"/>
              <a:buChar char="§"/>
              <a:defRPr>
                <a:solidFill>
                  <a:schemeClr val="tx2"/>
                </a:solidFill>
                <a:latin typeface="Arial" panose="020B0604020202020204" pitchFamily="34" charset="0"/>
                <a:cs typeface="Arial" panose="020B0604020202020204" pitchFamily="34" charset="0"/>
              </a:defRPr>
            </a:lvl4pPr>
            <a:lvl5pPr marL="2171700" indent="-342900">
              <a:buClr>
                <a:srgbClr val="4D1C74"/>
              </a:buClr>
              <a:buFont typeface="Wingdings" panose="05000000000000000000" pitchFamily="2" charset="2"/>
              <a:buChar char="§"/>
              <a:defRPr>
                <a:solidFill>
                  <a:schemeClr val="tx2"/>
                </a:solidFill>
                <a:latin typeface="Arial" panose="020B0604020202020204" pitchFamily="34" charset="0"/>
                <a:cs typeface="Arial" panose="020B0604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2162964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a:prstGeom prst="rect">
            <a:avLst/>
          </a:prstGeom>
        </p:spPr>
        <p:txBody>
          <a:bodyPr vert="horz" anchor="t"/>
          <a:lstStyle>
            <a:lvl1pPr algn="l">
              <a:defRPr sz="4000" b="0" cap="all">
                <a:solidFill>
                  <a:srgbClr val="4D1C74"/>
                </a:solidFill>
                <a:latin typeface="Arial" panose="020B0604020202020204" pitchFamily="34" charset="0"/>
                <a:cs typeface="Arial" panose="020B0604020202020204" pitchFamily="34" charset="0"/>
              </a:defRPr>
            </a:lvl1pPr>
          </a:lstStyle>
          <a:p>
            <a:r>
              <a:rPr lang="en-GB" dirty="0"/>
              <a:t>Click to edit Master title style</a:t>
            </a:r>
            <a:endParaRPr lang="en-US" dirty="0"/>
          </a:p>
        </p:txBody>
      </p:sp>
      <p:sp>
        <p:nvSpPr>
          <p:cNvPr id="3" name="Text Placeholder 2"/>
          <p:cNvSpPr>
            <a:spLocks noGrp="1"/>
          </p:cNvSpPr>
          <p:nvPr>
            <p:ph type="body" idx="1"/>
          </p:nvPr>
        </p:nvSpPr>
        <p:spPr>
          <a:xfrm>
            <a:off x="963084" y="2906713"/>
            <a:ext cx="10363200" cy="1500187"/>
          </a:xfrm>
          <a:prstGeom prst="rect">
            <a:avLst/>
          </a:prstGeom>
        </p:spPr>
        <p:txBody>
          <a:bodyPr vert="horz" anchor="b"/>
          <a:lstStyle>
            <a:lvl1pPr marL="0" indent="0">
              <a:buNone/>
              <a:defRPr sz="2000">
                <a:solidFill>
                  <a:schemeClr val="tx2"/>
                </a:solidFill>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GB" dirty="0"/>
              <a:t>Click to edit Master text styles</a:t>
            </a:r>
          </a:p>
        </p:txBody>
      </p:sp>
    </p:spTree>
    <p:extLst>
      <p:ext uri="{BB962C8B-B14F-4D97-AF65-F5344CB8AC3E}">
        <p14:creationId xmlns:p14="http://schemas.microsoft.com/office/powerpoint/2010/main" val="322062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9600" y="1600201"/>
            <a:ext cx="5384800" cy="4525963"/>
          </a:xfrm>
          <a:prstGeom prst="rect">
            <a:avLst/>
          </a:prstGeom>
        </p:spPr>
        <p:txBody>
          <a:bodyPr vert="horz"/>
          <a:lstStyle>
            <a:lvl1pPr marL="342900" indent="-342900">
              <a:buClr>
                <a:srgbClr val="4D1C74"/>
              </a:buClr>
              <a:buFont typeface="Wingdings" panose="05000000000000000000" pitchFamily="2" charset="2"/>
              <a:buChar char="§"/>
              <a:defRPr sz="2800">
                <a:solidFill>
                  <a:schemeClr val="tx2"/>
                </a:solidFill>
                <a:latin typeface="Arial" panose="020B0604020202020204" pitchFamily="34" charset="0"/>
                <a:cs typeface="Arial" panose="020B0604020202020204" pitchFamily="34" charset="0"/>
              </a:defRPr>
            </a:lvl1pPr>
            <a:lvl2pPr marL="742950" indent="-285750">
              <a:buClr>
                <a:srgbClr val="4D1C74"/>
              </a:buClr>
              <a:buFont typeface="Wingdings" panose="05000000000000000000" pitchFamily="2" charset="2"/>
              <a:buChar char="§"/>
              <a:defRPr sz="2400">
                <a:solidFill>
                  <a:schemeClr val="tx2"/>
                </a:solidFill>
                <a:latin typeface="Arial" panose="020B0604020202020204" pitchFamily="34" charset="0"/>
                <a:cs typeface="Arial" panose="020B0604020202020204" pitchFamily="34" charset="0"/>
              </a:defRPr>
            </a:lvl2pPr>
            <a:lvl3pPr marL="1143000" indent="-228600">
              <a:buClr>
                <a:srgbClr val="4D1C74"/>
              </a:buClr>
              <a:buFont typeface="Wingdings" panose="05000000000000000000" pitchFamily="2" charset="2"/>
              <a:buChar char="§"/>
              <a:defRPr sz="2000">
                <a:solidFill>
                  <a:schemeClr val="tx2"/>
                </a:solidFill>
                <a:latin typeface="Arial" panose="020B0604020202020204" pitchFamily="34" charset="0"/>
                <a:cs typeface="Arial" panose="020B0604020202020204" pitchFamily="34" charset="0"/>
              </a:defRPr>
            </a:lvl3pPr>
            <a:lvl4pPr marL="1600200" indent="-228600">
              <a:buClr>
                <a:srgbClr val="4D1C74"/>
              </a:buClr>
              <a:buFont typeface="Wingdings" panose="05000000000000000000" pitchFamily="2" charset="2"/>
              <a:buChar char="§"/>
              <a:defRPr sz="1800">
                <a:solidFill>
                  <a:schemeClr val="tx2"/>
                </a:solidFill>
                <a:latin typeface="Arial" panose="020B0604020202020204" pitchFamily="34" charset="0"/>
                <a:cs typeface="Arial" panose="020B0604020202020204" pitchFamily="34" charset="0"/>
              </a:defRPr>
            </a:lvl4pPr>
            <a:lvl5pPr marL="2057400" indent="-228600">
              <a:buClr>
                <a:srgbClr val="4D1C74"/>
              </a:buClr>
              <a:buFont typeface="Wingdings" panose="05000000000000000000" pitchFamily="2" charset="2"/>
              <a:buChar char="§"/>
              <a:defRPr sz="1800">
                <a:solidFill>
                  <a:schemeClr val="tx2"/>
                </a:solidFill>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Content Placeholder 3"/>
          <p:cNvSpPr>
            <a:spLocks noGrp="1"/>
          </p:cNvSpPr>
          <p:nvPr>
            <p:ph sz="half" idx="2"/>
          </p:nvPr>
        </p:nvSpPr>
        <p:spPr>
          <a:xfrm>
            <a:off x="6197600" y="1600201"/>
            <a:ext cx="5384800" cy="4525963"/>
          </a:xfrm>
          <a:prstGeom prst="rect">
            <a:avLst/>
          </a:prstGeom>
        </p:spPr>
        <p:txBody>
          <a:bodyPr vert="horz"/>
          <a:lstStyle>
            <a:lvl1pPr marL="342900" indent="-342900" algn="l" rtl="0" eaLnBrk="0" fontAlgn="base" hangingPunct="0">
              <a:spcBef>
                <a:spcPct val="20000"/>
              </a:spcBef>
              <a:spcAft>
                <a:spcPct val="0"/>
              </a:spcAft>
              <a:buClr>
                <a:srgbClr val="4D1C74"/>
              </a:buClr>
              <a:buFont typeface="Wingdings" panose="05000000000000000000" pitchFamily="2" charset="2"/>
              <a:buChar char="§"/>
              <a:defRPr lang="en-GB" sz="2800" dirty="0" smtClean="0">
                <a:solidFill>
                  <a:schemeClr val="tx2"/>
                </a:solidFill>
                <a:latin typeface="Arial" panose="020B0604020202020204" pitchFamily="34" charset="0"/>
                <a:ea typeface="+mn-ea"/>
                <a:cs typeface="Arial" panose="020B0604020202020204" pitchFamily="34" charset="0"/>
              </a:defRPr>
            </a:lvl1pPr>
            <a:lvl2pPr marL="742950" indent="-285750" algn="l" rtl="0" eaLnBrk="0" fontAlgn="base" hangingPunct="0">
              <a:spcBef>
                <a:spcPct val="20000"/>
              </a:spcBef>
              <a:spcAft>
                <a:spcPct val="0"/>
              </a:spcAft>
              <a:buClr>
                <a:srgbClr val="4D1C74"/>
              </a:buClr>
              <a:buFont typeface="Wingdings" panose="05000000000000000000" pitchFamily="2" charset="2"/>
              <a:buChar char="§"/>
              <a:defRPr lang="en-GB" sz="2800" dirty="0" smtClean="0">
                <a:solidFill>
                  <a:schemeClr val="tx2"/>
                </a:solidFill>
                <a:latin typeface="Arial" panose="020B0604020202020204" pitchFamily="34" charset="0"/>
                <a:ea typeface="+mn-ea"/>
                <a:cs typeface="Arial" panose="020B0604020202020204" pitchFamily="34" charset="0"/>
              </a:defRPr>
            </a:lvl2pPr>
            <a:lvl3pPr marL="1143000" indent="-228600" algn="l" rtl="0" eaLnBrk="0" fontAlgn="base" hangingPunct="0">
              <a:spcBef>
                <a:spcPct val="20000"/>
              </a:spcBef>
              <a:spcAft>
                <a:spcPct val="0"/>
              </a:spcAft>
              <a:buClr>
                <a:srgbClr val="4D1C74"/>
              </a:buClr>
              <a:buFont typeface="Wingdings" panose="05000000000000000000" pitchFamily="2" charset="2"/>
              <a:buChar char="§"/>
              <a:defRPr lang="en-GB" sz="2800" dirty="0" smtClean="0">
                <a:solidFill>
                  <a:schemeClr val="tx2"/>
                </a:solidFill>
                <a:latin typeface="Arial" panose="020B0604020202020204" pitchFamily="34" charset="0"/>
                <a:ea typeface="+mn-ea"/>
                <a:cs typeface="Arial" panose="020B0604020202020204" pitchFamily="34" charset="0"/>
              </a:defRPr>
            </a:lvl3pPr>
            <a:lvl4pPr marL="1600200" indent="-228600" algn="l" rtl="0" eaLnBrk="0" fontAlgn="base" hangingPunct="0">
              <a:spcBef>
                <a:spcPct val="20000"/>
              </a:spcBef>
              <a:spcAft>
                <a:spcPct val="0"/>
              </a:spcAft>
              <a:buClr>
                <a:srgbClr val="4D1C74"/>
              </a:buClr>
              <a:buFont typeface="Wingdings" panose="05000000000000000000" pitchFamily="2" charset="2"/>
              <a:buChar char="§"/>
              <a:defRPr lang="en-GB" sz="2800" dirty="0" smtClean="0">
                <a:solidFill>
                  <a:schemeClr val="tx2"/>
                </a:solidFill>
                <a:latin typeface="Arial" panose="020B0604020202020204" pitchFamily="34" charset="0"/>
                <a:ea typeface="+mn-ea"/>
                <a:cs typeface="Arial" panose="020B0604020202020204" pitchFamily="34" charset="0"/>
              </a:defRPr>
            </a:lvl4pPr>
            <a:lvl5pPr marL="2057400" indent="-228600" algn="l" rtl="0" eaLnBrk="0" fontAlgn="base" hangingPunct="0">
              <a:spcBef>
                <a:spcPct val="20000"/>
              </a:spcBef>
              <a:spcAft>
                <a:spcPct val="0"/>
              </a:spcAft>
              <a:buClr>
                <a:srgbClr val="4D1C74"/>
              </a:buClr>
              <a:buFont typeface="Wingdings" panose="05000000000000000000" pitchFamily="2" charset="2"/>
              <a:buChar char="§"/>
              <a:defRPr lang="en-US" sz="2800" dirty="0">
                <a:solidFill>
                  <a:schemeClr val="tx2"/>
                </a:solidFill>
                <a:latin typeface="Arial" panose="020B0604020202020204" pitchFamily="34" charset="0"/>
                <a:ea typeface="+mn-ea"/>
                <a:cs typeface="Arial" panose="020B0604020202020204" pitchFamily="34" charset="0"/>
              </a:defRPr>
            </a:lvl5pPr>
            <a:lvl6pPr>
              <a:defRPr sz="1800"/>
            </a:lvl6pPr>
            <a:lvl7pPr>
              <a:defRPr sz="1800"/>
            </a:lvl7pPr>
            <a:lvl8pPr>
              <a:defRPr sz="1800"/>
            </a:lvl8pPr>
            <a:lvl9pPr>
              <a:defRPr sz="1800"/>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6" name="Title 1"/>
          <p:cNvSpPr>
            <a:spLocks noGrp="1"/>
          </p:cNvSpPr>
          <p:nvPr>
            <p:ph type="title"/>
          </p:nvPr>
        </p:nvSpPr>
        <p:spPr>
          <a:xfrm>
            <a:off x="609600" y="836712"/>
            <a:ext cx="10972800" cy="580926"/>
          </a:xfrm>
          <a:prstGeom prst="rect">
            <a:avLst/>
          </a:prstGeom>
        </p:spPr>
        <p:txBody>
          <a:bodyPr vert="horz"/>
          <a:lstStyle>
            <a:lvl1pPr>
              <a:defRPr>
                <a:solidFill>
                  <a:srgbClr val="4D1C74"/>
                </a:solidFill>
                <a:latin typeface="Arial" panose="020B0604020202020204" pitchFamily="34" charset="0"/>
                <a:cs typeface="Arial" panose="020B0604020202020204" pitchFamily="34" charset="0"/>
              </a:defRPr>
            </a:lvl1pPr>
          </a:lstStyle>
          <a:p>
            <a:r>
              <a:rPr lang="en-GB" dirty="0"/>
              <a:t>Click to edit Master title style</a:t>
            </a:r>
            <a:endParaRPr lang="en-US" dirty="0"/>
          </a:p>
        </p:txBody>
      </p:sp>
    </p:spTree>
    <p:extLst>
      <p:ext uri="{BB962C8B-B14F-4D97-AF65-F5344CB8AC3E}">
        <p14:creationId xmlns:p14="http://schemas.microsoft.com/office/powerpoint/2010/main" val="6732697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09600" y="1535113"/>
            <a:ext cx="5386917" cy="639762"/>
          </a:xfrm>
          <a:prstGeom prst="rect">
            <a:avLst/>
          </a:prstGeom>
        </p:spPr>
        <p:txBody>
          <a:bodyPr vert="horz" anchor="t"/>
          <a:lstStyle>
            <a:lvl1pPr marL="0" indent="0">
              <a:buNone/>
              <a:defRPr sz="2400" b="0">
                <a:solidFill>
                  <a:schemeClr val="tx2"/>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4" name="Content Placeholder 3"/>
          <p:cNvSpPr>
            <a:spLocks noGrp="1"/>
          </p:cNvSpPr>
          <p:nvPr>
            <p:ph sz="half" idx="2"/>
          </p:nvPr>
        </p:nvSpPr>
        <p:spPr>
          <a:xfrm>
            <a:off x="609600" y="2174875"/>
            <a:ext cx="5386917" cy="3951288"/>
          </a:xfrm>
          <a:prstGeom prst="rect">
            <a:avLst/>
          </a:prstGeom>
        </p:spPr>
        <p:txBody>
          <a:bodyPr vert="horz"/>
          <a:lstStyle>
            <a:lvl1pPr marL="342900" indent="-342900" algn="l" rtl="0" eaLnBrk="0" fontAlgn="base" hangingPunct="0">
              <a:spcBef>
                <a:spcPct val="20000"/>
              </a:spcBef>
              <a:spcAft>
                <a:spcPct val="0"/>
              </a:spcAft>
              <a:buClr>
                <a:srgbClr val="4D1C74"/>
              </a:buClr>
              <a:buFont typeface="Wingdings" panose="05000000000000000000" pitchFamily="2" charset="2"/>
              <a:buChar char="§"/>
              <a:defRPr lang="en-GB" sz="2400" dirty="0" smtClean="0">
                <a:solidFill>
                  <a:schemeClr val="tx2"/>
                </a:solidFill>
                <a:latin typeface="Arial" panose="020B0604020202020204" pitchFamily="34" charset="0"/>
                <a:ea typeface="+mn-ea"/>
                <a:cs typeface="Arial" panose="020B0604020202020204" pitchFamily="34" charset="0"/>
              </a:defRPr>
            </a:lvl1pPr>
            <a:lvl2pPr marL="742950" indent="-285750" algn="l" rtl="0" eaLnBrk="0" fontAlgn="base" hangingPunct="0">
              <a:spcBef>
                <a:spcPct val="20000"/>
              </a:spcBef>
              <a:spcAft>
                <a:spcPct val="0"/>
              </a:spcAft>
              <a:buClr>
                <a:srgbClr val="4D1C74"/>
              </a:buClr>
              <a:buFont typeface="Wingdings" panose="05000000000000000000" pitchFamily="2" charset="2"/>
              <a:buChar char="§"/>
              <a:defRPr lang="en-GB" sz="2400" dirty="0" smtClean="0">
                <a:solidFill>
                  <a:schemeClr val="tx2"/>
                </a:solidFill>
                <a:latin typeface="Arial" panose="020B0604020202020204" pitchFamily="34" charset="0"/>
                <a:ea typeface="+mn-ea"/>
                <a:cs typeface="Arial" panose="020B0604020202020204" pitchFamily="34" charset="0"/>
              </a:defRPr>
            </a:lvl2pPr>
            <a:lvl3pPr marL="1143000" indent="-228600" algn="l" rtl="0" eaLnBrk="0" fontAlgn="base" hangingPunct="0">
              <a:spcBef>
                <a:spcPct val="20000"/>
              </a:spcBef>
              <a:spcAft>
                <a:spcPct val="0"/>
              </a:spcAft>
              <a:buClr>
                <a:srgbClr val="4D1C74"/>
              </a:buClr>
              <a:buFont typeface="Wingdings" panose="05000000000000000000" pitchFamily="2" charset="2"/>
              <a:buChar char="§"/>
              <a:defRPr lang="en-GB" sz="2400" dirty="0" smtClean="0">
                <a:solidFill>
                  <a:schemeClr val="tx2"/>
                </a:solidFill>
                <a:latin typeface="Arial" panose="020B0604020202020204" pitchFamily="34" charset="0"/>
                <a:ea typeface="+mn-ea"/>
                <a:cs typeface="Arial" panose="020B0604020202020204" pitchFamily="34" charset="0"/>
              </a:defRPr>
            </a:lvl3pPr>
            <a:lvl4pPr marL="1600200" indent="-228600" algn="l" rtl="0" eaLnBrk="0" fontAlgn="base" hangingPunct="0">
              <a:spcBef>
                <a:spcPct val="20000"/>
              </a:spcBef>
              <a:spcAft>
                <a:spcPct val="0"/>
              </a:spcAft>
              <a:buClr>
                <a:srgbClr val="4D1C74"/>
              </a:buClr>
              <a:buFont typeface="Wingdings" panose="05000000000000000000" pitchFamily="2" charset="2"/>
              <a:buChar char="§"/>
              <a:defRPr lang="en-GB" sz="2400" dirty="0" smtClean="0">
                <a:solidFill>
                  <a:schemeClr val="tx2"/>
                </a:solidFill>
                <a:latin typeface="Arial" panose="020B0604020202020204" pitchFamily="34" charset="0"/>
                <a:ea typeface="+mn-ea"/>
                <a:cs typeface="Arial" panose="020B0604020202020204" pitchFamily="34" charset="0"/>
              </a:defRPr>
            </a:lvl4pPr>
            <a:lvl5pPr marL="2057400" indent="-228600" algn="l" rtl="0" eaLnBrk="0" fontAlgn="base" hangingPunct="0">
              <a:spcBef>
                <a:spcPct val="20000"/>
              </a:spcBef>
              <a:spcAft>
                <a:spcPct val="0"/>
              </a:spcAft>
              <a:buClr>
                <a:srgbClr val="4D1C74"/>
              </a:buClr>
              <a:buFont typeface="Wingdings" panose="05000000000000000000" pitchFamily="2" charset="2"/>
              <a:buChar char="§"/>
              <a:defRPr lang="en-US" sz="2400" dirty="0">
                <a:solidFill>
                  <a:schemeClr val="tx2"/>
                </a:solidFill>
                <a:latin typeface="Arial" panose="020B0604020202020204" pitchFamily="34" charset="0"/>
                <a:ea typeface="+mn-ea"/>
                <a:cs typeface="Arial" panose="020B0604020202020204" pitchFamily="34" charset="0"/>
              </a:defRPr>
            </a:lvl5pPr>
            <a:lvl6pPr>
              <a:defRPr sz="1600"/>
            </a:lvl6pPr>
            <a:lvl7pPr>
              <a:defRPr sz="1600"/>
            </a:lvl7pPr>
            <a:lvl8pPr>
              <a:defRPr sz="1600"/>
            </a:lvl8pPr>
            <a:lvl9pPr>
              <a:defRPr sz="1600"/>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5" name="Text Placeholder 4"/>
          <p:cNvSpPr>
            <a:spLocks noGrp="1"/>
          </p:cNvSpPr>
          <p:nvPr>
            <p:ph type="body" sz="quarter" idx="3"/>
          </p:nvPr>
        </p:nvSpPr>
        <p:spPr>
          <a:xfrm>
            <a:off x="6193368" y="1535113"/>
            <a:ext cx="5389033" cy="639762"/>
          </a:xfrm>
          <a:prstGeom prst="rect">
            <a:avLst/>
          </a:prstGeom>
        </p:spPr>
        <p:txBody>
          <a:bodyPr vert="horz" anchor="t"/>
          <a:lstStyle>
            <a:lvl1pPr marL="0" indent="0">
              <a:buNone/>
              <a:defRPr sz="2400" b="0">
                <a:solidFill>
                  <a:schemeClr val="tx2"/>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6" name="Content Placeholder 5"/>
          <p:cNvSpPr>
            <a:spLocks noGrp="1"/>
          </p:cNvSpPr>
          <p:nvPr>
            <p:ph sz="quarter" idx="4"/>
          </p:nvPr>
        </p:nvSpPr>
        <p:spPr>
          <a:xfrm>
            <a:off x="6193368" y="2174875"/>
            <a:ext cx="5389033" cy="3951288"/>
          </a:xfrm>
          <a:prstGeom prst="rect">
            <a:avLst/>
          </a:prstGeom>
        </p:spPr>
        <p:txBody>
          <a:bodyPr vert="horz"/>
          <a:lstStyle>
            <a:lvl1pPr marL="342900" indent="-342900" algn="l" rtl="0" eaLnBrk="0" fontAlgn="base" hangingPunct="0">
              <a:spcBef>
                <a:spcPct val="20000"/>
              </a:spcBef>
              <a:spcAft>
                <a:spcPct val="0"/>
              </a:spcAft>
              <a:buClr>
                <a:srgbClr val="4D1C74"/>
              </a:buClr>
              <a:buFont typeface="Wingdings" panose="05000000000000000000" pitchFamily="2" charset="2"/>
              <a:buChar char="§"/>
              <a:defRPr lang="en-GB" sz="2400" dirty="0" smtClean="0">
                <a:solidFill>
                  <a:schemeClr val="tx2"/>
                </a:solidFill>
                <a:latin typeface="Arial" panose="020B0604020202020204" pitchFamily="34" charset="0"/>
                <a:ea typeface="+mn-ea"/>
                <a:cs typeface="Arial" panose="020B0604020202020204" pitchFamily="34" charset="0"/>
              </a:defRPr>
            </a:lvl1pPr>
            <a:lvl2pPr marL="742950" indent="-285750" algn="l" rtl="0" eaLnBrk="0" fontAlgn="base" hangingPunct="0">
              <a:spcBef>
                <a:spcPct val="20000"/>
              </a:spcBef>
              <a:spcAft>
                <a:spcPct val="0"/>
              </a:spcAft>
              <a:buClr>
                <a:srgbClr val="4D1C74"/>
              </a:buClr>
              <a:buFont typeface="Wingdings" panose="05000000000000000000" pitchFamily="2" charset="2"/>
              <a:buChar char="§"/>
              <a:defRPr lang="en-GB" sz="2400" dirty="0" smtClean="0">
                <a:solidFill>
                  <a:schemeClr val="tx2"/>
                </a:solidFill>
                <a:latin typeface="Arial" panose="020B0604020202020204" pitchFamily="34" charset="0"/>
                <a:ea typeface="+mn-ea"/>
                <a:cs typeface="Arial" panose="020B0604020202020204" pitchFamily="34" charset="0"/>
              </a:defRPr>
            </a:lvl2pPr>
            <a:lvl3pPr marL="1143000" indent="-228600" algn="l" rtl="0" eaLnBrk="0" fontAlgn="base" hangingPunct="0">
              <a:spcBef>
                <a:spcPct val="20000"/>
              </a:spcBef>
              <a:spcAft>
                <a:spcPct val="0"/>
              </a:spcAft>
              <a:buClr>
                <a:srgbClr val="4D1C74"/>
              </a:buClr>
              <a:buFont typeface="Wingdings" panose="05000000000000000000" pitchFamily="2" charset="2"/>
              <a:buChar char="§"/>
              <a:defRPr lang="en-GB" sz="2400" dirty="0" smtClean="0">
                <a:solidFill>
                  <a:schemeClr val="tx2"/>
                </a:solidFill>
                <a:latin typeface="Arial" panose="020B0604020202020204" pitchFamily="34" charset="0"/>
                <a:ea typeface="+mn-ea"/>
                <a:cs typeface="Arial" panose="020B0604020202020204" pitchFamily="34" charset="0"/>
              </a:defRPr>
            </a:lvl3pPr>
            <a:lvl4pPr marL="1600200" indent="-228600" algn="l" rtl="0" eaLnBrk="0" fontAlgn="base" hangingPunct="0">
              <a:spcBef>
                <a:spcPct val="20000"/>
              </a:spcBef>
              <a:spcAft>
                <a:spcPct val="0"/>
              </a:spcAft>
              <a:buClr>
                <a:srgbClr val="4D1C74"/>
              </a:buClr>
              <a:buFont typeface="Wingdings" panose="05000000000000000000" pitchFamily="2" charset="2"/>
              <a:buChar char="§"/>
              <a:defRPr lang="en-GB" sz="2400" dirty="0" smtClean="0">
                <a:solidFill>
                  <a:schemeClr val="tx2"/>
                </a:solidFill>
                <a:latin typeface="Arial" panose="020B0604020202020204" pitchFamily="34" charset="0"/>
                <a:ea typeface="+mn-ea"/>
                <a:cs typeface="Arial" panose="020B0604020202020204" pitchFamily="34" charset="0"/>
              </a:defRPr>
            </a:lvl4pPr>
            <a:lvl5pPr marL="2057400" indent="-228600" algn="l" rtl="0" eaLnBrk="0" fontAlgn="base" hangingPunct="0">
              <a:spcBef>
                <a:spcPct val="20000"/>
              </a:spcBef>
              <a:spcAft>
                <a:spcPct val="0"/>
              </a:spcAft>
              <a:buClr>
                <a:srgbClr val="4D1C74"/>
              </a:buClr>
              <a:buFont typeface="Wingdings" panose="05000000000000000000" pitchFamily="2" charset="2"/>
              <a:buChar char="§"/>
              <a:defRPr lang="en-US" sz="2400" dirty="0">
                <a:solidFill>
                  <a:schemeClr val="tx2"/>
                </a:solidFill>
                <a:latin typeface="Arial" panose="020B0604020202020204" pitchFamily="34" charset="0"/>
                <a:ea typeface="+mn-ea"/>
                <a:cs typeface="Arial" panose="020B0604020202020204" pitchFamily="34" charset="0"/>
              </a:defRPr>
            </a:lvl5pPr>
            <a:lvl6pPr>
              <a:defRPr sz="1600"/>
            </a:lvl6pPr>
            <a:lvl7pPr>
              <a:defRPr sz="1600"/>
            </a:lvl7pPr>
            <a:lvl8pPr>
              <a:defRPr sz="1600"/>
            </a:lvl8pPr>
            <a:lvl9pPr>
              <a:defRPr sz="1600"/>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8" name="Title 1"/>
          <p:cNvSpPr>
            <a:spLocks noGrp="1"/>
          </p:cNvSpPr>
          <p:nvPr>
            <p:ph type="title"/>
          </p:nvPr>
        </p:nvSpPr>
        <p:spPr>
          <a:xfrm>
            <a:off x="609600" y="836712"/>
            <a:ext cx="10972800" cy="580926"/>
          </a:xfrm>
          <a:prstGeom prst="rect">
            <a:avLst/>
          </a:prstGeom>
        </p:spPr>
        <p:txBody>
          <a:bodyPr vert="horz"/>
          <a:lstStyle>
            <a:lvl1pPr>
              <a:defRPr>
                <a:solidFill>
                  <a:srgbClr val="4D1C74"/>
                </a:solidFill>
                <a:latin typeface="Arial" panose="020B0604020202020204" pitchFamily="34" charset="0"/>
                <a:cs typeface="Arial" panose="020B0604020202020204" pitchFamily="34" charset="0"/>
              </a:defRPr>
            </a:lvl1pPr>
          </a:lstStyle>
          <a:p>
            <a:r>
              <a:rPr lang="en-GB" dirty="0"/>
              <a:t>Click to edit Master title style</a:t>
            </a:r>
            <a:endParaRPr lang="en-US" dirty="0"/>
          </a:p>
        </p:txBody>
      </p:sp>
    </p:spTree>
    <p:extLst>
      <p:ext uri="{BB962C8B-B14F-4D97-AF65-F5344CB8AC3E}">
        <p14:creationId xmlns:p14="http://schemas.microsoft.com/office/powerpoint/2010/main" val="27535486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4" name="Title 1"/>
          <p:cNvSpPr>
            <a:spLocks noGrp="1"/>
          </p:cNvSpPr>
          <p:nvPr>
            <p:ph type="title"/>
          </p:nvPr>
        </p:nvSpPr>
        <p:spPr>
          <a:xfrm>
            <a:off x="609600" y="836712"/>
            <a:ext cx="10972800" cy="580926"/>
          </a:xfrm>
          <a:prstGeom prst="rect">
            <a:avLst/>
          </a:prstGeom>
        </p:spPr>
        <p:txBody>
          <a:bodyPr vert="horz"/>
          <a:lstStyle>
            <a:lvl1pPr>
              <a:defRPr>
                <a:solidFill>
                  <a:srgbClr val="4D1C74"/>
                </a:solidFill>
                <a:latin typeface="Arial" panose="020B0604020202020204" pitchFamily="34" charset="0"/>
                <a:cs typeface="Arial" panose="020B0604020202020204" pitchFamily="34" charset="0"/>
              </a:defRPr>
            </a:lvl1pPr>
          </a:lstStyle>
          <a:p>
            <a:r>
              <a:rPr lang="en-GB" dirty="0"/>
              <a:t>Click to edit Master title style</a:t>
            </a:r>
            <a:endParaRPr lang="en-US" dirty="0"/>
          </a:p>
        </p:txBody>
      </p:sp>
    </p:spTree>
    <p:extLst>
      <p:ext uri="{BB962C8B-B14F-4D97-AF65-F5344CB8AC3E}">
        <p14:creationId xmlns:p14="http://schemas.microsoft.com/office/powerpoint/2010/main" val="6951046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836712"/>
            <a:ext cx="4011084" cy="598388"/>
          </a:xfrm>
          <a:prstGeom prst="rect">
            <a:avLst/>
          </a:prstGeom>
        </p:spPr>
        <p:txBody>
          <a:bodyPr vert="horz" anchor="t"/>
          <a:lstStyle>
            <a:lvl1pPr algn="l">
              <a:defRPr sz="2400" b="0">
                <a:solidFill>
                  <a:srgbClr val="4D1C74"/>
                </a:solidFill>
                <a:latin typeface="Arial" panose="020B0604020202020204" pitchFamily="34" charset="0"/>
                <a:cs typeface="Arial" panose="020B0604020202020204" pitchFamily="34" charset="0"/>
              </a:defRPr>
            </a:lvl1pPr>
          </a:lstStyle>
          <a:p>
            <a:r>
              <a:rPr lang="en-GB" dirty="0"/>
              <a:t>Click to edit Master title style</a:t>
            </a:r>
            <a:endParaRPr lang="en-US" dirty="0"/>
          </a:p>
        </p:txBody>
      </p:sp>
      <p:sp>
        <p:nvSpPr>
          <p:cNvPr id="3" name="Content Placeholder 2"/>
          <p:cNvSpPr>
            <a:spLocks noGrp="1"/>
          </p:cNvSpPr>
          <p:nvPr>
            <p:ph idx="1"/>
          </p:nvPr>
        </p:nvSpPr>
        <p:spPr>
          <a:xfrm>
            <a:off x="4766733" y="836712"/>
            <a:ext cx="6815667" cy="5289451"/>
          </a:xfrm>
          <a:prstGeom prst="rect">
            <a:avLst/>
          </a:prstGeom>
        </p:spPr>
        <p:txBody>
          <a:bodyPr vert="horz"/>
          <a:lstStyle>
            <a:lvl1pPr marL="342900" indent="-342900" algn="l" rtl="0" eaLnBrk="0" fontAlgn="base" hangingPunct="0">
              <a:spcBef>
                <a:spcPct val="20000"/>
              </a:spcBef>
              <a:spcAft>
                <a:spcPct val="0"/>
              </a:spcAft>
              <a:buClr>
                <a:srgbClr val="4D1C74"/>
              </a:buClr>
              <a:buFont typeface="Wingdings" panose="05000000000000000000" pitchFamily="2" charset="2"/>
              <a:buChar char="§"/>
              <a:defRPr lang="en-GB" sz="2800" dirty="0" smtClean="0">
                <a:solidFill>
                  <a:schemeClr val="tx2"/>
                </a:solidFill>
                <a:latin typeface="Arial" panose="020B0604020202020204" pitchFamily="34" charset="0"/>
                <a:ea typeface="+mn-ea"/>
                <a:cs typeface="Arial" panose="020B0604020202020204" pitchFamily="34" charset="0"/>
              </a:defRPr>
            </a:lvl1pPr>
            <a:lvl2pPr marL="742950" indent="-285750" algn="l" rtl="0" eaLnBrk="0" fontAlgn="base" hangingPunct="0">
              <a:spcBef>
                <a:spcPct val="20000"/>
              </a:spcBef>
              <a:spcAft>
                <a:spcPct val="0"/>
              </a:spcAft>
              <a:buClr>
                <a:srgbClr val="4D1C74"/>
              </a:buClr>
              <a:buFont typeface="Wingdings" panose="05000000000000000000" pitchFamily="2" charset="2"/>
              <a:buChar char="§"/>
              <a:defRPr lang="en-GB" sz="2800" dirty="0" smtClean="0">
                <a:solidFill>
                  <a:schemeClr val="tx2"/>
                </a:solidFill>
                <a:latin typeface="Arial" panose="020B0604020202020204" pitchFamily="34" charset="0"/>
                <a:ea typeface="+mn-ea"/>
                <a:cs typeface="Arial" panose="020B0604020202020204" pitchFamily="34" charset="0"/>
              </a:defRPr>
            </a:lvl2pPr>
            <a:lvl3pPr marL="1143000" indent="-228600" algn="l" rtl="0" eaLnBrk="0" fontAlgn="base" hangingPunct="0">
              <a:spcBef>
                <a:spcPct val="20000"/>
              </a:spcBef>
              <a:spcAft>
                <a:spcPct val="0"/>
              </a:spcAft>
              <a:buClr>
                <a:srgbClr val="4D1C74"/>
              </a:buClr>
              <a:buFont typeface="Wingdings" panose="05000000000000000000" pitchFamily="2" charset="2"/>
              <a:buChar char="§"/>
              <a:defRPr lang="en-GB" sz="2800" dirty="0" smtClean="0">
                <a:solidFill>
                  <a:schemeClr val="tx2"/>
                </a:solidFill>
                <a:latin typeface="Arial" panose="020B0604020202020204" pitchFamily="34" charset="0"/>
                <a:ea typeface="+mn-ea"/>
                <a:cs typeface="Arial" panose="020B0604020202020204" pitchFamily="34" charset="0"/>
              </a:defRPr>
            </a:lvl3pPr>
            <a:lvl4pPr marL="1600200" indent="-228600" algn="l" rtl="0" eaLnBrk="0" fontAlgn="base" hangingPunct="0">
              <a:spcBef>
                <a:spcPct val="20000"/>
              </a:spcBef>
              <a:spcAft>
                <a:spcPct val="0"/>
              </a:spcAft>
              <a:buClr>
                <a:srgbClr val="4D1C74"/>
              </a:buClr>
              <a:buFont typeface="Wingdings" panose="05000000000000000000" pitchFamily="2" charset="2"/>
              <a:buChar char="§"/>
              <a:defRPr lang="en-GB" sz="2800" dirty="0" smtClean="0">
                <a:solidFill>
                  <a:schemeClr val="tx2"/>
                </a:solidFill>
                <a:latin typeface="Arial" panose="020B0604020202020204" pitchFamily="34" charset="0"/>
                <a:ea typeface="+mn-ea"/>
                <a:cs typeface="Arial" panose="020B0604020202020204" pitchFamily="34" charset="0"/>
              </a:defRPr>
            </a:lvl4pPr>
            <a:lvl5pPr marL="2057400" indent="-228600" algn="l" rtl="0" eaLnBrk="0" fontAlgn="base" hangingPunct="0">
              <a:spcBef>
                <a:spcPct val="20000"/>
              </a:spcBef>
              <a:spcAft>
                <a:spcPct val="0"/>
              </a:spcAft>
              <a:buClr>
                <a:srgbClr val="4D1C74"/>
              </a:buClr>
              <a:buFont typeface="Wingdings" panose="05000000000000000000" pitchFamily="2" charset="2"/>
              <a:buChar char="§"/>
              <a:defRPr lang="en-US" sz="2800" dirty="0">
                <a:solidFill>
                  <a:schemeClr val="tx2"/>
                </a:solidFill>
                <a:latin typeface="Arial" panose="020B0604020202020204" pitchFamily="34" charset="0"/>
                <a:ea typeface="+mn-ea"/>
                <a:cs typeface="Arial" panose="020B0604020202020204" pitchFamily="34" charset="0"/>
              </a:defRPr>
            </a:lvl5pPr>
            <a:lvl6pPr>
              <a:defRPr sz="2000"/>
            </a:lvl6pPr>
            <a:lvl7pPr>
              <a:defRPr sz="2000"/>
            </a:lvl7pPr>
            <a:lvl8pPr>
              <a:defRPr sz="2000"/>
            </a:lvl8pPr>
            <a:lvl9pPr>
              <a:defRPr sz="2000"/>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Text Placeholder 3"/>
          <p:cNvSpPr>
            <a:spLocks noGrp="1"/>
          </p:cNvSpPr>
          <p:nvPr>
            <p:ph type="body" sz="half" idx="2"/>
          </p:nvPr>
        </p:nvSpPr>
        <p:spPr>
          <a:xfrm>
            <a:off x="609601" y="1435101"/>
            <a:ext cx="4011084" cy="4691063"/>
          </a:xfrm>
          <a:prstGeom prst="rect">
            <a:avLst/>
          </a:prstGeom>
        </p:spPr>
        <p:txBody>
          <a:bodyPr vert="horz"/>
          <a:lstStyle>
            <a:lvl1pPr marL="0" indent="0">
              <a:buNone/>
              <a:defRPr sz="2000">
                <a:solidFill>
                  <a:schemeClr val="tx2"/>
                </a:solidFill>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dirty="0"/>
              <a:t>Click to edit Master text styles</a:t>
            </a:r>
          </a:p>
        </p:txBody>
      </p:sp>
    </p:spTree>
    <p:extLst>
      <p:ext uri="{BB962C8B-B14F-4D97-AF65-F5344CB8AC3E}">
        <p14:creationId xmlns:p14="http://schemas.microsoft.com/office/powerpoint/2010/main" val="15393555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jp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F2984125-05CA-4BB0-94CA-53A8F221D840}"/>
              </a:ext>
            </a:extLst>
          </p:cNvPr>
          <p:cNvSpPr/>
          <p:nvPr userDrawn="1"/>
        </p:nvSpPr>
        <p:spPr bwMode="auto">
          <a:xfrm>
            <a:off x="-23303" y="609998"/>
            <a:ext cx="648072" cy="6237312"/>
          </a:xfrm>
          <a:prstGeom prst="rect">
            <a:avLst/>
          </a:prstGeom>
          <a:gradFill>
            <a:gsLst>
              <a:gs pos="100000">
                <a:schemeClr val="bg1"/>
              </a:gs>
              <a:gs pos="0">
                <a:srgbClr val="4D1C74"/>
              </a:gs>
            </a:gsLst>
            <a:lin ang="0" scaled="1"/>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Times" charset="0"/>
              <a:ea typeface="ヒラギノ角ゴ Pro W3" charset="0"/>
            </a:endParaRPr>
          </a:p>
        </p:txBody>
      </p:sp>
      <p:sp>
        <p:nvSpPr>
          <p:cNvPr id="15" name="Rectangle 14">
            <a:extLst>
              <a:ext uri="{FF2B5EF4-FFF2-40B4-BE49-F238E27FC236}">
                <a16:creationId xmlns:a16="http://schemas.microsoft.com/office/drawing/2014/main" id="{B1A501BF-B2D7-4B30-ACD2-58F9F24423AD}"/>
              </a:ext>
            </a:extLst>
          </p:cNvPr>
          <p:cNvSpPr/>
          <p:nvPr userDrawn="1"/>
        </p:nvSpPr>
        <p:spPr bwMode="auto">
          <a:xfrm>
            <a:off x="11567231" y="609998"/>
            <a:ext cx="648072" cy="6237312"/>
          </a:xfrm>
          <a:prstGeom prst="rect">
            <a:avLst/>
          </a:prstGeom>
          <a:gradFill>
            <a:gsLst>
              <a:gs pos="0">
                <a:schemeClr val="bg1"/>
              </a:gs>
              <a:gs pos="100000">
                <a:srgbClr val="002D61"/>
              </a:gs>
            </a:gsLst>
            <a:lin ang="0" scaled="1"/>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Times" charset="0"/>
              <a:ea typeface="ヒラギノ角ゴ Pro W3" charset="0"/>
            </a:endParaRPr>
          </a:p>
        </p:txBody>
      </p:sp>
      <p:pic>
        <p:nvPicPr>
          <p:cNvPr id="5" name="Picture 4" descr="A picture containing chart&#10;&#10;Description automatically generated">
            <a:extLst>
              <a:ext uri="{FF2B5EF4-FFF2-40B4-BE49-F238E27FC236}">
                <a16:creationId xmlns:a16="http://schemas.microsoft.com/office/drawing/2014/main" id="{6F3E97A0-FD38-4673-8C9C-492912CDC3EF}"/>
              </a:ext>
            </a:extLst>
          </p:cNvPr>
          <p:cNvPicPr>
            <a:picLocks noChangeAspect="1"/>
          </p:cNvPicPr>
          <p:nvPr userDrawn="1"/>
        </p:nvPicPr>
        <p:blipFill rotWithShape="1">
          <a:blip r:embed="rId14">
            <a:extLst>
              <a:ext uri="{28A0092B-C50C-407E-A947-70E740481C1C}">
                <a14:useLocalDpi xmlns:a14="http://schemas.microsoft.com/office/drawing/2010/main" val="0"/>
              </a:ext>
            </a:extLst>
          </a:blip>
          <a:srcRect l="3028" t="9684" r="4372" b="16499"/>
          <a:stretch/>
        </p:blipFill>
        <p:spPr>
          <a:xfrm>
            <a:off x="10145587" y="86311"/>
            <a:ext cx="2016224" cy="428400"/>
          </a:xfrm>
          <a:prstGeom prst="rect">
            <a:avLst/>
          </a:prstGeom>
        </p:spPr>
      </p:pic>
      <p:pic>
        <p:nvPicPr>
          <p:cNvPr id="6" name="Picture 5" descr="Logo&#10;&#10;Description automatically generated">
            <a:extLst>
              <a:ext uri="{FF2B5EF4-FFF2-40B4-BE49-F238E27FC236}">
                <a16:creationId xmlns:a16="http://schemas.microsoft.com/office/drawing/2014/main" id="{5AD9294C-47D7-4D05-98BB-55D0A557FCC5}"/>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45692" y="86130"/>
            <a:ext cx="1654233" cy="428581"/>
          </a:xfrm>
          <a:prstGeom prst="rect">
            <a:avLst/>
          </a:prstGeom>
        </p:spPr>
      </p:pic>
      <p:sp>
        <p:nvSpPr>
          <p:cNvPr id="12" name="Rectangle 11">
            <a:extLst>
              <a:ext uri="{FF2B5EF4-FFF2-40B4-BE49-F238E27FC236}">
                <a16:creationId xmlns:a16="http://schemas.microsoft.com/office/drawing/2014/main" id="{0161DD60-D04B-41D6-9BE0-6E05C0532E9C}"/>
              </a:ext>
            </a:extLst>
          </p:cNvPr>
          <p:cNvSpPr/>
          <p:nvPr userDrawn="1"/>
        </p:nvSpPr>
        <p:spPr bwMode="auto">
          <a:xfrm rot="10800000">
            <a:off x="-12340" y="6802505"/>
            <a:ext cx="12216680" cy="55321"/>
          </a:xfrm>
          <a:prstGeom prst="rect">
            <a:avLst/>
          </a:prstGeom>
          <a:gradFill flip="none" rotWithShape="1">
            <a:gsLst>
              <a:gs pos="50000">
                <a:schemeClr val="bg1"/>
              </a:gs>
              <a:gs pos="0">
                <a:srgbClr val="002D61"/>
              </a:gs>
              <a:gs pos="97000">
                <a:srgbClr val="4D1C74"/>
              </a:gs>
            </a:gsLst>
            <a:lin ang="0" scaled="1"/>
            <a:tileRect/>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Times" charset="0"/>
              <a:ea typeface="ヒラギノ角ゴ Pro W3" charset="0"/>
            </a:endParaRPr>
          </a:p>
        </p:txBody>
      </p:sp>
      <p:sp>
        <p:nvSpPr>
          <p:cNvPr id="13" name="Rectangle 12">
            <a:extLst>
              <a:ext uri="{FF2B5EF4-FFF2-40B4-BE49-F238E27FC236}">
                <a16:creationId xmlns:a16="http://schemas.microsoft.com/office/drawing/2014/main" id="{DAE8D341-A4D5-4C6A-AFC4-55BCA8F7E681}"/>
              </a:ext>
            </a:extLst>
          </p:cNvPr>
          <p:cNvSpPr/>
          <p:nvPr userDrawn="1"/>
        </p:nvSpPr>
        <p:spPr bwMode="auto">
          <a:xfrm rot="10800000">
            <a:off x="-6170" y="599481"/>
            <a:ext cx="12216680" cy="55321"/>
          </a:xfrm>
          <a:prstGeom prst="rect">
            <a:avLst/>
          </a:prstGeom>
          <a:gradFill flip="none" rotWithShape="1">
            <a:gsLst>
              <a:gs pos="50000">
                <a:schemeClr val="bg1"/>
              </a:gs>
              <a:gs pos="0">
                <a:srgbClr val="002D61"/>
              </a:gs>
              <a:gs pos="97000">
                <a:srgbClr val="4D1C74"/>
              </a:gs>
            </a:gsLst>
            <a:lin ang="0" scaled="1"/>
            <a:tileRect/>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Times" charset="0"/>
              <a:ea typeface="ヒラギノ角ゴ Pro W3" charset="0"/>
            </a:endParaRPr>
          </a:p>
        </p:txBody>
      </p:sp>
      <p:sp>
        <p:nvSpPr>
          <p:cNvPr id="9" name="Title Placeholder 8">
            <a:extLst>
              <a:ext uri="{FF2B5EF4-FFF2-40B4-BE49-F238E27FC236}">
                <a16:creationId xmlns:a16="http://schemas.microsoft.com/office/drawing/2014/main" id="{25603C9B-7046-4CAA-8745-5C3CD11AA5C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Tree>
  </p:cSld>
  <p:clrMap bg1="lt1" tx1="dk1" bg2="lt2" tx2="dk2" accent1="accent1" accent2="accent2" accent3="accent3" accent4="accent4" accent5="accent5" accent6="accent6" hlink="hlink" folHlink="folHlink"/>
  <p:sldLayoutIdLst>
    <p:sldLayoutId id="2147483731" r:id="rId1"/>
    <p:sldLayoutId id="2147483726" r:id="rId2"/>
    <p:sldLayoutId id="2147483732" r:id="rId3"/>
    <p:sldLayoutId id="2147483721" r:id="rId4"/>
    <p:sldLayoutId id="2147483722" r:id="rId5"/>
    <p:sldLayoutId id="2147483723" r:id="rId6"/>
    <p:sldLayoutId id="2147483724" r:id="rId7"/>
    <p:sldLayoutId id="2147483725" r:id="rId8"/>
    <p:sldLayoutId id="2147483727" r:id="rId9"/>
    <p:sldLayoutId id="2147483728" r:id="rId10"/>
    <p:sldLayoutId id="2147483729" r:id="rId11"/>
    <p:sldLayoutId id="2147483730"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charset="0"/>
          <a:ea typeface="ヒラギノ角ゴ Pro W3" charset="0"/>
        </a:defRPr>
      </a:lvl2pPr>
      <a:lvl3pPr algn="ctr" rtl="0" eaLnBrk="0" fontAlgn="base" hangingPunct="0">
        <a:spcBef>
          <a:spcPct val="0"/>
        </a:spcBef>
        <a:spcAft>
          <a:spcPct val="0"/>
        </a:spcAft>
        <a:defRPr sz="4400">
          <a:solidFill>
            <a:schemeClr val="tx2"/>
          </a:solidFill>
          <a:latin typeface="Times" charset="0"/>
          <a:ea typeface="ヒラギノ角ゴ Pro W3" charset="0"/>
        </a:defRPr>
      </a:lvl3pPr>
      <a:lvl4pPr algn="ctr" rtl="0" eaLnBrk="0" fontAlgn="base" hangingPunct="0">
        <a:spcBef>
          <a:spcPct val="0"/>
        </a:spcBef>
        <a:spcAft>
          <a:spcPct val="0"/>
        </a:spcAft>
        <a:defRPr sz="4400">
          <a:solidFill>
            <a:schemeClr val="tx2"/>
          </a:solidFill>
          <a:latin typeface="Times" charset="0"/>
          <a:ea typeface="ヒラギノ角ゴ Pro W3" charset="0"/>
        </a:defRPr>
      </a:lvl4pPr>
      <a:lvl5pPr algn="ctr" rtl="0" eaLnBrk="0" fontAlgn="base" hangingPunct="0">
        <a:spcBef>
          <a:spcPct val="0"/>
        </a:spcBef>
        <a:spcAft>
          <a:spcPct val="0"/>
        </a:spcAft>
        <a:defRPr sz="4400">
          <a:solidFill>
            <a:schemeClr val="tx2"/>
          </a:solidFill>
          <a:latin typeface="Times" charset="0"/>
          <a:ea typeface="ヒラギノ角ゴ Pro W3" charset="0"/>
        </a:defRPr>
      </a:lvl5pPr>
      <a:lvl6pPr marL="457200" algn="ctr" rtl="0" fontAlgn="base">
        <a:spcBef>
          <a:spcPct val="0"/>
        </a:spcBef>
        <a:spcAft>
          <a:spcPct val="0"/>
        </a:spcAft>
        <a:defRPr sz="4400">
          <a:solidFill>
            <a:schemeClr val="tx2"/>
          </a:solidFill>
          <a:latin typeface="Times" charset="0"/>
          <a:ea typeface="ヒラギノ角ゴ Pro W3" charset="0"/>
        </a:defRPr>
      </a:lvl6pPr>
      <a:lvl7pPr marL="914400" algn="ctr" rtl="0" fontAlgn="base">
        <a:spcBef>
          <a:spcPct val="0"/>
        </a:spcBef>
        <a:spcAft>
          <a:spcPct val="0"/>
        </a:spcAft>
        <a:defRPr sz="4400">
          <a:solidFill>
            <a:schemeClr val="tx2"/>
          </a:solidFill>
          <a:latin typeface="Times" charset="0"/>
          <a:ea typeface="ヒラギノ角ゴ Pro W3" charset="0"/>
        </a:defRPr>
      </a:lvl7pPr>
      <a:lvl8pPr marL="1371600" algn="ctr" rtl="0" fontAlgn="base">
        <a:spcBef>
          <a:spcPct val="0"/>
        </a:spcBef>
        <a:spcAft>
          <a:spcPct val="0"/>
        </a:spcAft>
        <a:defRPr sz="4400">
          <a:solidFill>
            <a:schemeClr val="tx2"/>
          </a:solidFill>
          <a:latin typeface="Times" charset="0"/>
          <a:ea typeface="ヒラギノ角ゴ Pro W3" charset="0"/>
        </a:defRPr>
      </a:lvl8pPr>
      <a:lvl9pPr marL="1828800" algn="ctr" rtl="0" fontAlgn="base">
        <a:spcBef>
          <a:spcPct val="0"/>
        </a:spcBef>
        <a:spcAft>
          <a:spcPct val="0"/>
        </a:spcAft>
        <a:defRPr sz="4400">
          <a:solidFill>
            <a:schemeClr val="tx2"/>
          </a:solidFill>
          <a:latin typeface="Times" charset="0"/>
          <a:ea typeface="ヒラギノ角ゴ Pro W3" charset="0"/>
        </a:defRPr>
      </a:lvl9pPr>
    </p:titleStyle>
    <p:bodyStyle>
      <a:lvl1pPr marL="342900" indent="-342900" algn="l" rtl="0" eaLnBrk="0" fontAlgn="base" hangingPunct="0">
        <a:spcBef>
          <a:spcPct val="20000"/>
        </a:spcBef>
        <a:spcAft>
          <a:spcPct val="0"/>
        </a:spcAft>
        <a:buChar char="•"/>
        <a:defRPr sz="2800">
          <a:solidFill>
            <a:srgbClr val="002350"/>
          </a:solidFill>
          <a:latin typeface="+mn-lt"/>
          <a:ea typeface="+mn-ea"/>
          <a:cs typeface="+mn-cs"/>
        </a:defRPr>
      </a:lvl1pPr>
      <a:lvl2pPr marL="742950" indent="-285750" algn="l" rtl="0" eaLnBrk="0" fontAlgn="base" hangingPunct="0">
        <a:spcBef>
          <a:spcPct val="20000"/>
        </a:spcBef>
        <a:spcAft>
          <a:spcPct val="0"/>
        </a:spcAft>
        <a:buChar char="–"/>
        <a:defRPr sz="2800">
          <a:solidFill>
            <a:srgbClr val="002350"/>
          </a:solidFill>
          <a:latin typeface="+mn-lt"/>
          <a:ea typeface="+mn-ea"/>
        </a:defRPr>
      </a:lvl2pPr>
      <a:lvl3pPr marL="1143000" indent="-228600" algn="l" rtl="0" eaLnBrk="0" fontAlgn="base" hangingPunct="0">
        <a:spcBef>
          <a:spcPct val="20000"/>
        </a:spcBef>
        <a:spcAft>
          <a:spcPct val="0"/>
        </a:spcAft>
        <a:buChar char="•"/>
        <a:defRPr sz="2400">
          <a:solidFill>
            <a:srgbClr val="002350"/>
          </a:solidFill>
          <a:latin typeface="+mn-lt"/>
          <a:ea typeface="+mn-ea"/>
        </a:defRPr>
      </a:lvl3pPr>
      <a:lvl4pPr marL="1600200" indent="-228600" algn="l" rtl="0" eaLnBrk="0" fontAlgn="base" hangingPunct="0">
        <a:spcBef>
          <a:spcPct val="20000"/>
        </a:spcBef>
        <a:spcAft>
          <a:spcPct val="0"/>
        </a:spcAft>
        <a:buChar char="–"/>
        <a:defRPr sz="2000">
          <a:solidFill>
            <a:srgbClr val="002350"/>
          </a:solidFill>
          <a:latin typeface="+mn-lt"/>
          <a:ea typeface="+mn-ea"/>
        </a:defRPr>
      </a:lvl4pPr>
      <a:lvl5pPr marL="2057400" indent="-228600" algn="l" rtl="0" eaLnBrk="0" fontAlgn="base" hangingPunct="0">
        <a:spcBef>
          <a:spcPct val="20000"/>
        </a:spcBef>
        <a:spcAft>
          <a:spcPct val="0"/>
        </a:spcAft>
        <a:buChar char="»"/>
        <a:defRPr sz="2000">
          <a:solidFill>
            <a:srgbClr val="002350"/>
          </a:solidFill>
          <a:latin typeface="+mn-lt"/>
          <a:ea typeface="+mn-ea"/>
        </a:defRPr>
      </a:lvl5pPr>
      <a:lvl6pPr marL="2514600" indent="-228600" algn="l" rtl="0" fontAlgn="base">
        <a:spcBef>
          <a:spcPct val="20000"/>
        </a:spcBef>
        <a:spcAft>
          <a:spcPct val="0"/>
        </a:spcAft>
        <a:buChar char="»"/>
        <a:defRPr sz="2000">
          <a:solidFill>
            <a:srgbClr val="002350"/>
          </a:solidFill>
          <a:latin typeface="+mn-lt"/>
          <a:ea typeface="+mn-ea"/>
        </a:defRPr>
      </a:lvl6pPr>
      <a:lvl7pPr marL="2971800" indent="-228600" algn="l" rtl="0" fontAlgn="base">
        <a:spcBef>
          <a:spcPct val="20000"/>
        </a:spcBef>
        <a:spcAft>
          <a:spcPct val="0"/>
        </a:spcAft>
        <a:buChar char="»"/>
        <a:defRPr sz="2000">
          <a:solidFill>
            <a:srgbClr val="002350"/>
          </a:solidFill>
          <a:latin typeface="+mn-lt"/>
          <a:ea typeface="+mn-ea"/>
        </a:defRPr>
      </a:lvl7pPr>
      <a:lvl8pPr marL="3429000" indent="-228600" algn="l" rtl="0" fontAlgn="base">
        <a:spcBef>
          <a:spcPct val="20000"/>
        </a:spcBef>
        <a:spcAft>
          <a:spcPct val="0"/>
        </a:spcAft>
        <a:buChar char="»"/>
        <a:defRPr sz="2000">
          <a:solidFill>
            <a:srgbClr val="002350"/>
          </a:solidFill>
          <a:latin typeface="+mn-lt"/>
          <a:ea typeface="+mn-ea"/>
        </a:defRPr>
      </a:lvl8pPr>
      <a:lvl9pPr marL="3886200" indent="-228600" algn="l" rtl="0" fontAlgn="base">
        <a:spcBef>
          <a:spcPct val="20000"/>
        </a:spcBef>
        <a:spcAft>
          <a:spcPct val="0"/>
        </a:spcAft>
        <a:buChar char="»"/>
        <a:defRPr sz="2000">
          <a:solidFill>
            <a:srgbClr val="002350"/>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8.xml"/><Relationship Id="rId1" Type="http://schemas.openxmlformats.org/officeDocument/2006/relationships/slideLayout" Target="../slideLayouts/slideLayout4.xml"/><Relationship Id="rId5" Type="http://schemas.openxmlformats.org/officeDocument/2006/relationships/image" Target="../media/image11.jpg"/><Relationship Id="rId4" Type="http://schemas.openxmlformats.org/officeDocument/2006/relationships/image" Target="../media/image9.jpg"/></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7.jpg"/></Relationships>
</file>

<file path=ppt/slides/_rels/slide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11.jpg"/></Relationships>
</file>

<file path=ppt/slides/_rels/slide6.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7.jpg"/><Relationship Id="rId7"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12.png"/><Relationship Id="rId5" Type="http://schemas.openxmlformats.org/officeDocument/2006/relationships/image" Target="../media/image11.jpg"/><Relationship Id="rId4" Type="http://schemas.openxmlformats.org/officeDocument/2006/relationships/image" Target="../media/image9.jpg"/></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7"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15.png"/><Relationship Id="rId5" Type="http://schemas.openxmlformats.org/officeDocument/2006/relationships/image" Target="../media/image11.jpg"/><Relationship Id="rId4" Type="http://schemas.openxmlformats.org/officeDocument/2006/relationships/image" Target="../media/image9.jpg"/></Relationships>
</file>

<file path=ppt/slides/_rels/slide8.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17.PNG"/><Relationship Id="rId5" Type="http://schemas.openxmlformats.org/officeDocument/2006/relationships/image" Target="../media/image11.jpg"/><Relationship Id="rId4" Type="http://schemas.openxmlformats.org/officeDocument/2006/relationships/image" Target="../media/image9.jpg"/></Relationships>
</file>

<file path=ppt/slides/_rels/slide9.xml.rels><?xml version="1.0" encoding="UTF-8" standalone="yes"?>
<Relationships xmlns="http://schemas.openxmlformats.org/package/2006/relationships"><Relationship Id="rId3" Type="http://schemas.openxmlformats.org/officeDocument/2006/relationships/image" Target="../media/image7.jpg"/><Relationship Id="rId7"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hyperlink" Target="https://www.desmos.com/calculator/rci87lp05w" TargetMode="External"/><Relationship Id="rId5" Type="http://schemas.openxmlformats.org/officeDocument/2006/relationships/image" Target="../media/image11.jpg"/><Relationship Id="rId4" Type="http://schemas.openxmlformats.org/officeDocument/2006/relationships/image" Target="../media/image9.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2125F60-7C74-430F-983B-430265903269}"/>
              </a:ext>
            </a:extLst>
          </p:cNvPr>
          <p:cNvSpPr>
            <a:spLocks noGrp="1"/>
          </p:cNvSpPr>
          <p:nvPr>
            <p:ph type="title"/>
          </p:nvPr>
        </p:nvSpPr>
        <p:spPr>
          <a:xfrm>
            <a:off x="5082686" y="1934869"/>
            <a:ext cx="6485922" cy="1973635"/>
          </a:xfrm>
        </p:spPr>
        <p:txBody>
          <a:bodyPr/>
          <a:lstStyle/>
          <a:p>
            <a:r>
              <a:rPr lang="en-GB" dirty="0"/>
              <a:t>Trees and Carbon Capture</a:t>
            </a:r>
          </a:p>
        </p:txBody>
      </p:sp>
      <p:sp>
        <p:nvSpPr>
          <p:cNvPr id="7" name="Text Placeholder 6">
            <a:extLst>
              <a:ext uri="{FF2B5EF4-FFF2-40B4-BE49-F238E27FC236}">
                <a16:creationId xmlns:a16="http://schemas.microsoft.com/office/drawing/2014/main" id="{38916A31-00CF-4F31-8549-FDF9D2BBD223}"/>
              </a:ext>
            </a:extLst>
          </p:cNvPr>
          <p:cNvSpPr>
            <a:spLocks noGrp="1"/>
          </p:cNvSpPr>
          <p:nvPr>
            <p:ph type="body" sz="quarter" idx="10"/>
          </p:nvPr>
        </p:nvSpPr>
        <p:spPr/>
        <p:txBody>
          <a:bodyPr/>
          <a:lstStyle/>
          <a:p>
            <a:r>
              <a:rPr lang="en-GB" dirty="0"/>
              <a:t>Level 3 Core Maths</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13A8EB-52ED-450F-844F-A676A98DA0F7}"/>
              </a:ext>
            </a:extLst>
          </p:cNvPr>
          <p:cNvSpPr>
            <a:spLocks noGrp="1"/>
          </p:cNvSpPr>
          <p:nvPr>
            <p:ph type="title"/>
          </p:nvPr>
        </p:nvSpPr>
        <p:spPr>
          <a:xfrm>
            <a:off x="609600" y="980728"/>
            <a:ext cx="10972800" cy="580926"/>
          </a:xfrm>
        </p:spPr>
        <p:txBody>
          <a:bodyPr>
            <a:normAutofit fontScale="90000"/>
          </a:bodyPr>
          <a:lstStyle/>
          <a:p>
            <a:r>
              <a:rPr lang="en-US" dirty="0"/>
              <a:t>H</a:t>
            </a:r>
            <a:r>
              <a:rPr lang="en-GB" dirty="0"/>
              <a:t>ow do they compare?</a:t>
            </a:r>
            <a:br>
              <a:rPr lang="en-GB" dirty="0"/>
            </a:br>
            <a:endParaRPr lang="en-GB" dirty="0"/>
          </a:p>
        </p:txBody>
      </p:sp>
      <p:sp>
        <p:nvSpPr>
          <p:cNvPr id="6" name="TextBox 5">
            <a:extLst>
              <a:ext uri="{FF2B5EF4-FFF2-40B4-BE49-F238E27FC236}">
                <a16:creationId xmlns:a16="http://schemas.microsoft.com/office/drawing/2014/main" id="{73A0210B-207D-4124-B422-A975DDEF049B}"/>
              </a:ext>
            </a:extLst>
          </p:cNvPr>
          <p:cNvSpPr txBox="1"/>
          <p:nvPr/>
        </p:nvSpPr>
        <p:spPr>
          <a:xfrm>
            <a:off x="2408840" y="5877273"/>
            <a:ext cx="8229599" cy="769441"/>
          </a:xfrm>
          <a:prstGeom prst="rect">
            <a:avLst/>
          </a:prstGeom>
          <a:noFill/>
        </p:spPr>
        <p:txBody>
          <a:bodyPr wrap="square">
            <a:spAutoFit/>
          </a:bodyPr>
          <a:lstStyle/>
          <a:p>
            <a:r>
              <a:rPr lang="en-GB" sz="4400" dirty="0">
                <a:solidFill>
                  <a:srgbClr val="4D1C74"/>
                </a:solidFill>
                <a:latin typeface="Arial" panose="020B0604020202020204" pitchFamily="34" charset="0"/>
                <a:ea typeface="+mj-ea"/>
                <a:cs typeface="Arial" panose="020B0604020202020204" pitchFamily="34" charset="0"/>
              </a:rPr>
              <a:t>Which trees would you plant?</a:t>
            </a:r>
          </a:p>
        </p:txBody>
      </p:sp>
      <p:grpSp>
        <p:nvGrpSpPr>
          <p:cNvPr id="11" name="Group 10">
            <a:extLst>
              <a:ext uri="{FF2B5EF4-FFF2-40B4-BE49-F238E27FC236}">
                <a16:creationId xmlns:a16="http://schemas.microsoft.com/office/drawing/2014/main" id="{13F0CAEA-FB13-4727-BF9D-F020D779FBC9}"/>
              </a:ext>
            </a:extLst>
          </p:cNvPr>
          <p:cNvGrpSpPr/>
          <p:nvPr/>
        </p:nvGrpSpPr>
        <p:grpSpPr>
          <a:xfrm>
            <a:off x="1796012" y="1824943"/>
            <a:ext cx="2604581" cy="3645024"/>
            <a:chOff x="390258" y="1824943"/>
            <a:chExt cx="2604581" cy="3645024"/>
          </a:xfrm>
        </p:grpSpPr>
        <p:pic>
          <p:nvPicPr>
            <p:cNvPr id="8" name="Picture 7" descr="A picture containing tree, outdoor, plant, poplar&#10;&#10;Description automatically generated">
              <a:extLst>
                <a:ext uri="{FF2B5EF4-FFF2-40B4-BE49-F238E27FC236}">
                  <a16:creationId xmlns:a16="http://schemas.microsoft.com/office/drawing/2014/main" id="{457A67CE-9F10-401B-8644-907991E4E187}"/>
                </a:ext>
              </a:extLst>
            </p:cNvPr>
            <p:cNvPicPr>
              <a:picLocks noChangeAspect="1"/>
            </p:cNvPicPr>
            <p:nvPr/>
          </p:nvPicPr>
          <p:blipFill>
            <a:blip r:embed="rId3"/>
            <a:stretch>
              <a:fillRect/>
            </a:stretch>
          </p:blipFill>
          <p:spPr>
            <a:xfrm>
              <a:off x="390258" y="1824943"/>
              <a:ext cx="2604581" cy="3645024"/>
            </a:xfrm>
            <a:prstGeom prst="rect">
              <a:avLst/>
            </a:prstGeom>
          </p:spPr>
        </p:pic>
        <p:sp>
          <p:nvSpPr>
            <p:cNvPr id="9" name="TextBox 8">
              <a:extLst>
                <a:ext uri="{FF2B5EF4-FFF2-40B4-BE49-F238E27FC236}">
                  <a16:creationId xmlns:a16="http://schemas.microsoft.com/office/drawing/2014/main" id="{26DB0A6B-AFE1-454E-83F7-40A1635E0118}"/>
                </a:ext>
              </a:extLst>
            </p:cNvPr>
            <p:cNvSpPr txBox="1"/>
            <p:nvPr/>
          </p:nvSpPr>
          <p:spPr>
            <a:xfrm>
              <a:off x="1111299" y="4762081"/>
              <a:ext cx="1162498" cy="707886"/>
            </a:xfrm>
            <a:prstGeom prst="rect">
              <a:avLst/>
            </a:prstGeom>
            <a:noFill/>
          </p:spPr>
          <p:txBody>
            <a:bodyPr wrap="none" rtlCol="0">
              <a:spAutoFit/>
            </a:bodyPr>
            <a:lstStyle/>
            <a:p>
              <a:r>
                <a:rPr lang="en-GB" sz="4000" dirty="0">
                  <a:solidFill>
                    <a:schemeClr val="bg1"/>
                  </a:solidFill>
                  <a:latin typeface="+mn-lt"/>
                </a:rPr>
                <a:t>Oak</a:t>
              </a:r>
            </a:p>
          </p:txBody>
        </p:sp>
      </p:grpSp>
      <p:grpSp>
        <p:nvGrpSpPr>
          <p:cNvPr id="12" name="Group 11">
            <a:extLst>
              <a:ext uri="{FF2B5EF4-FFF2-40B4-BE49-F238E27FC236}">
                <a16:creationId xmlns:a16="http://schemas.microsoft.com/office/drawing/2014/main" id="{59ED71E6-A189-40C1-B021-10EC01041055}"/>
              </a:ext>
            </a:extLst>
          </p:cNvPr>
          <p:cNvGrpSpPr/>
          <p:nvPr/>
        </p:nvGrpSpPr>
        <p:grpSpPr>
          <a:xfrm>
            <a:off x="4606181" y="1824943"/>
            <a:ext cx="2733331" cy="3645024"/>
            <a:chOff x="3205334" y="1824943"/>
            <a:chExt cx="2733331" cy="3645024"/>
          </a:xfrm>
        </p:grpSpPr>
        <p:pic>
          <p:nvPicPr>
            <p:cNvPr id="4" name="Picture 3" descr="A picture containing tree, outdoor, plant, oak&#10;&#10;Description automatically generated">
              <a:extLst>
                <a:ext uri="{FF2B5EF4-FFF2-40B4-BE49-F238E27FC236}">
                  <a16:creationId xmlns:a16="http://schemas.microsoft.com/office/drawing/2014/main" id="{7BDEE297-4571-4ADE-82C8-DAD43504E4C4}"/>
                </a:ext>
              </a:extLst>
            </p:cNvPr>
            <p:cNvPicPr>
              <a:picLocks noChangeAspect="1"/>
            </p:cNvPicPr>
            <p:nvPr/>
          </p:nvPicPr>
          <p:blipFill>
            <a:blip r:embed="rId4"/>
            <a:stretch>
              <a:fillRect/>
            </a:stretch>
          </p:blipFill>
          <p:spPr>
            <a:xfrm>
              <a:off x="3205334" y="1824943"/>
              <a:ext cx="2733331" cy="3645024"/>
            </a:xfrm>
            <a:prstGeom prst="rect">
              <a:avLst/>
            </a:prstGeom>
          </p:spPr>
        </p:pic>
        <p:sp>
          <p:nvSpPr>
            <p:cNvPr id="10" name="TextBox 9">
              <a:extLst>
                <a:ext uri="{FF2B5EF4-FFF2-40B4-BE49-F238E27FC236}">
                  <a16:creationId xmlns:a16="http://schemas.microsoft.com/office/drawing/2014/main" id="{9C877EA8-BC8B-46E2-A966-CB1905BF61A4}"/>
                </a:ext>
              </a:extLst>
            </p:cNvPr>
            <p:cNvSpPr txBox="1"/>
            <p:nvPr/>
          </p:nvSpPr>
          <p:spPr>
            <a:xfrm>
              <a:off x="3626323" y="4762081"/>
              <a:ext cx="1891352" cy="707886"/>
            </a:xfrm>
            <a:prstGeom prst="rect">
              <a:avLst/>
            </a:prstGeom>
            <a:noFill/>
          </p:spPr>
          <p:txBody>
            <a:bodyPr wrap="none" rtlCol="0">
              <a:spAutoFit/>
            </a:bodyPr>
            <a:lstStyle/>
            <a:p>
              <a:r>
                <a:rPr lang="en-GB" sz="4000" dirty="0">
                  <a:solidFill>
                    <a:schemeClr val="bg1"/>
                  </a:solidFill>
                  <a:latin typeface="+mn-lt"/>
                </a:rPr>
                <a:t>Cherry</a:t>
              </a:r>
            </a:p>
          </p:txBody>
        </p:sp>
      </p:grpSp>
      <p:grpSp>
        <p:nvGrpSpPr>
          <p:cNvPr id="16" name="Group 15">
            <a:extLst>
              <a:ext uri="{FF2B5EF4-FFF2-40B4-BE49-F238E27FC236}">
                <a16:creationId xmlns:a16="http://schemas.microsoft.com/office/drawing/2014/main" id="{49439EF8-F2A1-43F8-8951-0457FFF827D3}"/>
              </a:ext>
            </a:extLst>
          </p:cNvPr>
          <p:cNvGrpSpPr/>
          <p:nvPr/>
        </p:nvGrpSpPr>
        <p:grpSpPr>
          <a:xfrm>
            <a:off x="7545101" y="1824943"/>
            <a:ext cx="2850889" cy="3645024"/>
            <a:chOff x="6021100" y="1824943"/>
            <a:chExt cx="2850889" cy="3645024"/>
          </a:xfrm>
        </p:grpSpPr>
        <p:pic>
          <p:nvPicPr>
            <p:cNvPr id="15" name="Picture 14" descr="A tall tree in a yard&#10;&#10;Description automatically generated with low confidence">
              <a:extLst>
                <a:ext uri="{FF2B5EF4-FFF2-40B4-BE49-F238E27FC236}">
                  <a16:creationId xmlns:a16="http://schemas.microsoft.com/office/drawing/2014/main" id="{56978526-70EB-49D2-94E2-85E8BB1CA735}"/>
                </a:ext>
              </a:extLst>
            </p:cNvPr>
            <p:cNvPicPr>
              <a:picLocks noChangeAspect="1"/>
            </p:cNvPicPr>
            <p:nvPr/>
          </p:nvPicPr>
          <p:blipFill>
            <a:blip r:embed="rId5"/>
            <a:stretch>
              <a:fillRect/>
            </a:stretch>
          </p:blipFill>
          <p:spPr>
            <a:xfrm>
              <a:off x="6021100" y="1824943"/>
              <a:ext cx="2850889" cy="3645024"/>
            </a:xfrm>
            <a:prstGeom prst="rect">
              <a:avLst/>
            </a:prstGeom>
          </p:spPr>
        </p:pic>
        <p:sp>
          <p:nvSpPr>
            <p:cNvPr id="13" name="TextBox 12">
              <a:extLst>
                <a:ext uri="{FF2B5EF4-FFF2-40B4-BE49-F238E27FC236}">
                  <a16:creationId xmlns:a16="http://schemas.microsoft.com/office/drawing/2014/main" id="{1CA1A357-35D6-43AD-A8BE-531AAC0984EC}"/>
                </a:ext>
              </a:extLst>
            </p:cNvPr>
            <p:cNvSpPr txBox="1"/>
            <p:nvPr/>
          </p:nvSpPr>
          <p:spPr>
            <a:xfrm>
              <a:off x="6522381" y="4762081"/>
              <a:ext cx="1848326" cy="707886"/>
            </a:xfrm>
            <a:prstGeom prst="rect">
              <a:avLst/>
            </a:prstGeom>
            <a:noFill/>
          </p:spPr>
          <p:txBody>
            <a:bodyPr wrap="none" rtlCol="0">
              <a:spAutoFit/>
            </a:bodyPr>
            <a:lstStyle/>
            <a:p>
              <a:r>
                <a:rPr lang="en-GB" sz="4000" dirty="0">
                  <a:solidFill>
                    <a:schemeClr val="bg1"/>
                  </a:solidFill>
                  <a:latin typeface="+mn-lt"/>
                </a:rPr>
                <a:t>Spruce</a:t>
              </a:r>
            </a:p>
          </p:txBody>
        </p:sp>
      </p:grpSp>
    </p:spTree>
    <p:extLst>
      <p:ext uri="{BB962C8B-B14F-4D97-AF65-F5344CB8AC3E}">
        <p14:creationId xmlns:p14="http://schemas.microsoft.com/office/powerpoint/2010/main" val="21107577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43B5E3D-6836-4BA2-9692-726749CD4ACE}"/>
              </a:ext>
            </a:extLst>
          </p:cNvPr>
          <p:cNvSpPr>
            <a:spLocks noGrp="1"/>
          </p:cNvSpPr>
          <p:nvPr>
            <p:ph sz="half" idx="1"/>
          </p:nvPr>
        </p:nvSpPr>
        <p:spPr>
          <a:xfrm>
            <a:off x="1808935" y="1772817"/>
            <a:ext cx="4689316" cy="4661141"/>
          </a:xfrm>
        </p:spPr>
        <p:txBody>
          <a:bodyPr>
            <a:normAutofit fontScale="92500" lnSpcReduction="10000"/>
          </a:bodyPr>
          <a:lstStyle/>
          <a:p>
            <a:pPr marL="0" indent="0">
              <a:buNone/>
            </a:pPr>
            <a:r>
              <a:rPr lang="en-GB" sz="2400" b="1" kern="1200" dirty="0"/>
              <a:t>Carbon sequestration </a:t>
            </a:r>
            <a:r>
              <a:rPr lang="en-GB" sz="2400" kern="1200" dirty="0"/>
              <a:t>is the process of capture and long-term storage of atmospheric carbon dioxide.</a:t>
            </a:r>
          </a:p>
          <a:p>
            <a:pPr marL="0" indent="0">
              <a:buNone/>
            </a:pPr>
            <a:r>
              <a:rPr lang="en-GB" sz="2400" kern="1200" dirty="0"/>
              <a:t>All of the CO</a:t>
            </a:r>
            <a:r>
              <a:rPr lang="en-GB" sz="2400" kern="1200" baseline="-25000" dirty="0"/>
              <a:t>2</a:t>
            </a:r>
            <a:r>
              <a:rPr lang="en-GB" sz="2400" kern="1200" dirty="0"/>
              <a:t> absorbed by trees is converted into sugar by a process of </a:t>
            </a:r>
            <a:r>
              <a:rPr lang="en-GB" sz="2400" b="1" kern="1200" dirty="0"/>
              <a:t>photosynthesis</a:t>
            </a:r>
            <a:r>
              <a:rPr lang="en-GB" sz="2400" kern="1200" dirty="0"/>
              <a:t>.</a:t>
            </a:r>
          </a:p>
          <a:p>
            <a:pPr marL="0" indent="0">
              <a:buNone/>
            </a:pPr>
            <a:r>
              <a:rPr lang="en-GB" sz="2400" kern="1200" dirty="0"/>
              <a:t>This sugar is used by trees either to grow leaves, or to grow wood.</a:t>
            </a:r>
          </a:p>
          <a:p>
            <a:pPr marL="0" indent="0">
              <a:buNone/>
            </a:pPr>
            <a:r>
              <a:rPr lang="en-GB" sz="2400" b="1" kern="1200" dirty="0"/>
              <a:t>If a tree is fully grown, it sheds as much carbon in Autumn as it absorbs in Spring.</a:t>
            </a:r>
          </a:p>
          <a:p>
            <a:pPr marL="0" indent="0">
              <a:buNone/>
            </a:pPr>
            <a:r>
              <a:rPr lang="en-GB" sz="2400" b="1" kern="1200" dirty="0"/>
              <a:t>A tree is only increasing the carbon it stores if it is growing.</a:t>
            </a:r>
          </a:p>
        </p:txBody>
      </p:sp>
      <p:sp>
        <p:nvSpPr>
          <p:cNvPr id="2" name="Title 1">
            <a:extLst>
              <a:ext uri="{FF2B5EF4-FFF2-40B4-BE49-F238E27FC236}">
                <a16:creationId xmlns:a16="http://schemas.microsoft.com/office/drawing/2014/main" id="{C113A8EB-52ED-450F-844F-A676A98DA0F7}"/>
              </a:ext>
            </a:extLst>
          </p:cNvPr>
          <p:cNvSpPr>
            <a:spLocks noGrp="1"/>
          </p:cNvSpPr>
          <p:nvPr>
            <p:ph type="title"/>
          </p:nvPr>
        </p:nvSpPr>
        <p:spPr>
          <a:xfrm>
            <a:off x="2999656" y="832257"/>
            <a:ext cx="6192688" cy="580926"/>
          </a:xfrm>
        </p:spPr>
        <p:txBody>
          <a:bodyPr>
            <a:noAutofit/>
          </a:bodyPr>
          <a:lstStyle/>
          <a:p>
            <a:pPr>
              <a:lnSpc>
                <a:spcPct val="90000"/>
              </a:lnSpc>
            </a:pPr>
            <a:r>
              <a:rPr lang="en-GB" dirty="0"/>
              <a:t>Carbon sequestration</a:t>
            </a:r>
          </a:p>
        </p:txBody>
      </p:sp>
      <p:pic>
        <p:nvPicPr>
          <p:cNvPr id="12" name="Picture 11" descr="Diagram&#10;&#10;Description automatically generated">
            <a:extLst>
              <a:ext uri="{FF2B5EF4-FFF2-40B4-BE49-F238E27FC236}">
                <a16:creationId xmlns:a16="http://schemas.microsoft.com/office/drawing/2014/main" id="{6574D6BB-FF0A-4933-A60D-35F7655D3BF9}"/>
              </a:ext>
            </a:extLst>
          </p:cNvPr>
          <p:cNvPicPr>
            <a:picLocks noChangeAspect="1"/>
          </p:cNvPicPr>
          <p:nvPr/>
        </p:nvPicPr>
        <p:blipFill>
          <a:blip r:embed="rId3"/>
          <a:stretch>
            <a:fillRect/>
          </a:stretch>
        </p:blipFill>
        <p:spPr>
          <a:xfrm>
            <a:off x="6600057" y="1916832"/>
            <a:ext cx="3783009" cy="3818448"/>
          </a:xfrm>
          <a:prstGeom prst="rect">
            <a:avLst/>
          </a:prstGeom>
        </p:spPr>
      </p:pic>
    </p:spTree>
    <p:extLst>
      <p:ext uri="{BB962C8B-B14F-4D97-AF65-F5344CB8AC3E}">
        <p14:creationId xmlns:p14="http://schemas.microsoft.com/office/powerpoint/2010/main" val="20760680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13A8EB-52ED-450F-844F-A676A98DA0F7}"/>
              </a:ext>
            </a:extLst>
          </p:cNvPr>
          <p:cNvSpPr>
            <a:spLocks noGrp="1"/>
          </p:cNvSpPr>
          <p:nvPr>
            <p:ph type="title"/>
          </p:nvPr>
        </p:nvSpPr>
        <p:spPr/>
        <p:txBody>
          <a:bodyPr>
            <a:normAutofit fontScale="90000"/>
          </a:bodyPr>
          <a:lstStyle/>
          <a:p>
            <a:r>
              <a:rPr lang="en-GB" dirty="0"/>
              <a:t>English Oak</a:t>
            </a:r>
          </a:p>
        </p:txBody>
      </p:sp>
      <p:grpSp>
        <p:nvGrpSpPr>
          <p:cNvPr id="3" name="Group 2">
            <a:extLst>
              <a:ext uri="{FF2B5EF4-FFF2-40B4-BE49-F238E27FC236}">
                <a16:creationId xmlns:a16="http://schemas.microsoft.com/office/drawing/2014/main" id="{876326EE-B631-4925-8A66-E9EF9F4FF1BE}"/>
              </a:ext>
            </a:extLst>
          </p:cNvPr>
          <p:cNvGrpSpPr/>
          <p:nvPr/>
        </p:nvGrpSpPr>
        <p:grpSpPr>
          <a:xfrm>
            <a:off x="1998039" y="1665460"/>
            <a:ext cx="8070694" cy="4943475"/>
            <a:chOff x="474039" y="1665459"/>
            <a:chExt cx="8070694" cy="4943475"/>
          </a:xfrm>
        </p:grpSpPr>
        <p:pic>
          <p:nvPicPr>
            <p:cNvPr id="6" name="Picture 5">
              <a:extLst>
                <a:ext uri="{FF2B5EF4-FFF2-40B4-BE49-F238E27FC236}">
                  <a16:creationId xmlns:a16="http://schemas.microsoft.com/office/drawing/2014/main" id="{77A3A3BA-AEA1-48B7-A1A1-D924FBA8989A}"/>
                </a:ext>
              </a:extLst>
            </p:cNvPr>
            <p:cNvPicPr>
              <a:picLocks noChangeAspect="1"/>
            </p:cNvPicPr>
            <p:nvPr/>
          </p:nvPicPr>
          <p:blipFill>
            <a:blip r:embed="rId3"/>
            <a:stretch>
              <a:fillRect/>
            </a:stretch>
          </p:blipFill>
          <p:spPr>
            <a:xfrm>
              <a:off x="474039" y="1665459"/>
              <a:ext cx="7524750" cy="4943475"/>
            </a:xfrm>
            <a:prstGeom prst="rect">
              <a:avLst/>
            </a:prstGeom>
          </p:spPr>
        </p:pic>
        <p:grpSp>
          <p:nvGrpSpPr>
            <p:cNvPr id="4" name="Group 3">
              <a:extLst>
                <a:ext uri="{FF2B5EF4-FFF2-40B4-BE49-F238E27FC236}">
                  <a16:creationId xmlns:a16="http://schemas.microsoft.com/office/drawing/2014/main" id="{A5DC83AD-323B-47CE-8F9D-3D12C9952842}"/>
                </a:ext>
              </a:extLst>
            </p:cNvPr>
            <p:cNvGrpSpPr/>
            <p:nvPr/>
          </p:nvGrpSpPr>
          <p:grpSpPr>
            <a:xfrm>
              <a:off x="5940152" y="1665459"/>
              <a:ext cx="2604581" cy="3645024"/>
              <a:chOff x="390258" y="1824943"/>
              <a:chExt cx="2604581" cy="3645024"/>
            </a:xfrm>
          </p:grpSpPr>
          <p:pic>
            <p:nvPicPr>
              <p:cNvPr id="5" name="Picture 4" descr="A picture containing tree, outdoor, plant, poplar&#10;&#10;Description automatically generated">
                <a:extLst>
                  <a:ext uri="{FF2B5EF4-FFF2-40B4-BE49-F238E27FC236}">
                    <a16:creationId xmlns:a16="http://schemas.microsoft.com/office/drawing/2014/main" id="{5EBA3752-1B26-4E77-8D7A-A3D6A34BC1BA}"/>
                  </a:ext>
                </a:extLst>
              </p:cNvPr>
              <p:cNvPicPr>
                <a:picLocks noChangeAspect="1"/>
              </p:cNvPicPr>
              <p:nvPr/>
            </p:nvPicPr>
            <p:blipFill>
              <a:blip r:embed="rId4"/>
              <a:stretch>
                <a:fillRect/>
              </a:stretch>
            </p:blipFill>
            <p:spPr>
              <a:xfrm>
                <a:off x="390258" y="1824943"/>
                <a:ext cx="2604581" cy="3645024"/>
              </a:xfrm>
              <a:prstGeom prst="rect">
                <a:avLst/>
              </a:prstGeom>
            </p:spPr>
          </p:pic>
          <p:sp>
            <p:nvSpPr>
              <p:cNvPr id="7" name="TextBox 6">
                <a:extLst>
                  <a:ext uri="{FF2B5EF4-FFF2-40B4-BE49-F238E27FC236}">
                    <a16:creationId xmlns:a16="http://schemas.microsoft.com/office/drawing/2014/main" id="{0DC85330-4F85-4C98-B0A1-AD9316D151C8}"/>
                  </a:ext>
                </a:extLst>
              </p:cNvPr>
              <p:cNvSpPr txBox="1"/>
              <p:nvPr/>
            </p:nvSpPr>
            <p:spPr>
              <a:xfrm>
                <a:off x="1111299" y="4762081"/>
                <a:ext cx="1162498" cy="707886"/>
              </a:xfrm>
              <a:prstGeom prst="rect">
                <a:avLst/>
              </a:prstGeom>
              <a:noFill/>
            </p:spPr>
            <p:txBody>
              <a:bodyPr wrap="none" rtlCol="0">
                <a:spAutoFit/>
              </a:bodyPr>
              <a:lstStyle/>
              <a:p>
                <a:r>
                  <a:rPr lang="en-GB" sz="4000" dirty="0">
                    <a:solidFill>
                      <a:schemeClr val="bg1"/>
                    </a:solidFill>
                    <a:latin typeface="+mn-lt"/>
                  </a:rPr>
                  <a:t>Oak</a:t>
                </a:r>
              </a:p>
            </p:txBody>
          </p:sp>
        </p:grpSp>
      </p:grpSp>
    </p:spTree>
    <p:extLst>
      <p:ext uri="{BB962C8B-B14F-4D97-AF65-F5344CB8AC3E}">
        <p14:creationId xmlns:p14="http://schemas.microsoft.com/office/powerpoint/2010/main" val="25242792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13A8EB-52ED-450F-844F-A676A98DA0F7}"/>
              </a:ext>
            </a:extLst>
          </p:cNvPr>
          <p:cNvSpPr>
            <a:spLocks noGrp="1"/>
          </p:cNvSpPr>
          <p:nvPr>
            <p:ph type="title"/>
          </p:nvPr>
        </p:nvSpPr>
        <p:spPr/>
        <p:txBody>
          <a:bodyPr>
            <a:normAutofit fontScale="90000"/>
          </a:bodyPr>
          <a:lstStyle/>
          <a:p>
            <a:r>
              <a:rPr lang="en-GB" dirty="0"/>
              <a:t>Wild Cherry</a:t>
            </a:r>
          </a:p>
        </p:txBody>
      </p:sp>
      <p:grpSp>
        <p:nvGrpSpPr>
          <p:cNvPr id="3" name="Group 2">
            <a:extLst>
              <a:ext uri="{FF2B5EF4-FFF2-40B4-BE49-F238E27FC236}">
                <a16:creationId xmlns:a16="http://schemas.microsoft.com/office/drawing/2014/main" id="{CB29AE3D-C6BB-4D83-825A-DA24CB38988F}"/>
              </a:ext>
            </a:extLst>
          </p:cNvPr>
          <p:cNvGrpSpPr/>
          <p:nvPr/>
        </p:nvGrpSpPr>
        <p:grpSpPr>
          <a:xfrm>
            <a:off x="1993496" y="1670966"/>
            <a:ext cx="8217305" cy="4924425"/>
            <a:chOff x="469495" y="1670965"/>
            <a:chExt cx="8217305" cy="4924425"/>
          </a:xfrm>
        </p:grpSpPr>
        <p:pic>
          <p:nvPicPr>
            <p:cNvPr id="5" name="Picture 4">
              <a:extLst>
                <a:ext uri="{FF2B5EF4-FFF2-40B4-BE49-F238E27FC236}">
                  <a16:creationId xmlns:a16="http://schemas.microsoft.com/office/drawing/2014/main" id="{3821EFA6-3645-4E83-B28D-06EB1AAA7B37}"/>
                </a:ext>
              </a:extLst>
            </p:cNvPr>
            <p:cNvPicPr>
              <a:picLocks noChangeAspect="1"/>
            </p:cNvPicPr>
            <p:nvPr/>
          </p:nvPicPr>
          <p:blipFill>
            <a:blip r:embed="rId2"/>
            <a:stretch>
              <a:fillRect/>
            </a:stretch>
          </p:blipFill>
          <p:spPr>
            <a:xfrm>
              <a:off x="469495" y="1670965"/>
              <a:ext cx="7534275" cy="4924425"/>
            </a:xfrm>
            <a:prstGeom prst="rect">
              <a:avLst/>
            </a:prstGeom>
          </p:spPr>
        </p:pic>
        <p:grpSp>
          <p:nvGrpSpPr>
            <p:cNvPr id="4" name="Group 3">
              <a:extLst>
                <a:ext uri="{FF2B5EF4-FFF2-40B4-BE49-F238E27FC236}">
                  <a16:creationId xmlns:a16="http://schemas.microsoft.com/office/drawing/2014/main" id="{676B5F06-DAD0-4A92-86E6-E654EA0B8453}"/>
                </a:ext>
              </a:extLst>
            </p:cNvPr>
            <p:cNvGrpSpPr/>
            <p:nvPr/>
          </p:nvGrpSpPr>
          <p:grpSpPr>
            <a:xfrm>
              <a:off x="5953469" y="1702545"/>
              <a:ext cx="2733331" cy="3645024"/>
              <a:chOff x="3205334" y="1824943"/>
              <a:chExt cx="2733331" cy="3645024"/>
            </a:xfrm>
          </p:grpSpPr>
          <p:pic>
            <p:nvPicPr>
              <p:cNvPr id="6" name="Picture 5" descr="A picture containing tree, outdoor, plant, oak&#10;&#10;Description automatically generated">
                <a:extLst>
                  <a:ext uri="{FF2B5EF4-FFF2-40B4-BE49-F238E27FC236}">
                    <a16:creationId xmlns:a16="http://schemas.microsoft.com/office/drawing/2014/main" id="{8BBCEE60-6634-45CB-A3E0-77459C749B82}"/>
                  </a:ext>
                </a:extLst>
              </p:cNvPr>
              <p:cNvPicPr>
                <a:picLocks noChangeAspect="1"/>
              </p:cNvPicPr>
              <p:nvPr/>
            </p:nvPicPr>
            <p:blipFill>
              <a:blip r:embed="rId3"/>
              <a:stretch>
                <a:fillRect/>
              </a:stretch>
            </p:blipFill>
            <p:spPr>
              <a:xfrm>
                <a:off x="3205334" y="1824943"/>
                <a:ext cx="2733331" cy="3645024"/>
              </a:xfrm>
              <a:prstGeom prst="rect">
                <a:avLst/>
              </a:prstGeom>
            </p:spPr>
          </p:pic>
          <p:sp>
            <p:nvSpPr>
              <p:cNvPr id="7" name="TextBox 6">
                <a:extLst>
                  <a:ext uri="{FF2B5EF4-FFF2-40B4-BE49-F238E27FC236}">
                    <a16:creationId xmlns:a16="http://schemas.microsoft.com/office/drawing/2014/main" id="{59F678AB-E9C4-49D7-9562-839E90EDB6A1}"/>
                  </a:ext>
                </a:extLst>
              </p:cNvPr>
              <p:cNvSpPr txBox="1"/>
              <p:nvPr/>
            </p:nvSpPr>
            <p:spPr>
              <a:xfrm>
                <a:off x="3626323" y="4762081"/>
                <a:ext cx="1891352" cy="707886"/>
              </a:xfrm>
              <a:prstGeom prst="rect">
                <a:avLst/>
              </a:prstGeom>
              <a:noFill/>
            </p:spPr>
            <p:txBody>
              <a:bodyPr wrap="none" rtlCol="0">
                <a:spAutoFit/>
              </a:bodyPr>
              <a:lstStyle/>
              <a:p>
                <a:r>
                  <a:rPr lang="en-GB" sz="4000" dirty="0">
                    <a:solidFill>
                      <a:schemeClr val="bg1"/>
                    </a:solidFill>
                    <a:latin typeface="+mn-lt"/>
                  </a:rPr>
                  <a:t>Cherry</a:t>
                </a:r>
              </a:p>
            </p:txBody>
          </p:sp>
        </p:grpSp>
      </p:grpSp>
    </p:spTree>
    <p:extLst>
      <p:ext uri="{BB962C8B-B14F-4D97-AF65-F5344CB8AC3E}">
        <p14:creationId xmlns:p14="http://schemas.microsoft.com/office/powerpoint/2010/main" val="40479923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13A8EB-52ED-450F-844F-A676A98DA0F7}"/>
              </a:ext>
            </a:extLst>
          </p:cNvPr>
          <p:cNvSpPr>
            <a:spLocks noGrp="1"/>
          </p:cNvSpPr>
          <p:nvPr>
            <p:ph type="title"/>
          </p:nvPr>
        </p:nvSpPr>
        <p:spPr/>
        <p:txBody>
          <a:bodyPr>
            <a:normAutofit fontScale="90000"/>
          </a:bodyPr>
          <a:lstStyle/>
          <a:p>
            <a:r>
              <a:rPr lang="en-GB" dirty="0"/>
              <a:t>Norway Spruce</a:t>
            </a:r>
          </a:p>
        </p:txBody>
      </p:sp>
      <p:grpSp>
        <p:nvGrpSpPr>
          <p:cNvPr id="3" name="Group 2">
            <a:extLst>
              <a:ext uri="{FF2B5EF4-FFF2-40B4-BE49-F238E27FC236}">
                <a16:creationId xmlns:a16="http://schemas.microsoft.com/office/drawing/2014/main" id="{A76FD10A-B3A8-456E-846B-DFB2787339A5}"/>
              </a:ext>
            </a:extLst>
          </p:cNvPr>
          <p:cNvGrpSpPr/>
          <p:nvPr/>
        </p:nvGrpSpPr>
        <p:grpSpPr>
          <a:xfrm>
            <a:off x="1981200" y="1700809"/>
            <a:ext cx="8250342" cy="4905375"/>
            <a:chOff x="457200" y="1700808"/>
            <a:chExt cx="8250342" cy="4905375"/>
          </a:xfrm>
        </p:grpSpPr>
        <p:pic>
          <p:nvPicPr>
            <p:cNvPr id="5" name="Picture 4">
              <a:extLst>
                <a:ext uri="{FF2B5EF4-FFF2-40B4-BE49-F238E27FC236}">
                  <a16:creationId xmlns:a16="http://schemas.microsoft.com/office/drawing/2014/main" id="{AAD6C4E0-59FE-4D39-ACF3-ADBC1F1DE36D}"/>
                </a:ext>
              </a:extLst>
            </p:cNvPr>
            <p:cNvPicPr>
              <a:picLocks noChangeAspect="1"/>
            </p:cNvPicPr>
            <p:nvPr/>
          </p:nvPicPr>
          <p:blipFill>
            <a:blip r:embed="rId3"/>
            <a:stretch>
              <a:fillRect/>
            </a:stretch>
          </p:blipFill>
          <p:spPr>
            <a:xfrm>
              <a:off x="457200" y="1700808"/>
              <a:ext cx="7524750" cy="4905375"/>
            </a:xfrm>
            <a:prstGeom prst="rect">
              <a:avLst/>
            </a:prstGeom>
          </p:spPr>
        </p:pic>
        <p:grpSp>
          <p:nvGrpSpPr>
            <p:cNvPr id="4" name="Group 3">
              <a:extLst>
                <a:ext uri="{FF2B5EF4-FFF2-40B4-BE49-F238E27FC236}">
                  <a16:creationId xmlns:a16="http://schemas.microsoft.com/office/drawing/2014/main" id="{A2E31DC2-581A-4EE8-A00B-795F0CCC1647}"/>
                </a:ext>
              </a:extLst>
            </p:cNvPr>
            <p:cNvGrpSpPr/>
            <p:nvPr/>
          </p:nvGrpSpPr>
          <p:grpSpPr>
            <a:xfrm>
              <a:off x="5856653" y="1700808"/>
              <a:ext cx="2850889" cy="3645024"/>
              <a:chOff x="6021100" y="1824943"/>
              <a:chExt cx="2850889" cy="3645024"/>
            </a:xfrm>
          </p:grpSpPr>
          <p:pic>
            <p:nvPicPr>
              <p:cNvPr id="6" name="Picture 5" descr="A tall tree in a yard&#10;&#10;Description automatically generated with low confidence">
                <a:extLst>
                  <a:ext uri="{FF2B5EF4-FFF2-40B4-BE49-F238E27FC236}">
                    <a16:creationId xmlns:a16="http://schemas.microsoft.com/office/drawing/2014/main" id="{A0F08012-0B46-4934-B593-D1E4742E3ECA}"/>
                  </a:ext>
                </a:extLst>
              </p:cNvPr>
              <p:cNvPicPr>
                <a:picLocks noChangeAspect="1"/>
              </p:cNvPicPr>
              <p:nvPr/>
            </p:nvPicPr>
            <p:blipFill>
              <a:blip r:embed="rId4"/>
              <a:stretch>
                <a:fillRect/>
              </a:stretch>
            </p:blipFill>
            <p:spPr>
              <a:xfrm>
                <a:off x="6021100" y="1824943"/>
                <a:ext cx="2850889" cy="3645024"/>
              </a:xfrm>
              <a:prstGeom prst="rect">
                <a:avLst/>
              </a:prstGeom>
            </p:spPr>
          </p:pic>
          <p:sp>
            <p:nvSpPr>
              <p:cNvPr id="7" name="TextBox 6">
                <a:extLst>
                  <a:ext uri="{FF2B5EF4-FFF2-40B4-BE49-F238E27FC236}">
                    <a16:creationId xmlns:a16="http://schemas.microsoft.com/office/drawing/2014/main" id="{40472DA5-8AFC-4CFD-894F-06F16810E043}"/>
                  </a:ext>
                </a:extLst>
              </p:cNvPr>
              <p:cNvSpPr txBox="1"/>
              <p:nvPr/>
            </p:nvSpPr>
            <p:spPr>
              <a:xfrm>
                <a:off x="6522381" y="4762081"/>
                <a:ext cx="1848326" cy="707886"/>
              </a:xfrm>
              <a:prstGeom prst="rect">
                <a:avLst/>
              </a:prstGeom>
              <a:noFill/>
            </p:spPr>
            <p:txBody>
              <a:bodyPr wrap="none" rtlCol="0">
                <a:spAutoFit/>
              </a:bodyPr>
              <a:lstStyle/>
              <a:p>
                <a:r>
                  <a:rPr lang="en-GB" sz="4000" dirty="0">
                    <a:solidFill>
                      <a:schemeClr val="bg1"/>
                    </a:solidFill>
                    <a:latin typeface="+mn-lt"/>
                  </a:rPr>
                  <a:t>Spruce</a:t>
                </a:r>
              </a:p>
            </p:txBody>
          </p:sp>
        </p:grpSp>
      </p:grpSp>
    </p:spTree>
    <p:extLst>
      <p:ext uri="{BB962C8B-B14F-4D97-AF65-F5344CB8AC3E}">
        <p14:creationId xmlns:p14="http://schemas.microsoft.com/office/powerpoint/2010/main" val="32468829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13A8EB-52ED-450F-844F-A676A98DA0F7}"/>
              </a:ext>
            </a:extLst>
          </p:cNvPr>
          <p:cNvSpPr>
            <a:spLocks noGrp="1"/>
          </p:cNvSpPr>
          <p:nvPr>
            <p:ph type="title"/>
          </p:nvPr>
        </p:nvSpPr>
        <p:spPr>
          <a:xfrm>
            <a:off x="609600" y="984012"/>
            <a:ext cx="10972800" cy="580926"/>
          </a:xfrm>
        </p:spPr>
        <p:txBody>
          <a:bodyPr>
            <a:normAutofit fontScale="90000"/>
          </a:bodyPr>
          <a:lstStyle/>
          <a:p>
            <a:r>
              <a:rPr lang="en-US" dirty="0"/>
              <a:t>H</a:t>
            </a:r>
            <a:r>
              <a:rPr lang="en-GB" dirty="0"/>
              <a:t>ow do they compare?</a:t>
            </a:r>
            <a:br>
              <a:rPr lang="en-GB" dirty="0"/>
            </a:br>
            <a:endParaRPr lang="en-GB" dirty="0"/>
          </a:p>
        </p:txBody>
      </p:sp>
      <p:grpSp>
        <p:nvGrpSpPr>
          <p:cNvPr id="11" name="Group 10">
            <a:extLst>
              <a:ext uri="{FF2B5EF4-FFF2-40B4-BE49-F238E27FC236}">
                <a16:creationId xmlns:a16="http://schemas.microsoft.com/office/drawing/2014/main" id="{13F0CAEA-FB13-4727-BF9D-F020D779FBC9}"/>
              </a:ext>
            </a:extLst>
          </p:cNvPr>
          <p:cNvGrpSpPr/>
          <p:nvPr/>
        </p:nvGrpSpPr>
        <p:grpSpPr>
          <a:xfrm>
            <a:off x="1793512" y="1738423"/>
            <a:ext cx="1275653" cy="1747141"/>
            <a:chOff x="390258" y="1824943"/>
            <a:chExt cx="2604581" cy="3645024"/>
          </a:xfrm>
        </p:grpSpPr>
        <p:pic>
          <p:nvPicPr>
            <p:cNvPr id="8" name="Picture 7" descr="A picture containing tree, outdoor, plant, poplar&#10;&#10;Description automatically generated">
              <a:extLst>
                <a:ext uri="{FF2B5EF4-FFF2-40B4-BE49-F238E27FC236}">
                  <a16:creationId xmlns:a16="http://schemas.microsoft.com/office/drawing/2014/main" id="{457A67CE-9F10-401B-8644-907991E4E187}"/>
                </a:ext>
              </a:extLst>
            </p:cNvPr>
            <p:cNvPicPr>
              <a:picLocks noChangeAspect="1"/>
            </p:cNvPicPr>
            <p:nvPr/>
          </p:nvPicPr>
          <p:blipFill>
            <a:blip r:embed="rId3"/>
            <a:stretch>
              <a:fillRect/>
            </a:stretch>
          </p:blipFill>
          <p:spPr>
            <a:xfrm>
              <a:off x="390258" y="1824943"/>
              <a:ext cx="2604581" cy="3645024"/>
            </a:xfrm>
            <a:prstGeom prst="rect">
              <a:avLst/>
            </a:prstGeom>
          </p:spPr>
        </p:pic>
        <p:sp>
          <p:nvSpPr>
            <p:cNvPr id="9" name="TextBox 8">
              <a:extLst>
                <a:ext uri="{FF2B5EF4-FFF2-40B4-BE49-F238E27FC236}">
                  <a16:creationId xmlns:a16="http://schemas.microsoft.com/office/drawing/2014/main" id="{26DB0A6B-AFE1-454E-83F7-40A1635E0118}"/>
                </a:ext>
              </a:extLst>
            </p:cNvPr>
            <p:cNvSpPr txBox="1"/>
            <p:nvPr/>
          </p:nvSpPr>
          <p:spPr>
            <a:xfrm>
              <a:off x="1111298" y="4762082"/>
              <a:ext cx="1175645" cy="706318"/>
            </a:xfrm>
            <a:prstGeom prst="rect">
              <a:avLst/>
            </a:prstGeom>
            <a:noFill/>
          </p:spPr>
          <p:txBody>
            <a:bodyPr wrap="none" rtlCol="0">
              <a:spAutoFit/>
            </a:bodyPr>
            <a:lstStyle/>
            <a:p>
              <a:r>
                <a:rPr lang="en-GB" sz="1600" dirty="0">
                  <a:solidFill>
                    <a:schemeClr val="bg1"/>
                  </a:solidFill>
                  <a:latin typeface="+mn-lt"/>
                </a:rPr>
                <a:t>Oak</a:t>
              </a:r>
            </a:p>
          </p:txBody>
        </p:sp>
      </p:grpSp>
      <p:grpSp>
        <p:nvGrpSpPr>
          <p:cNvPr id="12" name="Group 11">
            <a:extLst>
              <a:ext uri="{FF2B5EF4-FFF2-40B4-BE49-F238E27FC236}">
                <a16:creationId xmlns:a16="http://schemas.microsoft.com/office/drawing/2014/main" id="{59ED71E6-A189-40C1-B021-10EC01041055}"/>
              </a:ext>
            </a:extLst>
          </p:cNvPr>
          <p:cNvGrpSpPr/>
          <p:nvPr/>
        </p:nvGrpSpPr>
        <p:grpSpPr>
          <a:xfrm>
            <a:off x="1793512" y="4509121"/>
            <a:ext cx="1275652" cy="1747141"/>
            <a:chOff x="3205334" y="1824943"/>
            <a:chExt cx="2733331" cy="3645024"/>
          </a:xfrm>
        </p:grpSpPr>
        <p:pic>
          <p:nvPicPr>
            <p:cNvPr id="4" name="Picture 3" descr="A picture containing tree, outdoor, plant, oak&#10;&#10;Description automatically generated">
              <a:extLst>
                <a:ext uri="{FF2B5EF4-FFF2-40B4-BE49-F238E27FC236}">
                  <a16:creationId xmlns:a16="http://schemas.microsoft.com/office/drawing/2014/main" id="{7BDEE297-4571-4ADE-82C8-DAD43504E4C4}"/>
                </a:ext>
              </a:extLst>
            </p:cNvPr>
            <p:cNvPicPr>
              <a:picLocks noChangeAspect="1"/>
            </p:cNvPicPr>
            <p:nvPr/>
          </p:nvPicPr>
          <p:blipFill>
            <a:blip r:embed="rId4"/>
            <a:stretch>
              <a:fillRect/>
            </a:stretch>
          </p:blipFill>
          <p:spPr>
            <a:xfrm>
              <a:off x="3205334" y="1824943"/>
              <a:ext cx="2733331" cy="3645024"/>
            </a:xfrm>
            <a:prstGeom prst="rect">
              <a:avLst/>
            </a:prstGeom>
          </p:spPr>
        </p:pic>
        <p:sp>
          <p:nvSpPr>
            <p:cNvPr id="10" name="TextBox 9">
              <a:extLst>
                <a:ext uri="{FF2B5EF4-FFF2-40B4-BE49-F238E27FC236}">
                  <a16:creationId xmlns:a16="http://schemas.microsoft.com/office/drawing/2014/main" id="{9C877EA8-BC8B-46E2-A966-CB1905BF61A4}"/>
                </a:ext>
              </a:extLst>
            </p:cNvPr>
            <p:cNvSpPr txBox="1"/>
            <p:nvPr/>
          </p:nvSpPr>
          <p:spPr>
            <a:xfrm>
              <a:off x="3626324" y="4762082"/>
              <a:ext cx="1854900" cy="706318"/>
            </a:xfrm>
            <a:prstGeom prst="rect">
              <a:avLst/>
            </a:prstGeom>
            <a:noFill/>
          </p:spPr>
          <p:txBody>
            <a:bodyPr wrap="none" rtlCol="0">
              <a:spAutoFit/>
            </a:bodyPr>
            <a:lstStyle/>
            <a:p>
              <a:r>
                <a:rPr lang="en-GB" sz="1600" dirty="0">
                  <a:solidFill>
                    <a:schemeClr val="bg1"/>
                  </a:solidFill>
                  <a:latin typeface="+mn-lt"/>
                </a:rPr>
                <a:t>Cherry</a:t>
              </a:r>
            </a:p>
          </p:txBody>
        </p:sp>
      </p:grpSp>
      <p:grpSp>
        <p:nvGrpSpPr>
          <p:cNvPr id="16" name="Group 15">
            <a:extLst>
              <a:ext uri="{FF2B5EF4-FFF2-40B4-BE49-F238E27FC236}">
                <a16:creationId xmlns:a16="http://schemas.microsoft.com/office/drawing/2014/main" id="{49439EF8-F2A1-43F8-8951-0457FFF827D3}"/>
              </a:ext>
            </a:extLst>
          </p:cNvPr>
          <p:cNvGrpSpPr/>
          <p:nvPr/>
        </p:nvGrpSpPr>
        <p:grpSpPr>
          <a:xfrm>
            <a:off x="8400257" y="1984678"/>
            <a:ext cx="1275653" cy="1748073"/>
            <a:chOff x="6021100" y="1824943"/>
            <a:chExt cx="2850889" cy="3645024"/>
          </a:xfrm>
        </p:grpSpPr>
        <p:pic>
          <p:nvPicPr>
            <p:cNvPr id="15" name="Picture 14" descr="A tall tree in a yard&#10;&#10;Description automatically generated with low confidence">
              <a:extLst>
                <a:ext uri="{FF2B5EF4-FFF2-40B4-BE49-F238E27FC236}">
                  <a16:creationId xmlns:a16="http://schemas.microsoft.com/office/drawing/2014/main" id="{56978526-70EB-49D2-94E2-85E8BB1CA735}"/>
                </a:ext>
              </a:extLst>
            </p:cNvPr>
            <p:cNvPicPr>
              <a:picLocks noChangeAspect="1"/>
            </p:cNvPicPr>
            <p:nvPr/>
          </p:nvPicPr>
          <p:blipFill>
            <a:blip r:embed="rId5"/>
            <a:stretch>
              <a:fillRect/>
            </a:stretch>
          </p:blipFill>
          <p:spPr>
            <a:xfrm>
              <a:off x="6021100" y="1824943"/>
              <a:ext cx="2850889" cy="3645024"/>
            </a:xfrm>
            <a:prstGeom prst="rect">
              <a:avLst/>
            </a:prstGeom>
          </p:spPr>
        </p:pic>
        <p:sp>
          <p:nvSpPr>
            <p:cNvPr id="13" name="TextBox 12">
              <a:extLst>
                <a:ext uri="{FF2B5EF4-FFF2-40B4-BE49-F238E27FC236}">
                  <a16:creationId xmlns:a16="http://schemas.microsoft.com/office/drawing/2014/main" id="{1CA1A357-35D6-43AD-A8BE-531AAC0984EC}"/>
                </a:ext>
              </a:extLst>
            </p:cNvPr>
            <p:cNvSpPr txBox="1"/>
            <p:nvPr/>
          </p:nvSpPr>
          <p:spPr>
            <a:xfrm>
              <a:off x="6522381" y="4762082"/>
              <a:ext cx="1899137" cy="705942"/>
            </a:xfrm>
            <a:prstGeom prst="rect">
              <a:avLst/>
            </a:prstGeom>
            <a:noFill/>
          </p:spPr>
          <p:txBody>
            <a:bodyPr wrap="none" rtlCol="0">
              <a:spAutoFit/>
            </a:bodyPr>
            <a:lstStyle/>
            <a:p>
              <a:r>
                <a:rPr lang="en-GB" sz="1600" dirty="0">
                  <a:solidFill>
                    <a:schemeClr val="bg1"/>
                  </a:solidFill>
                  <a:latin typeface="+mn-lt"/>
                </a:rPr>
                <a:t>Spruce</a:t>
              </a:r>
            </a:p>
          </p:txBody>
        </p:sp>
      </p:grpSp>
      <p:pic>
        <p:nvPicPr>
          <p:cNvPr id="14" name="Picture 13">
            <a:extLst>
              <a:ext uri="{FF2B5EF4-FFF2-40B4-BE49-F238E27FC236}">
                <a16:creationId xmlns:a16="http://schemas.microsoft.com/office/drawing/2014/main" id="{39462017-06CC-4398-9F9C-A554A39A1BB5}"/>
              </a:ext>
            </a:extLst>
          </p:cNvPr>
          <p:cNvPicPr>
            <a:picLocks noChangeAspect="1"/>
          </p:cNvPicPr>
          <p:nvPr/>
        </p:nvPicPr>
        <p:blipFill>
          <a:blip r:embed="rId6"/>
          <a:stretch>
            <a:fillRect/>
          </a:stretch>
        </p:blipFill>
        <p:spPr>
          <a:xfrm>
            <a:off x="3244898" y="1530045"/>
            <a:ext cx="3112492" cy="2416563"/>
          </a:xfrm>
          <a:prstGeom prst="rect">
            <a:avLst/>
          </a:prstGeom>
        </p:spPr>
      </p:pic>
      <p:pic>
        <p:nvPicPr>
          <p:cNvPr id="17" name="Picture 16">
            <a:extLst>
              <a:ext uri="{FF2B5EF4-FFF2-40B4-BE49-F238E27FC236}">
                <a16:creationId xmlns:a16="http://schemas.microsoft.com/office/drawing/2014/main" id="{F28C42CC-8E51-42BB-BB12-458E783FB19B}"/>
              </a:ext>
            </a:extLst>
          </p:cNvPr>
          <p:cNvPicPr>
            <a:picLocks noChangeAspect="1"/>
          </p:cNvPicPr>
          <p:nvPr/>
        </p:nvPicPr>
        <p:blipFill>
          <a:blip r:embed="rId7"/>
          <a:stretch>
            <a:fillRect/>
          </a:stretch>
        </p:blipFill>
        <p:spPr>
          <a:xfrm>
            <a:off x="3244898" y="4277908"/>
            <a:ext cx="3151174" cy="2416563"/>
          </a:xfrm>
          <a:prstGeom prst="rect">
            <a:avLst/>
          </a:prstGeom>
        </p:spPr>
      </p:pic>
      <p:pic>
        <p:nvPicPr>
          <p:cNvPr id="18" name="Picture 17">
            <a:extLst>
              <a:ext uri="{FF2B5EF4-FFF2-40B4-BE49-F238E27FC236}">
                <a16:creationId xmlns:a16="http://schemas.microsoft.com/office/drawing/2014/main" id="{4F0A4350-2ADF-4A11-8364-AF73F364CF03}"/>
              </a:ext>
            </a:extLst>
          </p:cNvPr>
          <p:cNvPicPr>
            <a:picLocks noChangeAspect="1"/>
          </p:cNvPicPr>
          <p:nvPr/>
        </p:nvPicPr>
        <p:blipFill>
          <a:blip r:embed="rId8"/>
          <a:stretch>
            <a:fillRect/>
          </a:stretch>
        </p:blipFill>
        <p:spPr>
          <a:xfrm>
            <a:off x="7319370" y="3753629"/>
            <a:ext cx="3079119" cy="2416563"/>
          </a:xfrm>
          <a:prstGeom prst="rect">
            <a:avLst/>
          </a:prstGeom>
        </p:spPr>
      </p:pic>
      <p:cxnSp>
        <p:nvCxnSpPr>
          <p:cNvPr id="5" name="Straight Connector 4">
            <a:extLst>
              <a:ext uri="{FF2B5EF4-FFF2-40B4-BE49-F238E27FC236}">
                <a16:creationId xmlns:a16="http://schemas.microsoft.com/office/drawing/2014/main" id="{7EC1B2B4-8BAD-446A-A010-F45CCF7C23F8}"/>
              </a:ext>
            </a:extLst>
          </p:cNvPr>
          <p:cNvCxnSpPr/>
          <p:nvPr/>
        </p:nvCxnSpPr>
        <p:spPr bwMode="auto">
          <a:xfrm>
            <a:off x="7032104" y="1984678"/>
            <a:ext cx="0" cy="4270833"/>
          </a:xfrm>
          <a:prstGeom prst="line">
            <a:avLst/>
          </a:prstGeom>
          <a:solidFill>
            <a:schemeClr val="accent1"/>
          </a:solidFill>
          <a:ln w="9525" cap="flat" cmpd="sng" algn="ctr">
            <a:solidFill>
              <a:schemeClr val="bg2"/>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9" name="Straight Connector 18">
            <a:extLst>
              <a:ext uri="{FF2B5EF4-FFF2-40B4-BE49-F238E27FC236}">
                <a16:creationId xmlns:a16="http://schemas.microsoft.com/office/drawing/2014/main" id="{800327CA-1256-4FF8-8DE3-9E72D2FC5122}"/>
              </a:ext>
            </a:extLst>
          </p:cNvPr>
          <p:cNvCxnSpPr/>
          <p:nvPr/>
        </p:nvCxnSpPr>
        <p:spPr bwMode="auto">
          <a:xfrm flipH="1">
            <a:off x="1981201" y="4120093"/>
            <a:ext cx="5042825" cy="0"/>
          </a:xfrm>
          <a:prstGeom prst="line">
            <a:avLst/>
          </a:prstGeom>
          <a:solidFill>
            <a:schemeClr val="accent1"/>
          </a:solidFill>
          <a:ln w="9525" cap="flat" cmpd="sng" algn="ctr">
            <a:solidFill>
              <a:schemeClr val="bg2"/>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Tree>
    <p:extLst>
      <p:ext uri="{BB962C8B-B14F-4D97-AF65-F5344CB8AC3E}">
        <p14:creationId xmlns:p14="http://schemas.microsoft.com/office/powerpoint/2010/main" val="22995307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13A8EB-52ED-450F-844F-A676A98DA0F7}"/>
              </a:ext>
            </a:extLst>
          </p:cNvPr>
          <p:cNvSpPr>
            <a:spLocks noGrp="1"/>
          </p:cNvSpPr>
          <p:nvPr>
            <p:ph type="title"/>
          </p:nvPr>
        </p:nvSpPr>
        <p:spPr>
          <a:xfrm>
            <a:off x="3143672" y="940470"/>
            <a:ext cx="7067128" cy="580926"/>
          </a:xfrm>
        </p:spPr>
        <p:txBody>
          <a:bodyPr>
            <a:normAutofit fontScale="90000"/>
          </a:bodyPr>
          <a:lstStyle/>
          <a:p>
            <a:r>
              <a:rPr lang="en-US" dirty="0"/>
              <a:t>H</a:t>
            </a:r>
            <a:r>
              <a:rPr lang="en-GB" dirty="0"/>
              <a:t>ow do they compare?</a:t>
            </a:r>
            <a:br>
              <a:rPr lang="en-GB" dirty="0"/>
            </a:br>
            <a:endParaRPr lang="en-GB" dirty="0"/>
          </a:p>
        </p:txBody>
      </p:sp>
      <p:grpSp>
        <p:nvGrpSpPr>
          <p:cNvPr id="11" name="Group 10">
            <a:extLst>
              <a:ext uri="{FF2B5EF4-FFF2-40B4-BE49-F238E27FC236}">
                <a16:creationId xmlns:a16="http://schemas.microsoft.com/office/drawing/2014/main" id="{13F0CAEA-FB13-4727-BF9D-F020D779FBC9}"/>
              </a:ext>
            </a:extLst>
          </p:cNvPr>
          <p:cNvGrpSpPr/>
          <p:nvPr/>
        </p:nvGrpSpPr>
        <p:grpSpPr>
          <a:xfrm>
            <a:off x="1655496" y="1120755"/>
            <a:ext cx="1275653" cy="1747141"/>
            <a:chOff x="390258" y="1824943"/>
            <a:chExt cx="2604581" cy="3645024"/>
          </a:xfrm>
        </p:grpSpPr>
        <p:pic>
          <p:nvPicPr>
            <p:cNvPr id="8" name="Picture 7" descr="A picture containing tree, outdoor, plant, poplar&#10;&#10;Description automatically generated">
              <a:extLst>
                <a:ext uri="{FF2B5EF4-FFF2-40B4-BE49-F238E27FC236}">
                  <a16:creationId xmlns:a16="http://schemas.microsoft.com/office/drawing/2014/main" id="{457A67CE-9F10-401B-8644-907991E4E187}"/>
                </a:ext>
              </a:extLst>
            </p:cNvPr>
            <p:cNvPicPr>
              <a:picLocks noChangeAspect="1"/>
            </p:cNvPicPr>
            <p:nvPr/>
          </p:nvPicPr>
          <p:blipFill>
            <a:blip r:embed="rId3"/>
            <a:stretch>
              <a:fillRect/>
            </a:stretch>
          </p:blipFill>
          <p:spPr>
            <a:xfrm>
              <a:off x="390258" y="1824943"/>
              <a:ext cx="2604581" cy="3645024"/>
            </a:xfrm>
            <a:prstGeom prst="rect">
              <a:avLst/>
            </a:prstGeom>
          </p:spPr>
        </p:pic>
        <p:sp>
          <p:nvSpPr>
            <p:cNvPr id="9" name="TextBox 8">
              <a:extLst>
                <a:ext uri="{FF2B5EF4-FFF2-40B4-BE49-F238E27FC236}">
                  <a16:creationId xmlns:a16="http://schemas.microsoft.com/office/drawing/2014/main" id="{26DB0A6B-AFE1-454E-83F7-40A1635E0118}"/>
                </a:ext>
              </a:extLst>
            </p:cNvPr>
            <p:cNvSpPr txBox="1"/>
            <p:nvPr/>
          </p:nvSpPr>
          <p:spPr>
            <a:xfrm>
              <a:off x="1111298" y="4762082"/>
              <a:ext cx="1175645" cy="706318"/>
            </a:xfrm>
            <a:prstGeom prst="rect">
              <a:avLst/>
            </a:prstGeom>
            <a:noFill/>
          </p:spPr>
          <p:txBody>
            <a:bodyPr wrap="none" rtlCol="0">
              <a:spAutoFit/>
            </a:bodyPr>
            <a:lstStyle/>
            <a:p>
              <a:r>
                <a:rPr lang="en-GB" sz="1600" dirty="0">
                  <a:solidFill>
                    <a:schemeClr val="bg1"/>
                  </a:solidFill>
                  <a:latin typeface="+mn-lt"/>
                </a:rPr>
                <a:t>Oak</a:t>
              </a:r>
            </a:p>
          </p:txBody>
        </p:sp>
      </p:grpSp>
      <p:grpSp>
        <p:nvGrpSpPr>
          <p:cNvPr id="12" name="Group 11">
            <a:extLst>
              <a:ext uri="{FF2B5EF4-FFF2-40B4-BE49-F238E27FC236}">
                <a16:creationId xmlns:a16="http://schemas.microsoft.com/office/drawing/2014/main" id="{59ED71E6-A189-40C1-B021-10EC01041055}"/>
              </a:ext>
            </a:extLst>
          </p:cNvPr>
          <p:cNvGrpSpPr/>
          <p:nvPr/>
        </p:nvGrpSpPr>
        <p:grpSpPr>
          <a:xfrm>
            <a:off x="1655495" y="3000301"/>
            <a:ext cx="1275652" cy="1747141"/>
            <a:chOff x="3205334" y="1824943"/>
            <a:chExt cx="2733331" cy="3645024"/>
          </a:xfrm>
        </p:grpSpPr>
        <p:pic>
          <p:nvPicPr>
            <p:cNvPr id="4" name="Picture 3" descr="A picture containing tree, outdoor, plant, oak&#10;&#10;Description automatically generated">
              <a:extLst>
                <a:ext uri="{FF2B5EF4-FFF2-40B4-BE49-F238E27FC236}">
                  <a16:creationId xmlns:a16="http://schemas.microsoft.com/office/drawing/2014/main" id="{7BDEE297-4571-4ADE-82C8-DAD43504E4C4}"/>
                </a:ext>
              </a:extLst>
            </p:cNvPr>
            <p:cNvPicPr>
              <a:picLocks noChangeAspect="1"/>
            </p:cNvPicPr>
            <p:nvPr/>
          </p:nvPicPr>
          <p:blipFill>
            <a:blip r:embed="rId4"/>
            <a:stretch>
              <a:fillRect/>
            </a:stretch>
          </p:blipFill>
          <p:spPr>
            <a:xfrm>
              <a:off x="3205334" y="1824943"/>
              <a:ext cx="2733331" cy="3645024"/>
            </a:xfrm>
            <a:prstGeom prst="rect">
              <a:avLst/>
            </a:prstGeom>
          </p:spPr>
        </p:pic>
        <p:sp>
          <p:nvSpPr>
            <p:cNvPr id="10" name="TextBox 9">
              <a:extLst>
                <a:ext uri="{FF2B5EF4-FFF2-40B4-BE49-F238E27FC236}">
                  <a16:creationId xmlns:a16="http://schemas.microsoft.com/office/drawing/2014/main" id="{9C877EA8-BC8B-46E2-A966-CB1905BF61A4}"/>
                </a:ext>
              </a:extLst>
            </p:cNvPr>
            <p:cNvSpPr txBox="1"/>
            <p:nvPr/>
          </p:nvSpPr>
          <p:spPr>
            <a:xfrm>
              <a:off x="3626324" y="4762082"/>
              <a:ext cx="1854900" cy="706318"/>
            </a:xfrm>
            <a:prstGeom prst="rect">
              <a:avLst/>
            </a:prstGeom>
            <a:noFill/>
          </p:spPr>
          <p:txBody>
            <a:bodyPr wrap="none" rtlCol="0">
              <a:spAutoFit/>
            </a:bodyPr>
            <a:lstStyle/>
            <a:p>
              <a:r>
                <a:rPr lang="en-GB" sz="1600" dirty="0">
                  <a:solidFill>
                    <a:schemeClr val="bg1"/>
                  </a:solidFill>
                  <a:latin typeface="+mn-lt"/>
                </a:rPr>
                <a:t>Cherry</a:t>
              </a:r>
            </a:p>
          </p:txBody>
        </p:sp>
      </p:grpSp>
      <p:grpSp>
        <p:nvGrpSpPr>
          <p:cNvPr id="16" name="Group 15">
            <a:extLst>
              <a:ext uri="{FF2B5EF4-FFF2-40B4-BE49-F238E27FC236}">
                <a16:creationId xmlns:a16="http://schemas.microsoft.com/office/drawing/2014/main" id="{49439EF8-F2A1-43F8-8951-0457FFF827D3}"/>
              </a:ext>
            </a:extLst>
          </p:cNvPr>
          <p:cNvGrpSpPr/>
          <p:nvPr/>
        </p:nvGrpSpPr>
        <p:grpSpPr>
          <a:xfrm>
            <a:off x="1655496" y="4879847"/>
            <a:ext cx="1275653" cy="1748073"/>
            <a:chOff x="6021100" y="1824943"/>
            <a:chExt cx="2850889" cy="3645024"/>
          </a:xfrm>
        </p:grpSpPr>
        <p:pic>
          <p:nvPicPr>
            <p:cNvPr id="15" name="Picture 14" descr="A tall tree in a yard&#10;&#10;Description automatically generated with low confidence">
              <a:extLst>
                <a:ext uri="{FF2B5EF4-FFF2-40B4-BE49-F238E27FC236}">
                  <a16:creationId xmlns:a16="http://schemas.microsoft.com/office/drawing/2014/main" id="{56978526-70EB-49D2-94E2-85E8BB1CA735}"/>
                </a:ext>
              </a:extLst>
            </p:cNvPr>
            <p:cNvPicPr>
              <a:picLocks noChangeAspect="1"/>
            </p:cNvPicPr>
            <p:nvPr/>
          </p:nvPicPr>
          <p:blipFill>
            <a:blip r:embed="rId5"/>
            <a:stretch>
              <a:fillRect/>
            </a:stretch>
          </p:blipFill>
          <p:spPr>
            <a:xfrm>
              <a:off x="6021100" y="1824943"/>
              <a:ext cx="2850889" cy="3645024"/>
            </a:xfrm>
            <a:prstGeom prst="rect">
              <a:avLst/>
            </a:prstGeom>
          </p:spPr>
        </p:pic>
        <p:sp>
          <p:nvSpPr>
            <p:cNvPr id="13" name="TextBox 12">
              <a:extLst>
                <a:ext uri="{FF2B5EF4-FFF2-40B4-BE49-F238E27FC236}">
                  <a16:creationId xmlns:a16="http://schemas.microsoft.com/office/drawing/2014/main" id="{1CA1A357-35D6-43AD-A8BE-531AAC0984EC}"/>
                </a:ext>
              </a:extLst>
            </p:cNvPr>
            <p:cNvSpPr txBox="1"/>
            <p:nvPr/>
          </p:nvSpPr>
          <p:spPr>
            <a:xfrm>
              <a:off x="6522381" y="4762082"/>
              <a:ext cx="1899137" cy="705942"/>
            </a:xfrm>
            <a:prstGeom prst="rect">
              <a:avLst/>
            </a:prstGeom>
            <a:noFill/>
          </p:spPr>
          <p:txBody>
            <a:bodyPr wrap="none" rtlCol="0">
              <a:spAutoFit/>
            </a:bodyPr>
            <a:lstStyle/>
            <a:p>
              <a:r>
                <a:rPr lang="en-GB" sz="1600" dirty="0">
                  <a:solidFill>
                    <a:schemeClr val="bg1"/>
                  </a:solidFill>
                  <a:latin typeface="+mn-lt"/>
                </a:rPr>
                <a:t>Spruce</a:t>
              </a:r>
            </a:p>
          </p:txBody>
        </p:sp>
      </p:grpSp>
      <p:sp>
        <p:nvSpPr>
          <p:cNvPr id="20" name="Content Placeholder 2">
            <a:extLst>
              <a:ext uri="{FF2B5EF4-FFF2-40B4-BE49-F238E27FC236}">
                <a16:creationId xmlns:a16="http://schemas.microsoft.com/office/drawing/2014/main" id="{40F9F648-CE9B-4C66-AF39-90DDE13C7647}"/>
              </a:ext>
            </a:extLst>
          </p:cNvPr>
          <p:cNvSpPr>
            <a:spLocks noGrp="1"/>
          </p:cNvSpPr>
          <p:nvPr>
            <p:ph idx="1"/>
          </p:nvPr>
        </p:nvSpPr>
        <p:spPr>
          <a:xfrm>
            <a:off x="3284294" y="1556792"/>
            <a:ext cx="7136584" cy="1108720"/>
          </a:xfrm>
        </p:spPr>
        <p:txBody>
          <a:bodyPr/>
          <a:lstStyle/>
          <a:p>
            <a:pPr marL="0" indent="0">
              <a:buNone/>
            </a:pPr>
            <a:r>
              <a:rPr lang="en-GB" kern="1200" dirty="0"/>
              <a:t>Use the graphs to record the carbon stored by each of the tree species. Then re-draw these graphs on one set of axes.</a:t>
            </a:r>
          </a:p>
        </p:txBody>
      </p:sp>
      <p:pic>
        <p:nvPicPr>
          <p:cNvPr id="6" name="Picture 5">
            <a:extLst>
              <a:ext uri="{FF2B5EF4-FFF2-40B4-BE49-F238E27FC236}">
                <a16:creationId xmlns:a16="http://schemas.microsoft.com/office/drawing/2014/main" id="{DAA0B2EE-BEB7-4E9A-90BA-98B52F22004C}"/>
              </a:ext>
            </a:extLst>
          </p:cNvPr>
          <p:cNvPicPr>
            <a:picLocks noChangeAspect="1"/>
          </p:cNvPicPr>
          <p:nvPr/>
        </p:nvPicPr>
        <p:blipFill>
          <a:blip r:embed="rId6"/>
          <a:stretch>
            <a:fillRect/>
          </a:stretch>
        </p:blipFill>
        <p:spPr>
          <a:xfrm>
            <a:off x="3299553" y="3000301"/>
            <a:ext cx="2840039" cy="3743931"/>
          </a:xfrm>
          <a:prstGeom prst="rect">
            <a:avLst/>
          </a:prstGeom>
          <a:ln>
            <a:solidFill>
              <a:schemeClr val="tx1"/>
            </a:solidFill>
          </a:ln>
        </p:spPr>
      </p:pic>
      <p:pic>
        <p:nvPicPr>
          <p:cNvPr id="21" name="Picture 20" descr="A picture containing text, receipt&#10;&#10;Description automatically generated">
            <a:extLst>
              <a:ext uri="{FF2B5EF4-FFF2-40B4-BE49-F238E27FC236}">
                <a16:creationId xmlns:a16="http://schemas.microsoft.com/office/drawing/2014/main" id="{023A1BDD-D808-46B5-B409-DC6CF72F93FC}"/>
              </a:ext>
            </a:extLst>
          </p:cNvPr>
          <p:cNvPicPr>
            <a:picLocks noChangeAspect="1"/>
          </p:cNvPicPr>
          <p:nvPr/>
        </p:nvPicPr>
        <p:blipFill rotWithShape="1">
          <a:blip r:embed="rId7"/>
          <a:srcRect l="9823"/>
          <a:stretch/>
        </p:blipFill>
        <p:spPr>
          <a:xfrm>
            <a:off x="6463991" y="3429671"/>
            <a:ext cx="3923187" cy="2900350"/>
          </a:xfrm>
          <a:prstGeom prst="rect">
            <a:avLst/>
          </a:prstGeom>
          <a:ln>
            <a:solidFill>
              <a:schemeClr val="tx1"/>
            </a:solidFill>
          </a:ln>
        </p:spPr>
      </p:pic>
    </p:spTree>
    <p:extLst>
      <p:ext uri="{BB962C8B-B14F-4D97-AF65-F5344CB8AC3E}">
        <p14:creationId xmlns:p14="http://schemas.microsoft.com/office/powerpoint/2010/main" val="23401614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13A8EB-52ED-450F-844F-A676A98DA0F7}"/>
              </a:ext>
            </a:extLst>
          </p:cNvPr>
          <p:cNvSpPr>
            <a:spLocks noGrp="1"/>
          </p:cNvSpPr>
          <p:nvPr>
            <p:ph type="title"/>
          </p:nvPr>
        </p:nvSpPr>
        <p:spPr>
          <a:xfrm>
            <a:off x="3143672" y="929358"/>
            <a:ext cx="7067128" cy="580926"/>
          </a:xfrm>
        </p:spPr>
        <p:txBody>
          <a:bodyPr>
            <a:normAutofit fontScale="90000"/>
          </a:bodyPr>
          <a:lstStyle/>
          <a:p>
            <a:r>
              <a:rPr lang="en-US" dirty="0"/>
              <a:t>Possible approach</a:t>
            </a:r>
            <a:br>
              <a:rPr lang="en-GB" dirty="0"/>
            </a:br>
            <a:endParaRPr lang="en-GB" dirty="0"/>
          </a:p>
        </p:txBody>
      </p:sp>
      <p:grpSp>
        <p:nvGrpSpPr>
          <p:cNvPr id="11" name="Group 10">
            <a:extLst>
              <a:ext uri="{FF2B5EF4-FFF2-40B4-BE49-F238E27FC236}">
                <a16:creationId xmlns:a16="http://schemas.microsoft.com/office/drawing/2014/main" id="{13F0CAEA-FB13-4727-BF9D-F020D779FBC9}"/>
              </a:ext>
            </a:extLst>
          </p:cNvPr>
          <p:cNvGrpSpPr/>
          <p:nvPr/>
        </p:nvGrpSpPr>
        <p:grpSpPr>
          <a:xfrm>
            <a:off x="1655496" y="1120755"/>
            <a:ext cx="1275653" cy="1747141"/>
            <a:chOff x="390258" y="1824943"/>
            <a:chExt cx="2604581" cy="3645024"/>
          </a:xfrm>
        </p:grpSpPr>
        <p:pic>
          <p:nvPicPr>
            <p:cNvPr id="8" name="Picture 7" descr="A picture containing tree, outdoor, plant, poplar&#10;&#10;Description automatically generated">
              <a:extLst>
                <a:ext uri="{FF2B5EF4-FFF2-40B4-BE49-F238E27FC236}">
                  <a16:creationId xmlns:a16="http://schemas.microsoft.com/office/drawing/2014/main" id="{457A67CE-9F10-401B-8644-907991E4E187}"/>
                </a:ext>
              </a:extLst>
            </p:cNvPr>
            <p:cNvPicPr>
              <a:picLocks noChangeAspect="1"/>
            </p:cNvPicPr>
            <p:nvPr/>
          </p:nvPicPr>
          <p:blipFill>
            <a:blip r:embed="rId3"/>
            <a:stretch>
              <a:fillRect/>
            </a:stretch>
          </p:blipFill>
          <p:spPr>
            <a:xfrm>
              <a:off x="390258" y="1824943"/>
              <a:ext cx="2604581" cy="3645024"/>
            </a:xfrm>
            <a:prstGeom prst="rect">
              <a:avLst/>
            </a:prstGeom>
          </p:spPr>
        </p:pic>
        <p:sp>
          <p:nvSpPr>
            <p:cNvPr id="9" name="TextBox 8">
              <a:extLst>
                <a:ext uri="{FF2B5EF4-FFF2-40B4-BE49-F238E27FC236}">
                  <a16:creationId xmlns:a16="http://schemas.microsoft.com/office/drawing/2014/main" id="{26DB0A6B-AFE1-454E-83F7-40A1635E0118}"/>
                </a:ext>
              </a:extLst>
            </p:cNvPr>
            <p:cNvSpPr txBox="1"/>
            <p:nvPr/>
          </p:nvSpPr>
          <p:spPr>
            <a:xfrm>
              <a:off x="1111298" y="4762082"/>
              <a:ext cx="1175645" cy="706318"/>
            </a:xfrm>
            <a:prstGeom prst="rect">
              <a:avLst/>
            </a:prstGeom>
            <a:noFill/>
          </p:spPr>
          <p:txBody>
            <a:bodyPr wrap="none" rtlCol="0">
              <a:spAutoFit/>
            </a:bodyPr>
            <a:lstStyle/>
            <a:p>
              <a:r>
                <a:rPr lang="en-GB" sz="1600" dirty="0">
                  <a:solidFill>
                    <a:schemeClr val="bg1"/>
                  </a:solidFill>
                  <a:latin typeface="+mn-lt"/>
                </a:rPr>
                <a:t>Oak</a:t>
              </a:r>
            </a:p>
          </p:txBody>
        </p:sp>
      </p:grpSp>
      <p:grpSp>
        <p:nvGrpSpPr>
          <p:cNvPr id="12" name="Group 11">
            <a:extLst>
              <a:ext uri="{FF2B5EF4-FFF2-40B4-BE49-F238E27FC236}">
                <a16:creationId xmlns:a16="http://schemas.microsoft.com/office/drawing/2014/main" id="{59ED71E6-A189-40C1-B021-10EC01041055}"/>
              </a:ext>
            </a:extLst>
          </p:cNvPr>
          <p:cNvGrpSpPr/>
          <p:nvPr/>
        </p:nvGrpSpPr>
        <p:grpSpPr>
          <a:xfrm>
            <a:off x="1655495" y="3000301"/>
            <a:ext cx="1275652" cy="1747141"/>
            <a:chOff x="3205334" y="1824943"/>
            <a:chExt cx="2733331" cy="3645024"/>
          </a:xfrm>
        </p:grpSpPr>
        <p:pic>
          <p:nvPicPr>
            <p:cNvPr id="4" name="Picture 3" descr="A picture containing tree, outdoor, plant, oak&#10;&#10;Description automatically generated">
              <a:extLst>
                <a:ext uri="{FF2B5EF4-FFF2-40B4-BE49-F238E27FC236}">
                  <a16:creationId xmlns:a16="http://schemas.microsoft.com/office/drawing/2014/main" id="{7BDEE297-4571-4ADE-82C8-DAD43504E4C4}"/>
                </a:ext>
              </a:extLst>
            </p:cNvPr>
            <p:cNvPicPr>
              <a:picLocks noChangeAspect="1"/>
            </p:cNvPicPr>
            <p:nvPr/>
          </p:nvPicPr>
          <p:blipFill>
            <a:blip r:embed="rId4"/>
            <a:stretch>
              <a:fillRect/>
            </a:stretch>
          </p:blipFill>
          <p:spPr>
            <a:xfrm>
              <a:off x="3205334" y="1824943"/>
              <a:ext cx="2733331" cy="3645024"/>
            </a:xfrm>
            <a:prstGeom prst="rect">
              <a:avLst/>
            </a:prstGeom>
          </p:spPr>
        </p:pic>
        <p:sp>
          <p:nvSpPr>
            <p:cNvPr id="10" name="TextBox 9">
              <a:extLst>
                <a:ext uri="{FF2B5EF4-FFF2-40B4-BE49-F238E27FC236}">
                  <a16:creationId xmlns:a16="http://schemas.microsoft.com/office/drawing/2014/main" id="{9C877EA8-BC8B-46E2-A966-CB1905BF61A4}"/>
                </a:ext>
              </a:extLst>
            </p:cNvPr>
            <p:cNvSpPr txBox="1"/>
            <p:nvPr/>
          </p:nvSpPr>
          <p:spPr>
            <a:xfrm>
              <a:off x="3626324" y="4762082"/>
              <a:ext cx="1854900" cy="706318"/>
            </a:xfrm>
            <a:prstGeom prst="rect">
              <a:avLst/>
            </a:prstGeom>
            <a:noFill/>
          </p:spPr>
          <p:txBody>
            <a:bodyPr wrap="none" rtlCol="0">
              <a:spAutoFit/>
            </a:bodyPr>
            <a:lstStyle/>
            <a:p>
              <a:r>
                <a:rPr lang="en-GB" sz="1600" dirty="0">
                  <a:solidFill>
                    <a:schemeClr val="bg1"/>
                  </a:solidFill>
                  <a:latin typeface="+mn-lt"/>
                </a:rPr>
                <a:t>Cherry</a:t>
              </a:r>
            </a:p>
          </p:txBody>
        </p:sp>
      </p:grpSp>
      <p:grpSp>
        <p:nvGrpSpPr>
          <p:cNvPr id="16" name="Group 15">
            <a:extLst>
              <a:ext uri="{FF2B5EF4-FFF2-40B4-BE49-F238E27FC236}">
                <a16:creationId xmlns:a16="http://schemas.microsoft.com/office/drawing/2014/main" id="{49439EF8-F2A1-43F8-8951-0457FFF827D3}"/>
              </a:ext>
            </a:extLst>
          </p:cNvPr>
          <p:cNvGrpSpPr/>
          <p:nvPr/>
        </p:nvGrpSpPr>
        <p:grpSpPr>
          <a:xfrm>
            <a:off x="1655496" y="4879847"/>
            <a:ext cx="1275653" cy="1748073"/>
            <a:chOff x="6021100" y="1824943"/>
            <a:chExt cx="2850889" cy="3645024"/>
          </a:xfrm>
        </p:grpSpPr>
        <p:pic>
          <p:nvPicPr>
            <p:cNvPr id="15" name="Picture 14" descr="A tall tree in a yard&#10;&#10;Description automatically generated with low confidence">
              <a:extLst>
                <a:ext uri="{FF2B5EF4-FFF2-40B4-BE49-F238E27FC236}">
                  <a16:creationId xmlns:a16="http://schemas.microsoft.com/office/drawing/2014/main" id="{56978526-70EB-49D2-94E2-85E8BB1CA735}"/>
                </a:ext>
              </a:extLst>
            </p:cNvPr>
            <p:cNvPicPr>
              <a:picLocks noChangeAspect="1"/>
            </p:cNvPicPr>
            <p:nvPr/>
          </p:nvPicPr>
          <p:blipFill>
            <a:blip r:embed="rId5"/>
            <a:stretch>
              <a:fillRect/>
            </a:stretch>
          </p:blipFill>
          <p:spPr>
            <a:xfrm>
              <a:off x="6021100" y="1824943"/>
              <a:ext cx="2850889" cy="3645024"/>
            </a:xfrm>
            <a:prstGeom prst="rect">
              <a:avLst/>
            </a:prstGeom>
          </p:spPr>
        </p:pic>
        <p:sp>
          <p:nvSpPr>
            <p:cNvPr id="13" name="TextBox 12">
              <a:extLst>
                <a:ext uri="{FF2B5EF4-FFF2-40B4-BE49-F238E27FC236}">
                  <a16:creationId xmlns:a16="http://schemas.microsoft.com/office/drawing/2014/main" id="{1CA1A357-35D6-43AD-A8BE-531AAC0984EC}"/>
                </a:ext>
              </a:extLst>
            </p:cNvPr>
            <p:cNvSpPr txBox="1"/>
            <p:nvPr/>
          </p:nvSpPr>
          <p:spPr>
            <a:xfrm>
              <a:off x="6522381" y="4762082"/>
              <a:ext cx="1899137" cy="705942"/>
            </a:xfrm>
            <a:prstGeom prst="rect">
              <a:avLst/>
            </a:prstGeom>
            <a:noFill/>
          </p:spPr>
          <p:txBody>
            <a:bodyPr wrap="none" rtlCol="0">
              <a:spAutoFit/>
            </a:bodyPr>
            <a:lstStyle/>
            <a:p>
              <a:r>
                <a:rPr lang="en-GB" sz="1600" dirty="0">
                  <a:solidFill>
                    <a:schemeClr val="bg1"/>
                  </a:solidFill>
                  <a:latin typeface="+mn-lt"/>
                </a:rPr>
                <a:t>Spruce</a:t>
              </a:r>
            </a:p>
          </p:txBody>
        </p:sp>
      </p:grpSp>
      <p:pic>
        <p:nvPicPr>
          <p:cNvPr id="14" name="Picture 13" descr="Chart, histogram&#10;&#10;Description automatically generated">
            <a:extLst>
              <a:ext uri="{FF2B5EF4-FFF2-40B4-BE49-F238E27FC236}">
                <a16:creationId xmlns:a16="http://schemas.microsoft.com/office/drawing/2014/main" id="{14662915-48EA-42CD-B353-F62273479E56}"/>
              </a:ext>
            </a:extLst>
          </p:cNvPr>
          <p:cNvPicPr>
            <a:picLocks noChangeAspect="1"/>
          </p:cNvPicPr>
          <p:nvPr/>
        </p:nvPicPr>
        <p:blipFill>
          <a:blip r:embed="rId6"/>
          <a:stretch>
            <a:fillRect/>
          </a:stretch>
        </p:blipFill>
        <p:spPr>
          <a:xfrm>
            <a:off x="3143672" y="1516733"/>
            <a:ext cx="4003308" cy="5310786"/>
          </a:xfrm>
          <a:prstGeom prst="rect">
            <a:avLst/>
          </a:prstGeom>
        </p:spPr>
      </p:pic>
      <p:graphicFrame>
        <p:nvGraphicFramePr>
          <p:cNvPr id="17" name="Table 16">
            <a:extLst>
              <a:ext uri="{FF2B5EF4-FFF2-40B4-BE49-F238E27FC236}">
                <a16:creationId xmlns:a16="http://schemas.microsoft.com/office/drawing/2014/main" id="{A1FEE54E-929F-43C0-86B7-6C2506C40DD9}"/>
              </a:ext>
            </a:extLst>
          </p:cNvPr>
          <p:cNvGraphicFramePr>
            <a:graphicFrameLocks noGrp="1"/>
          </p:cNvGraphicFramePr>
          <p:nvPr>
            <p:extLst>
              <p:ext uri="{D42A27DB-BD31-4B8C-83A1-F6EECF244321}">
                <p14:modId xmlns:p14="http://schemas.microsoft.com/office/powerpoint/2010/main" val="2119793617"/>
              </p:ext>
            </p:extLst>
          </p:nvPr>
        </p:nvGraphicFramePr>
        <p:xfrm>
          <a:off x="7359504" y="1988841"/>
          <a:ext cx="3124010" cy="4172549"/>
        </p:xfrm>
        <a:graphic>
          <a:graphicData uri="http://schemas.openxmlformats.org/drawingml/2006/table">
            <a:tbl>
              <a:tblPr firstRow="1" firstCol="1" bandRow="1"/>
              <a:tblGrid>
                <a:gridCol w="659665">
                  <a:extLst>
                    <a:ext uri="{9D8B030D-6E8A-4147-A177-3AD203B41FA5}">
                      <a16:colId xmlns:a16="http://schemas.microsoft.com/office/drawing/2014/main" val="2793123454"/>
                    </a:ext>
                  </a:extLst>
                </a:gridCol>
                <a:gridCol w="302774">
                  <a:extLst>
                    <a:ext uri="{9D8B030D-6E8A-4147-A177-3AD203B41FA5}">
                      <a16:colId xmlns:a16="http://schemas.microsoft.com/office/drawing/2014/main" val="468195556"/>
                    </a:ext>
                  </a:extLst>
                </a:gridCol>
                <a:gridCol w="607541">
                  <a:extLst>
                    <a:ext uri="{9D8B030D-6E8A-4147-A177-3AD203B41FA5}">
                      <a16:colId xmlns:a16="http://schemas.microsoft.com/office/drawing/2014/main" val="1513905815"/>
                    </a:ext>
                  </a:extLst>
                </a:gridCol>
                <a:gridCol w="777015">
                  <a:extLst>
                    <a:ext uri="{9D8B030D-6E8A-4147-A177-3AD203B41FA5}">
                      <a16:colId xmlns:a16="http://schemas.microsoft.com/office/drawing/2014/main" val="4060284479"/>
                    </a:ext>
                  </a:extLst>
                </a:gridCol>
                <a:gridCol w="777015">
                  <a:extLst>
                    <a:ext uri="{9D8B030D-6E8A-4147-A177-3AD203B41FA5}">
                      <a16:colId xmlns:a16="http://schemas.microsoft.com/office/drawing/2014/main" val="3084928742"/>
                    </a:ext>
                  </a:extLst>
                </a:gridCol>
              </a:tblGrid>
              <a:tr h="175166">
                <a:tc rowSpan="2">
                  <a:txBody>
                    <a:bodyPr/>
                    <a:lstStyle/>
                    <a:p>
                      <a:pPr algn="ctr">
                        <a:lnSpc>
                          <a:spcPct val="107000"/>
                        </a:lnSpc>
                        <a:spcAft>
                          <a:spcPts val="800"/>
                        </a:spcAft>
                      </a:pPr>
                      <a:r>
                        <a:rPr lang="en-GB" sz="10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Age of tree</a:t>
                      </a:r>
                      <a:endParaRPr lang="en-GB" sz="600">
                        <a:effectLst/>
                        <a:latin typeface="Calibri" panose="020F0502020204030204" pitchFamily="34" charset="0"/>
                        <a:ea typeface="Calibri" panose="020F0502020204030204" pitchFamily="34" charset="0"/>
                        <a:cs typeface="Times New Roman" panose="02020603050405020304" pitchFamily="18" charset="0"/>
                      </a:endParaRPr>
                    </a:p>
                  </a:txBody>
                  <a:tcPr marL="36683" marR="366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nSpc>
                          <a:spcPct val="107000"/>
                        </a:lnSpc>
                      </a:pPr>
                      <a:endParaRPr lang="en-GB" sz="600">
                        <a:effectLst/>
                        <a:latin typeface="Calibri" panose="020F0502020204030204" pitchFamily="34" charset="0"/>
                        <a:cs typeface="Times New Roman" panose="02020603050405020304" pitchFamily="18" charset="0"/>
                      </a:endParaRPr>
                    </a:p>
                  </a:txBody>
                  <a:tcPr marL="36683" marR="366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3">
                  <a:txBody>
                    <a:bodyPr/>
                    <a:lstStyle/>
                    <a:p>
                      <a:pPr algn="ctr">
                        <a:lnSpc>
                          <a:spcPct val="107000"/>
                        </a:lnSpc>
                        <a:spcAft>
                          <a:spcPts val="800"/>
                        </a:spcAft>
                      </a:pPr>
                      <a:r>
                        <a:rPr lang="en-GB" sz="10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Carbon stored, in kg, by:</a:t>
                      </a:r>
                      <a:endParaRPr lang="en-GB" sz="600">
                        <a:effectLst/>
                        <a:latin typeface="Calibri" panose="020F0502020204030204" pitchFamily="34" charset="0"/>
                        <a:ea typeface="Calibri" panose="020F0502020204030204" pitchFamily="34" charset="0"/>
                        <a:cs typeface="Times New Roman" panose="02020603050405020304" pitchFamily="18" charset="0"/>
                      </a:endParaRPr>
                    </a:p>
                  </a:txBody>
                  <a:tcPr marL="36683" marR="366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676263746"/>
                  </a:ext>
                </a:extLst>
              </a:tr>
              <a:tr h="295259">
                <a:tc vMerge="1">
                  <a:txBody>
                    <a:bodyPr/>
                    <a:lstStyle/>
                    <a:p>
                      <a:endParaRPr lang="en-GB"/>
                    </a:p>
                  </a:txBody>
                  <a:tcPr/>
                </a:tc>
                <a:tc vMerge="1">
                  <a:txBody>
                    <a:bodyPr/>
                    <a:lstStyle/>
                    <a:p>
                      <a:endParaRPr lang="en-GB"/>
                    </a:p>
                  </a:txBody>
                  <a:tcPr/>
                </a:tc>
                <a:tc>
                  <a:txBody>
                    <a:bodyPr/>
                    <a:lstStyle/>
                    <a:p>
                      <a:pPr algn="ctr">
                        <a:lnSpc>
                          <a:spcPct val="107000"/>
                        </a:lnSpc>
                        <a:spcAft>
                          <a:spcPts val="800"/>
                        </a:spcAft>
                      </a:pPr>
                      <a:r>
                        <a:rPr lang="en-GB" sz="10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English Oak</a:t>
                      </a:r>
                      <a:endParaRPr lang="en-GB" sz="600">
                        <a:effectLst/>
                        <a:latin typeface="Calibri" panose="020F0502020204030204" pitchFamily="34" charset="0"/>
                        <a:ea typeface="Calibri" panose="020F0502020204030204" pitchFamily="34" charset="0"/>
                        <a:cs typeface="Times New Roman" panose="02020603050405020304" pitchFamily="18" charset="0"/>
                      </a:endParaRPr>
                    </a:p>
                  </a:txBody>
                  <a:tcPr marL="36683" marR="366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10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Wild Cherry</a:t>
                      </a:r>
                      <a:endParaRPr lang="en-GB" sz="600">
                        <a:effectLst/>
                        <a:latin typeface="Calibri" panose="020F0502020204030204" pitchFamily="34" charset="0"/>
                        <a:ea typeface="Calibri" panose="020F0502020204030204" pitchFamily="34" charset="0"/>
                        <a:cs typeface="Times New Roman" panose="02020603050405020304" pitchFamily="18" charset="0"/>
                      </a:endParaRPr>
                    </a:p>
                  </a:txBody>
                  <a:tcPr marL="36683" marR="366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1000" b="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Norway Spruce</a:t>
                      </a:r>
                      <a:endParaRPr lang="en-GB" sz="600">
                        <a:effectLst/>
                        <a:latin typeface="Calibri" panose="020F0502020204030204" pitchFamily="34" charset="0"/>
                        <a:ea typeface="Calibri" panose="020F0502020204030204" pitchFamily="34" charset="0"/>
                        <a:cs typeface="Times New Roman" panose="02020603050405020304" pitchFamily="18" charset="0"/>
                      </a:endParaRPr>
                    </a:p>
                  </a:txBody>
                  <a:tcPr marL="36683" marR="366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37142204"/>
                  </a:ext>
                </a:extLst>
              </a:tr>
              <a:tr h="175166">
                <a:tc>
                  <a:txBody>
                    <a:bodyPr/>
                    <a:lstStyle/>
                    <a:p>
                      <a:pPr algn="ctr">
                        <a:lnSpc>
                          <a:spcPct val="107000"/>
                        </a:lnSpc>
                        <a:spcAft>
                          <a:spcPts val="800"/>
                        </a:spcAft>
                      </a:pPr>
                      <a:r>
                        <a:rPr lang="en-GB"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a:t>
                      </a:r>
                      <a:endParaRPr lang="en-GB" sz="600">
                        <a:effectLst/>
                        <a:latin typeface="Calibri" panose="020F0502020204030204" pitchFamily="34" charset="0"/>
                        <a:ea typeface="Calibri" panose="020F0502020204030204" pitchFamily="34" charset="0"/>
                        <a:cs typeface="Times New Roman" panose="02020603050405020304" pitchFamily="18" charset="0"/>
                      </a:endParaRPr>
                    </a:p>
                  </a:txBody>
                  <a:tcPr marL="36683" marR="366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en-GB" sz="600">
                        <a:effectLst/>
                        <a:latin typeface="Calibri" panose="020F0502020204030204" pitchFamily="34" charset="0"/>
                        <a:ea typeface="Calibri" panose="020F0502020204030204" pitchFamily="34" charset="0"/>
                        <a:cs typeface="Times New Roman" panose="02020603050405020304" pitchFamily="18" charset="0"/>
                      </a:endParaRPr>
                    </a:p>
                  </a:txBody>
                  <a:tcPr marL="36683" marR="366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a:t>
                      </a:r>
                      <a:endParaRPr lang="en-GB" sz="600">
                        <a:effectLst/>
                        <a:latin typeface="Calibri" panose="020F0502020204030204" pitchFamily="34" charset="0"/>
                        <a:ea typeface="Calibri" panose="020F0502020204030204" pitchFamily="34" charset="0"/>
                        <a:cs typeface="Times New Roman" panose="02020603050405020304" pitchFamily="18" charset="0"/>
                      </a:endParaRPr>
                    </a:p>
                  </a:txBody>
                  <a:tcPr marL="36683" marR="366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-100</a:t>
                      </a:r>
                      <a:endParaRPr lang="en-GB" sz="600">
                        <a:effectLst/>
                        <a:latin typeface="Calibri" panose="020F0502020204030204" pitchFamily="34" charset="0"/>
                        <a:ea typeface="Calibri" panose="020F0502020204030204" pitchFamily="34" charset="0"/>
                        <a:cs typeface="Times New Roman" panose="02020603050405020304" pitchFamily="18" charset="0"/>
                      </a:endParaRPr>
                    </a:p>
                  </a:txBody>
                  <a:tcPr marL="36683" marR="366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-50</a:t>
                      </a:r>
                      <a:endParaRPr lang="en-GB" sz="600">
                        <a:effectLst/>
                        <a:latin typeface="Calibri" panose="020F0502020204030204" pitchFamily="34" charset="0"/>
                        <a:ea typeface="Calibri" panose="020F0502020204030204" pitchFamily="34" charset="0"/>
                        <a:cs typeface="Times New Roman" panose="02020603050405020304" pitchFamily="18" charset="0"/>
                      </a:endParaRPr>
                    </a:p>
                  </a:txBody>
                  <a:tcPr marL="36683" marR="366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68354730"/>
                  </a:ext>
                </a:extLst>
              </a:tr>
              <a:tr h="175166">
                <a:tc>
                  <a:txBody>
                    <a:bodyPr/>
                    <a:lstStyle/>
                    <a:p>
                      <a:pPr algn="ctr">
                        <a:lnSpc>
                          <a:spcPct val="107000"/>
                        </a:lnSpc>
                        <a:spcAft>
                          <a:spcPts val="800"/>
                        </a:spcAft>
                      </a:pPr>
                      <a:r>
                        <a:rPr lang="en-GB"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10</a:t>
                      </a:r>
                      <a:endParaRPr lang="en-GB" sz="600">
                        <a:effectLst/>
                        <a:latin typeface="Calibri" panose="020F0502020204030204" pitchFamily="34" charset="0"/>
                        <a:ea typeface="Calibri" panose="020F0502020204030204" pitchFamily="34" charset="0"/>
                        <a:cs typeface="Times New Roman" panose="02020603050405020304" pitchFamily="18" charset="0"/>
                      </a:endParaRPr>
                    </a:p>
                  </a:txBody>
                  <a:tcPr marL="36683" marR="366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pPr>
                      <a:endParaRPr lang="en-GB" sz="600">
                        <a:effectLst/>
                        <a:latin typeface="Calibri" panose="020F0502020204030204" pitchFamily="34" charset="0"/>
                        <a:cs typeface="Times New Roman" panose="02020603050405020304" pitchFamily="18" charset="0"/>
                      </a:endParaRPr>
                    </a:p>
                  </a:txBody>
                  <a:tcPr marL="36683" marR="366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1000">
                          <a:solidFill>
                            <a:srgbClr val="000000"/>
                          </a:solidFill>
                          <a:effectLst/>
                          <a:latin typeface="Calibri" panose="020F0502020204030204" pitchFamily="34" charset="0"/>
                          <a:ea typeface="Calibri" panose="020F0502020204030204" pitchFamily="34" charset="0"/>
                          <a:cs typeface="Calibri" panose="020F0502020204030204" pitchFamily="34" charset="0"/>
                        </a:rPr>
                        <a:t>0</a:t>
                      </a:r>
                      <a:endParaRPr lang="en-GB" sz="600">
                        <a:effectLst/>
                        <a:latin typeface="Calibri" panose="020F0502020204030204" pitchFamily="34" charset="0"/>
                        <a:ea typeface="Calibri" panose="020F0502020204030204" pitchFamily="34" charset="0"/>
                        <a:cs typeface="Times New Roman" panose="02020603050405020304" pitchFamily="18" charset="0"/>
                      </a:endParaRPr>
                    </a:p>
                  </a:txBody>
                  <a:tcPr marL="36683" marR="366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200</a:t>
                      </a:r>
                      <a:endParaRPr lang="en-GB" sz="600">
                        <a:effectLst/>
                        <a:latin typeface="Calibri" panose="020F0502020204030204" pitchFamily="34" charset="0"/>
                        <a:ea typeface="Calibri" panose="020F0502020204030204" pitchFamily="34" charset="0"/>
                        <a:cs typeface="Times New Roman" panose="02020603050405020304" pitchFamily="18" charset="0"/>
                      </a:endParaRPr>
                    </a:p>
                  </a:txBody>
                  <a:tcPr marL="36683" marR="366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50</a:t>
                      </a:r>
                      <a:endParaRPr lang="en-GB" sz="600">
                        <a:effectLst/>
                        <a:latin typeface="Calibri" panose="020F0502020204030204" pitchFamily="34" charset="0"/>
                        <a:ea typeface="Calibri" panose="020F0502020204030204" pitchFamily="34" charset="0"/>
                        <a:cs typeface="Times New Roman" panose="02020603050405020304" pitchFamily="18" charset="0"/>
                      </a:endParaRPr>
                    </a:p>
                  </a:txBody>
                  <a:tcPr marL="36683" marR="366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99078777"/>
                  </a:ext>
                </a:extLst>
              </a:tr>
              <a:tr h="175166">
                <a:tc>
                  <a:txBody>
                    <a:bodyPr/>
                    <a:lstStyle/>
                    <a:p>
                      <a:pPr algn="ctr">
                        <a:lnSpc>
                          <a:spcPct val="107000"/>
                        </a:lnSpc>
                        <a:spcAft>
                          <a:spcPts val="800"/>
                        </a:spcAft>
                      </a:pPr>
                      <a:r>
                        <a:rPr lang="en-GB"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20</a:t>
                      </a:r>
                      <a:endParaRPr lang="en-GB" sz="600">
                        <a:effectLst/>
                        <a:latin typeface="Calibri" panose="020F0502020204030204" pitchFamily="34" charset="0"/>
                        <a:ea typeface="Calibri" panose="020F0502020204030204" pitchFamily="34" charset="0"/>
                        <a:cs typeface="Times New Roman" panose="02020603050405020304" pitchFamily="18" charset="0"/>
                      </a:endParaRPr>
                    </a:p>
                  </a:txBody>
                  <a:tcPr marL="36683" marR="366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pPr>
                      <a:endParaRPr lang="en-GB" sz="600">
                        <a:effectLst/>
                        <a:latin typeface="Calibri" panose="020F0502020204030204" pitchFamily="34" charset="0"/>
                        <a:cs typeface="Times New Roman" panose="02020603050405020304" pitchFamily="18" charset="0"/>
                      </a:endParaRPr>
                    </a:p>
                  </a:txBody>
                  <a:tcPr marL="36683" marR="366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1000">
                          <a:solidFill>
                            <a:srgbClr val="000000"/>
                          </a:solidFill>
                          <a:effectLst/>
                          <a:latin typeface="Calibri" panose="020F0502020204030204" pitchFamily="34" charset="0"/>
                          <a:ea typeface="Calibri" panose="020F0502020204030204" pitchFamily="34" charset="0"/>
                          <a:cs typeface="Calibri" panose="020F0502020204030204" pitchFamily="34" charset="0"/>
                        </a:rPr>
                        <a:t>200</a:t>
                      </a:r>
                      <a:endParaRPr lang="en-GB" sz="600">
                        <a:effectLst/>
                        <a:latin typeface="Calibri" panose="020F0502020204030204" pitchFamily="34" charset="0"/>
                        <a:ea typeface="Calibri" panose="020F0502020204030204" pitchFamily="34" charset="0"/>
                        <a:cs typeface="Times New Roman" panose="02020603050405020304" pitchFamily="18" charset="0"/>
                      </a:endParaRPr>
                    </a:p>
                  </a:txBody>
                  <a:tcPr marL="36683" marR="366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250</a:t>
                      </a:r>
                      <a:endParaRPr lang="en-GB" sz="600">
                        <a:effectLst/>
                        <a:latin typeface="Calibri" panose="020F0502020204030204" pitchFamily="34" charset="0"/>
                        <a:ea typeface="Calibri" panose="020F0502020204030204" pitchFamily="34" charset="0"/>
                        <a:cs typeface="Times New Roman" panose="02020603050405020304" pitchFamily="18" charset="0"/>
                      </a:endParaRPr>
                    </a:p>
                  </a:txBody>
                  <a:tcPr marL="36683" marR="366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150</a:t>
                      </a:r>
                      <a:endParaRPr lang="en-GB" sz="600">
                        <a:effectLst/>
                        <a:latin typeface="Calibri" panose="020F0502020204030204" pitchFamily="34" charset="0"/>
                        <a:ea typeface="Calibri" panose="020F0502020204030204" pitchFamily="34" charset="0"/>
                        <a:cs typeface="Times New Roman" panose="02020603050405020304" pitchFamily="18" charset="0"/>
                      </a:endParaRPr>
                    </a:p>
                  </a:txBody>
                  <a:tcPr marL="36683" marR="366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43277004"/>
                  </a:ext>
                </a:extLst>
              </a:tr>
              <a:tr h="175166">
                <a:tc>
                  <a:txBody>
                    <a:bodyPr/>
                    <a:lstStyle/>
                    <a:p>
                      <a:pPr algn="ctr">
                        <a:lnSpc>
                          <a:spcPct val="107000"/>
                        </a:lnSpc>
                        <a:spcAft>
                          <a:spcPts val="800"/>
                        </a:spcAft>
                      </a:pPr>
                      <a:r>
                        <a:rPr lang="en-GB"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30</a:t>
                      </a:r>
                      <a:endParaRPr lang="en-GB" sz="600">
                        <a:effectLst/>
                        <a:latin typeface="Calibri" panose="020F0502020204030204" pitchFamily="34" charset="0"/>
                        <a:ea typeface="Calibri" panose="020F0502020204030204" pitchFamily="34" charset="0"/>
                        <a:cs typeface="Times New Roman" panose="02020603050405020304" pitchFamily="18" charset="0"/>
                      </a:endParaRPr>
                    </a:p>
                  </a:txBody>
                  <a:tcPr marL="36683" marR="366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pPr>
                      <a:endParaRPr lang="en-GB" sz="600">
                        <a:effectLst/>
                        <a:latin typeface="Calibri" panose="020F0502020204030204" pitchFamily="34" charset="0"/>
                        <a:cs typeface="Times New Roman" panose="02020603050405020304" pitchFamily="18" charset="0"/>
                      </a:endParaRPr>
                    </a:p>
                  </a:txBody>
                  <a:tcPr marL="36683" marR="366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1000">
                          <a:solidFill>
                            <a:srgbClr val="000000"/>
                          </a:solidFill>
                          <a:effectLst/>
                          <a:latin typeface="Calibri" panose="020F0502020204030204" pitchFamily="34" charset="0"/>
                          <a:ea typeface="Calibri" panose="020F0502020204030204" pitchFamily="34" charset="0"/>
                          <a:cs typeface="Calibri" panose="020F0502020204030204" pitchFamily="34" charset="0"/>
                        </a:rPr>
                        <a:t>250</a:t>
                      </a:r>
                      <a:endParaRPr lang="en-GB" sz="600">
                        <a:effectLst/>
                        <a:latin typeface="Calibri" panose="020F0502020204030204" pitchFamily="34" charset="0"/>
                        <a:ea typeface="Calibri" panose="020F0502020204030204" pitchFamily="34" charset="0"/>
                        <a:cs typeface="Times New Roman" panose="02020603050405020304" pitchFamily="18" charset="0"/>
                      </a:endParaRPr>
                    </a:p>
                  </a:txBody>
                  <a:tcPr marL="36683" marR="366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300</a:t>
                      </a:r>
                      <a:endParaRPr lang="en-GB" sz="600">
                        <a:effectLst/>
                        <a:latin typeface="Calibri" panose="020F0502020204030204" pitchFamily="34" charset="0"/>
                        <a:ea typeface="Calibri" panose="020F0502020204030204" pitchFamily="34" charset="0"/>
                        <a:cs typeface="Times New Roman" panose="02020603050405020304" pitchFamily="18" charset="0"/>
                      </a:endParaRPr>
                    </a:p>
                  </a:txBody>
                  <a:tcPr marL="36683" marR="366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250</a:t>
                      </a:r>
                      <a:endParaRPr lang="en-GB" sz="600">
                        <a:effectLst/>
                        <a:latin typeface="Calibri" panose="020F0502020204030204" pitchFamily="34" charset="0"/>
                        <a:ea typeface="Calibri" panose="020F0502020204030204" pitchFamily="34" charset="0"/>
                        <a:cs typeface="Times New Roman" panose="02020603050405020304" pitchFamily="18" charset="0"/>
                      </a:endParaRPr>
                    </a:p>
                  </a:txBody>
                  <a:tcPr marL="36683" marR="366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63271012"/>
                  </a:ext>
                </a:extLst>
              </a:tr>
              <a:tr h="175166">
                <a:tc>
                  <a:txBody>
                    <a:bodyPr/>
                    <a:lstStyle/>
                    <a:p>
                      <a:pPr algn="ctr">
                        <a:lnSpc>
                          <a:spcPct val="107000"/>
                        </a:lnSpc>
                        <a:spcAft>
                          <a:spcPts val="800"/>
                        </a:spcAft>
                      </a:pPr>
                      <a:r>
                        <a:rPr lang="en-GB"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40</a:t>
                      </a:r>
                      <a:endParaRPr lang="en-GB" sz="600">
                        <a:effectLst/>
                        <a:latin typeface="Calibri" panose="020F0502020204030204" pitchFamily="34" charset="0"/>
                        <a:ea typeface="Calibri" panose="020F0502020204030204" pitchFamily="34" charset="0"/>
                        <a:cs typeface="Times New Roman" panose="02020603050405020304" pitchFamily="18" charset="0"/>
                      </a:endParaRPr>
                    </a:p>
                  </a:txBody>
                  <a:tcPr marL="36683" marR="366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pPr>
                      <a:endParaRPr lang="en-GB" sz="600">
                        <a:effectLst/>
                        <a:latin typeface="Calibri" panose="020F0502020204030204" pitchFamily="34" charset="0"/>
                        <a:cs typeface="Times New Roman" panose="02020603050405020304" pitchFamily="18" charset="0"/>
                      </a:endParaRPr>
                    </a:p>
                  </a:txBody>
                  <a:tcPr marL="36683" marR="366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1000">
                          <a:solidFill>
                            <a:srgbClr val="000000"/>
                          </a:solidFill>
                          <a:effectLst/>
                          <a:latin typeface="Calibri" panose="020F0502020204030204" pitchFamily="34" charset="0"/>
                          <a:ea typeface="Calibri" panose="020F0502020204030204" pitchFamily="34" charset="0"/>
                          <a:cs typeface="Calibri" panose="020F0502020204030204" pitchFamily="34" charset="0"/>
                        </a:rPr>
                        <a:t>550</a:t>
                      </a:r>
                      <a:endParaRPr lang="en-GB" sz="600">
                        <a:effectLst/>
                        <a:latin typeface="Calibri" panose="020F0502020204030204" pitchFamily="34" charset="0"/>
                        <a:ea typeface="Calibri" panose="020F0502020204030204" pitchFamily="34" charset="0"/>
                        <a:cs typeface="Times New Roman" panose="02020603050405020304" pitchFamily="18" charset="0"/>
                      </a:endParaRPr>
                    </a:p>
                  </a:txBody>
                  <a:tcPr marL="36683" marR="366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600</a:t>
                      </a:r>
                      <a:endParaRPr lang="en-GB" sz="600">
                        <a:effectLst/>
                        <a:latin typeface="Calibri" panose="020F0502020204030204" pitchFamily="34" charset="0"/>
                        <a:ea typeface="Calibri" panose="020F0502020204030204" pitchFamily="34" charset="0"/>
                        <a:cs typeface="Times New Roman" panose="02020603050405020304" pitchFamily="18" charset="0"/>
                      </a:endParaRPr>
                    </a:p>
                  </a:txBody>
                  <a:tcPr marL="36683" marR="366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450</a:t>
                      </a:r>
                      <a:endParaRPr lang="en-GB" sz="600">
                        <a:effectLst/>
                        <a:latin typeface="Calibri" panose="020F0502020204030204" pitchFamily="34" charset="0"/>
                        <a:ea typeface="Calibri" panose="020F0502020204030204" pitchFamily="34" charset="0"/>
                        <a:cs typeface="Times New Roman" panose="02020603050405020304" pitchFamily="18" charset="0"/>
                      </a:endParaRPr>
                    </a:p>
                  </a:txBody>
                  <a:tcPr marL="36683" marR="366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54250771"/>
                  </a:ext>
                </a:extLst>
              </a:tr>
              <a:tr h="175166">
                <a:tc>
                  <a:txBody>
                    <a:bodyPr/>
                    <a:lstStyle/>
                    <a:p>
                      <a:pPr algn="ctr">
                        <a:lnSpc>
                          <a:spcPct val="107000"/>
                        </a:lnSpc>
                        <a:spcAft>
                          <a:spcPts val="800"/>
                        </a:spcAft>
                      </a:pPr>
                      <a:r>
                        <a:rPr lang="en-GB"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50</a:t>
                      </a:r>
                      <a:endParaRPr lang="en-GB" sz="600">
                        <a:effectLst/>
                        <a:latin typeface="Calibri" panose="020F0502020204030204" pitchFamily="34" charset="0"/>
                        <a:ea typeface="Calibri" panose="020F0502020204030204" pitchFamily="34" charset="0"/>
                        <a:cs typeface="Times New Roman" panose="02020603050405020304" pitchFamily="18" charset="0"/>
                      </a:endParaRPr>
                    </a:p>
                  </a:txBody>
                  <a:tcPr marL="36683" marR="366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pPr>
                      <a:endParaRPr lang="en-GB" sz="600">
                        <a:effectLst/>
                        <a:latin typeface="Calibri" panose="020F0502020204030204" pitchFamily="34" charset="0"/>
                        <a:cs typeface="Times New Roman" panose="02020603050405020304" pitchFamily="18" charset="0"/>
                      </a:endParaRPr>
                    </a:p>
                  </a:txBody>
                  <a:tcPr marL="36683" marR="366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1000">
                          <a:solidFill>
                            <a:srgbClr val="000000"/>
                          </a:solidFill>
                          <a:effectLst/>
                          <a:latin typeface="Calibri" panose="020F0502020204030204" pitchFamily="34" charset="0"/>
                          <a:ea typeface="Calibri" panose="020F0502020204030204" pitchFamily="34" charset="0"/>
                          <a:cs typeface="Calibri" panose="020F0502020204030204" pitchFamily="34" charset="0"/>
                        </a:rPr>
                        <a:t>1400</a:t>
                      </a:r>
                      <a:endParaRPr lang="en-GB" sz="600">
                        <a:effectLst/>
                        <a:latin typeface="Calibri" panose="020F0502020204030204" pitchFamily="34" charset="0"/>
                        <a:ea typeface="Calibri" panose="020F0502020204030204" pitchFamily="34" charset="0"/>
                        <a:cs typeface="Times New Roman" panose="02020603050405020304" pitchFamily="18" charset="0"/>
                      </a:endParaRPr>
                    </a:p>
                  </a:txBody>
                  <a:tcPr marL="36683" marR="366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1400</a:t>
                      </a:r>
                      <a:endParaRPr lang="en-GB" sz="600">
                        <a:effectLst/>
                        <a:latin typeface="Calibri" panose="020F0502020204030204" pitchFamily="34" charset="0"/>
                        <a:ea typeface="Calibri" panose="020F0502020204030204" pitchFamily="34" charset="0"/>
                        <a:cs typeface="Times New Roman" panose="02020603050405020304" pitchFamily="18" charset="0"/>
                      </a:endParaRPr>
                    </a:p>
                  </a:txBody>
                  <a:tcPr marL="36683" marR="366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950</a:t>
                      </a:r>
                      <a:endParaRPr lang="en-GB" sz="600">
                        <a:effectLst/>
                        <a:latin typeface="Calibri" panose="020F0502020204030204" pitchFamily="34" charset="0"/>
                        <a:ea typeface="Calibri" panose="020F0502020204030204" pitchFamily="34" charset="0"/>
                        <a:cs typeface="Times New Roman" panose="02020603050405020304" pitchFamily="18" charset="0"/>
                      </a:endParaRPr>
                    </a:p>
                  </a:txBody>
                  <a:tcPr marL="36683" marR="366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6538275"/>
                  </a:ext>
                </a:extLst>
              </a:tr>
              <a:tr h="175166">
                <a:tc>
                  <a:txBody>
                    <a:bodyPr/>
                    <a:lstStyle/>
                    <a:p>
                      <a:pPr algn="ctr">
                        <a:lnSpc>
                          <a:spcPct val="107000"/>
                        </a:lnSpc>
                        <a:spcAft>
                          <a:spcPts val="800"/>
                        </a:spcAft>
                      </a:pPr>
                      <a:r>
                        <a:rPr lang="en-GB"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60</a:t>
                      </a:r>
                      <a:endParaRPr lang="en-GB" sz="600">
                        <a:effectLst/>
                        <a:latin typeface="Calibri" panose="020F0502020204030204" pitchFamily="34" charset="0"/>
                        <a:ea typeface="Calibri" panose="020F0502020204030204" pitchFamily="34" charset="0"/>
                        <a:cs typeface="Times New Roman" panose="02020603050405020304" pitchFamily="18" charset="0"/>
                      </a:endParaRPr>
                    </a:p>
                  </a:txBody>
                  <a:tcPr marL="36683" marR="366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pPr>
                      <a:endParaRPr lang="en-GB" sz="600">
                        <a:effectLst/>
                        <a:latin typeface="Calibri" panose="020F0502020204030204" pitchFamily="34" charset="0"/>
                        <a:cs typeface="Times New Roman" panose="02020603050405020304" pitchFamily="18" charset="0"/>
                      </a:endParaRPr>
                    </a:p>
                  </a:txBody>
                  <a:tcPr marL="36683" marR="366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1000">
                          <a:solidFill>
                            <a:srgbClr val="000000"/>
                          </a:solidFill>
                          <a:effectLst/>
                          <a:latin typeface="Calibri" panose="020F0502020204030204" pitchFamily="34" charset="0"/>
                          <a:ea typeface="Calibri" panose="020F0502020204030204" pitchFamily="34" charset="0"/>
                          <a:cs typeface="Calibri" panose="020F0502020204030204" pitchFamily="34" charset="0"/>
                        </a:rPr>
                        <a:t>2100</a:t>
                      </a:r>
                      <a:endParaRPr lang="en-GB" sz="600">
                        <a:effectLst/>
                        <a:latin typeface="Calibri" panose="020F0502020204030204" pitchFamily="34" charset="0"/>
                        <a:ea typeface="Calibri" panose="020F0502020204030204" pitchFamily="34" charset="0"/>
                        <a:cs typeface="Times New Roman" panose="02020603050405020304" pitchFamily="18" charset="0"/>
                      </a:endParaRPr>
                    </a:p>
                  </a:txBody>
                  <a:tcPr marL="36683" marR="366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2000</a:t>
                      </a:r>
                      <a:endParaRPr lang="en-GB" sz="600">
                        <a:effectLst/>
                        <a:latin typeface="Calibri" panose="020F0502020204030204" pitchFamily="34" charset="0"/>
                        <a:ea typeface="Calibri" panose="020F0502020204030204" pitchFamily="34" charset="0"/>
                        <a:cs typeface="Times New Roman" panose="02020603050405020304" pitchFamily="18" charset="0"/>
                      </a:endParaRPr>
                    </a:p>
                  </a:txBody>
                  <a:tcPr marL="36683" marR="366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1300</a:t>
                      </a:r>
                      <a:endParaRPr lang="en-GB" sz="600">
                        <a:effectLst/>
                        <a:latin typeface="Calibri" panose="020F0502020204030204" pitchFamily="34" charset="0"/>
                        <a:ea typeface="Calibri" panose="020F0502020204030204" pitchFamily="34" charset="0"/>
                        <a:cs typeface="Times New Roman" panose="02020603050405020304" pitchFamily="18" charset="0"/>
                      </a:endParaRPr>
                    </a:p>
                  </a:txBody>
                  <a:tcPr marL="36683" marR="366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85132899"/>
                  </a:ext>
                </a:extLst>
              </a:tr>
              <a:tr h="175166">
                <a:tc>
                  <a:txBody>
                    <a:bodyPr/>
                    <a:lstStyle/>
                    <a:p>
                      <a:pPr algn="ctr">
                        <a:lnSpc>
                          <a:spcPct val="107000"/>
                        </a:lnSpc>
                        <a:spcAft>
                          <a:spcPts val="800"/>
                        </a:spcAft>
                      </a:pPr>
                      <a:r>
                        <a:rPr lang="en-GB"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70</a:t>
                      </a:r>
                      <a:endParaRPr lang="en-GB" sz="600">
                        <a:effectLst/>
                        <a:latin typeface="Calibri" panose="020F0502020204030204" pitchFamily="34" charset="0"/>
                        <a:ea typeface="Calibri" panose="020F0502020204030204" pitchFamily="34" charset="0"/>
                        <a:cs typeface="Times New Roman" panose="02020603050405020304" pitchFamily="18" charset="0"/>
                      </a:endParaRPr>
                    </a:p>
                  </a:txBody>
                  <a:tcPr marL="36683" marR="366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pPr>
                      <a:endParaRPr lang="en-GB" sz="600">
                        <a:effectLst/>
                        <a:latin typeface="Calibri" panose="020F0502020204030204" pitchFamily="34" charset="0"/>
                        <a:cs typeface="Times New Roman" panose="02020603050405020304" pitchFamily="18" charset="0"/>
                      </a:endParaRPr>
                    </a:p>
                  </a:txBody>
                  <a:tcPr marL="36683" marR="366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1000">
                          <a:solidFill>
                            <a:srgbClr val="000000"/>
                          </a:solidFill>
                          <a:effectLst/>
                          <a:latin typeface="Calibri" panose="020F0502020204030204" pitchFamily="34" charset="0"/>
                          <a:ea typeface="Calibri" panose="020F0502020204030204" pitchFamily="34" charset="0"/>
                          <a:cs typeface="Calibri" panose="020F0502020204030204" pitchFamily="34" charset="0"/>
                        </a:rPr>
                        <a:t>2750</a:t>
                      </a:r>
                      <a:endParaRPr lang="en-GB" sz="600">
                        <a:effectLst/>
                        <a:latin typeface="Calibri" panose="020F0502020204030204" pitchFamily="34" charset="0"/>
                        <a:ea typeface="Calibri" panose="020F0502020204030204" pitchFamily="34" charset="0"/>
                        <a:cs typeface="Times New Roman" panose="02020603050405020304" pitchFamily="18" charset="0"/>
                      </a:endParaRPr>
                    </a:p>
                  </a:txBody>
                  <a:tcPr marL="36683" marR="366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2700</a:t>
                      </a:r>
                      <a:endParaRPr lang="en-GB" sz="600">
                        <a:effectLst/>
                        <a:latin typeface="Calibri" panose="020F0502020204030204" pitchFamily="34" charset="0"/>
                        <a:ea typeface="Calibri" panose="020F0502020204030204" pitchFamily="34" charset="0"/>
                        <a:cs typeface="Times New Roman" panose="02020603050405020304" pitchFamily="18" charset="0"/>
                      </a:endParaRPr>
                    </a:p>
                  </a:txBody>
                  <a:tcPr marL="36683" marR="366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1700</a:t>
                      </a:r>
                      <a:endParaRPr lang="en-GB" sz="600">
                        <a:effectLst/>
                        <a:latin typeface="Calibri" panose="020F0502020204030204" pitchFamily="34" charset="0"/>
                        <a:ea typeface="Calibri" panose="020F0502020204030204" pitchFamily="34" charset="0"/>
                        <a:cs typeface="Times New Roman" panose="02020603050405020304" pitchFamily="18" charset="0"/>
                      </a:endParaRPr>
                    </a:p>
                  </a:txBody>
                  <a:tcPr marL="36683" marR="366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68254571"/>
                  </a:ext>
                </a:extLst>
              </a:tr>
              <a:tr h="175166">
                <a:tc>
                  <a:txBody>
                    <a:bodyPr/>
                    <a:lstStyle/>
                    <a:p>
                      <a:pPr algn="ctr">
                        <a:lnSpc>
                          <a:spcPct val="107000"/>
                        </a:lnSpc>
                        <a:spcAft>
                          <a:spcPts val="800"/>
                        </a:spcAft>
                      </a:pPr>
                      <a:r>
                        <a:rPr lang="en-GB"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80</a:t>
                      </a:r>
                      <a:endParaRPr lang="en-GB" sz="600">
                        <a:effectLst/>
                        <a:latin typeface="Calibri" panose="020F0502020204030204" pitchFamily="34" charset="0"/>
                        <a:ea typeface="Calibri" panose="020F0502020204030204" pitchFamily="34" charset="0"/>
                        <a:cs typeface="Times New Roman" panose="02020603050405020304" pitchFamily="18" charset="0"/>
                      </a:endParaRPr>
                    </a:p>
                  </a:txBody>
                  <a:tcPr marL="36683" marR="366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pPr>
                      <a:endParaRPr lang="en-GB" sz="600">
                        <a:effectLst/>
                        <a:latin typeface="Calibri" panose="020F0502020204030204" pitchFamily="34" charset="0"/>
                        <a:cs typeface="Times New Roman" panose="02020603050405020304" pitchFamily="18" charset="0"/>
                      </a:endParaRPr>
                    </a:p>
                  </a:txBody>
                  <a:tcPr marL="36683" marR="366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1000">
                          <a:solidFill>
                            <a:srgbClr val="000000"/>
                          </a:solidFill>
                          <a:effectLst/>
                          <a:latin typeface="Calibri" panose="020F0502020204030204" pitchFamily="34" charset="0"/>
                          <a:ea typeface="Calibri" panose="020F0502020204030204" pitchFamily="34" charset="0"/>
                          <a:cs typeface="Calibri" panose="020F0502020204030204" pitchFamily="34" charset="0"/>
                        </a:rPr>
                        <a:t>3750</a:t>
                      </a:r>
                      <a:endParaRPr lang="en-GB" sz="600">
                        <a:effectLst/>
                        <a:latin typeface="Calibri" panose="020F0502020204030204" pitchFamily="34" charset="0"/>
                        <a:ea typeface="Calibri" panose="020F0502020204030204" pitchFamily="34" charset="0"/>
                        <a:cs typeface="Times New Roman" panose="02020603050405020304" pitchFamily="18" charset="0"/>
                      </a:endParaRPr>
                    </a:p>
                  </a:txBody>
                  <a:tcPr marL="36683" marR="366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pPr>
                      <a:endParaRPr lang="en-GB" sz="600">
                        <a:effectLst/>
                        <a:latin typeface="Calibri" panose="020F0502020204030204" pitchFamily="34" charset="0"/>
                        <a:cs typeface="Times New Roman" panose="02020603050405020304" pitchFamily="18" charset="0"/>
                      </a:endParaRPr>
                    </a:p>
                  </a:txBody>
                  <a:tcPr marL="36683" marR="366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2100</a:t>
                      </a:r>
                      <a:endParaRPr lang="en-GB" sz="600">
                        <a:effectLst/>
                        <a:latin typeface="Calibri" panose="020F0502020204030204" pitchFamily="34" charset="0"/>
                        <a:ea typeface="Calibri" panose="020F0502020204030204" pitchFamily="34" charset="0"/>
                        <a:cs typeface="Times New Roman" panose="02020603050405020304" pitchFamily="18" charset="0"/>
                      </a:endParaRPr>
                    </a:p>
                  </a:txBody>
                  <a:tcPr marL="36683" marR="366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45370223"/>
                  </a:ext>
                </a:extLst>
              </a:tr>
              <a:tr h="175166">
                <a:tc>
                  <a:txBody>
                    <a:bodyPr/>
                    <a:lstStyle/>
                    <a:p>
                      <a:pPr algn="ctr">
                        <a:lnSpc>
                          <a:spcPct val="107000"/>
                        </a:lnSpc>
                        <a:spcAft>
                          <a:spcPts val="800"/>
                        </a:spcAft>
                      </a:pPr>
                      <a:r>
                        <a:rPr lang="en-GB"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90</a:t>
                      </a:r>
                      <a:endParaRPr lang="en-GB" sz="600">
                        <a:effectLst/>
                        <a:latin typeface="Calibri" panose="020F0502020204030204" pitchFamily="34" charset="0"/>
                        <a:ea typeface="Calibri" panose="020F0502020204030204" pitchFamily="34" charset="0"/>
                        <a:cs typeface="Times New Roman" panose="02020603050405020304" pitchFamily="18" charset="0"/>
                      </a:endParaRPr>
                    </a:p>
                  </a:txBody>
                  <a:tcPr marL="36683" marR="366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pPr>
                      <a:endParaRPr lang="en-GB" sz="600">
                        <a:effectLst/>
                        <a:latin typeface="Calibri" panose="020F0502020204030204" pitchFamily="34" charset="0"/>
                        <a:cs typeface="Times New Roman" panose="02020603050405020304" pitchFamily="18" charset="0"/>
                      </a:endParaRPr>
                    </a:p>
                  </a:txBody>
                  <a:tcPr marL="36683" marR="366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1000">
                          <a:solidFill>
                            <a:srgbClr val="000000"/>
                          </a:solidFill>
                          <a:effectLst/>
                          <a:latin typeface="Calibri" panose="020F0502020204030204" pitchFamily="34" charset="0"/>
                          <a:ea typeface="Calibri" panose="020F0502020204030204" pitchFamily="34" charset="0"/>
                          <a:cs typeface="Calibri" panose="020F0502020204030204" pitchFamily="34" charset="0"/>
                        </a:rPr>
                        <a:t>4700</a:t>
                      </a:r>
                      <a:endParaRPr lang="en-GB" sz="600">
                        <a:effectLst/>
                        <a:latin typeface="Calibri" panose="020F0502020204030204" pitchFamily="34" charset="0"/>
                        <a:ea typeface="Calibri" panose="020F0502020204030204" pitchFamily="34" charset="0"/>
                        <a:cs typeface="Times New Roman" panose="02020603050405020304" pitchFamily="18" charset="0"/>
                      </a:endParaRPr>
                    </a:p>
                  </a:txBody>
                  <a:tcPr marL="36683" marR="366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pPr>
                      <a:endParaRPr lang="en-GB" sz="600">
                        <a:effectLst/>
                        <a:latin typeface="Calibri" panose="020F0502020204030204" pitchFamily="34" charset="0"/>
                        <a:cs typeface="Times New Roman" panose="02020603050405020304" pitchFamily="18" charset="0"/>
                      </a:endParaRPr>
                    </a:p>
                  </a:txBody>
                  <a:tcPr marL="36683" marR="366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2600</a:t>
                      </a:r>
                      <a:endParaRPr lang="en-GB" sz="600">
                        <a:effectLst/>
                        <a:latin typeface="Calibri" panose="020F0502020204030204" pitchFamily="34" charset="0"/>
                        <a:ea typeface="Calibri" panose="020F0502020204030204" pitchFamily="34" charset="0"/>
                        <a:cs typeface="Times New Roman" panose="02020603050405020304" pitchFamily="18" charset="0"/>
                      </a:endParaRPr>
                    </a:p>
                  </a:txBody>
                  <a:tcPr marL="36683" marR="366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32523132"/>
                  </a:ext>
                </a:extLst>
              </a:tr>
              <a:tr h="175166">
                <a:tc>
                  <a:txBody>
                    <a:bodyPr/>
                    <a:lstStyle/>
                    <a:p>
                      <a:pPr algn="ctr">
                        <a:lnSpc>
                          <a:spcPct val="107000"/>
                        </a:lnSpc>
                        <a:spcAft>
                          <a:spcPts val="800"/>
                        </a:spcAft>
                      </a:pPr>
                      <a:r>
                        <a:rPr lang="en-GB"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100</a:t>
                      </a:r>
                      <a:endParaRPr lang="en-GB" sz="600">
                        <a:effectLst/>
                        <a:latin typeface="Calibri" panose="020F0502020204030204" pitchFamily="34" charset="0"/>
                        <a:ea typeface="Calibri" panose="020F0502020204030204" pitchFamily="34" charset="0"/>
                        <a:cs typeface="Times New Roman" panose="02020603050405020304" pitchFamily="18" charset="0"/>
                      </a:endParaRPr>
                    </a:p>
                  </a:txBody>
                  <a:tcPr marL="36683" marR="366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pPr>
                      <a:endParaRPr lang="en-GB" sz="600">
                        <a:effectLst/>
                        <a:latin typeface="Calibri" panose="020F0502020204030204" pitchFamily="34" charset="0"/>
                        <a:cs typeface="Times New Roman" panose="02020603050405020304" pitchFamily="18" charset="0"/>
                      </a:endParaRPr>
                    </a:p>
                  </a:txBody>
                  <a:tcPr marL="36683" marR="366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1000">
                          <a:solidFill>
                            <a:srgbClr val="000000"/>
                          </a:solidFill>
                          <a:effectLst/>
                          <a:latin typeface="Calibri" panose="020F0502020204030204" pitchFamily="34" charset="0"/>
                          <a:ea typeface="Calibri" panose="020F0502020204030204" pitchFamily="34" charset="0"/>
                          <a:cs typeface="Calibri" panose="020F0502020204030204" pitchFamily="34" charset="0"/>
                        </a:rPr>
                        <a:t>5600</a:t>
                      </a:r>
                      <a:endParaRPr lang="en-GB" sz="600">
                        <a:effectLst/>
                        <a:latin typeface="Calibri" panose="020F0502020204030204" pitchFamily="34" charset="0"/>
                        <a:ea typeface="Calibri" panose="020F0502020204030204" pitchFamily="34" charset="0"/>
                        <a:cs typeface="Times New Roman" panose="02020603050405020304" pitchFamily="18" charset="0"/>
                      </a:endParaRPr>
                    </a:p>
                  </a:txBody>
                  <a:tcPr marL="36683" marR="366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pPr>
                      <a:endParaRPr lang="en-GB" sz="600">
                        <a:effectLst/>
                        <a:latin typeface="Calibri" panose="020F0502020204030204" pitchFamily="34" charset="0"/>
                        <a:cs typeface="Times New Roman" panose="02020603050405020304" pitchFamily="18" charset="0"/>
                      </a:endParaRPr>
                    </a:p>
                  </a:txBody>
                  <a:tcPr marL="36683" marR="366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3150</a:t>
                      </a:r>
                      <a:endParaRPr lang="en-GB" sz="600">
                        <a:effectLst/>
                        <a:latin typeface="Calibri" panose="020F0502020204030204" pitchFamily="34" charset="0"/>
                        <a:ea typeface="Calibri" panose="020F0502020204030204" pitchFamily="34" charset="0"/>
                        <a:cs typeface="Times New Roman" panose="02020603050405020304" pitchFamily="18" charset="0"/>
                      </a:endParaRPr>
                    </a:p>
                  </a:txBody>
                  <a:tcPr marL="36683" marR="366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78657389"/>
                  </a:ext>
                </a:extLst>
              </a:tr>
              <a:tr h="175166">
                <a:tc>
                  <a:txBody>
                    <a:bodyPr/>
                    <a:lstStyle/>
                    <a:p>
                      <a:pPr algn="ctr">
                        <a:lnSpc>
                          <a:spcPct val="107000"/>
                        </a:lnSpc>
                        <a:spcAft>
                          <a:spcPts val="800"/>
                        </a:spcAft>
                      </a:pPr>
                      <a:r>
                        <a:rPr lang="en-GB"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120</a:t>
                      </a:r>
                      <a:endParaRPr lang="en-GB" sz="600">
                        <a:effectLst/>
                        <a:latin typeface="Calibri" panose="020F0502020204030204" pitchFamily="34" charset="0"/>
                        <a:ea typeface="Calibri" panose="020F0502020204030204" pitchFamily="34" charset="0"/>
                        <a:cs typeface="Times New Roman" panose="02020603050405020304" pitchFamily="18" charset="0"/>
                      </a:endParaRPr>
                    </a:p>
                  </a:txBody>
                  <a:tcPr marL="36683" marR="366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pPr>
                      <a:endParaRPr lang="en-GB" sz="600">
                        <a:effectLst/>
                        <a:latin typeface="Calibri" panose="020F0502020204030204" pitchFamily="34" charset="0"/>
                        <a:cs typeface="Times New Roman" panose="02020603050405020304" pitchFamily="18" charset="0"/>
                      </a:endParaRPr>
                    </a:p>
                  </a:txBody>
                  <a:tcPr marL="36683" marR="366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1000">
                          <a:solidFill>
                            <a:srgbClr val="000000"/>
                          </a:solidFill>
                          <a:effectLst/>
                          <a:latin typeface="Calibri" panose="020F0502020204030204" pitchFamily="34" charset="0"/>
                          <a:ea typeface="Calibri" panose="020F0502020204030204" pitchFamily="34" charset="0"/>
                          <a:cs typeface="Calibri" panose="020F0502020204030204" pitchFamily="34" charset="0"/>
                        </a:rPr>
                        <a:t>6400</a:t>
                      </a:r>
                      <a:endParaRPr lang="en-GB" sz="600">
                        <a:effectLst/>
                        <a:latin typeface="Calibri" panose="020F0502020204030204" pitchFamily="34" charset="0"/>
                        <a:ea typeface="Calibri" panose="020F0502020204030204" pitchFamily="34" charset="0"/>
                        <a:cs typeface="Times New Roman" panose="02020603050405020304" pitchFamily="18" charset="0"/>
                      </a:endParaRPr>
                    </a:p>
                  </a:txBody>
                  <a:tcPr marL="36683" marR="366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pPr>
                      <a:endParaRPr lang="en-GB" sz="600">
                        <a:effectLst/>
                        <a:latin typeface="Calibri" panose="020F0502020204030204" pitchFamily="34" charset="0"/>
                        <a:cs typeface="Times New Roman" panose="02020603050405020304" pitchFamily="18" charset="0"/>
                      </a:endParaRPr>
                    </a:p>
                  </a:txBody>
                  <a:tcPr marL="36683" marR="366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3650</a:t>
                      </a:r>
                      <a:endParaRPr lang="en-GB" sz="600">
                        <a:effectLst/>
                        <a:latin typeface="Calibri" panose="020F0502020204030204" pitchFamily="34" charset="0"/>
                        <a:ea typeface="Calibri" panose="020F0502020204030204" pitchFamily="34" charset="0"/>
                        <a:cs typeface="Times New Roman" panose="02020603050405020304" pitchFamily="18" charset="0"/>
                      </a:endParaRPr>
                    </a:p>
                  </a:txBody>
                  <a:tcPr marL="36683" marR="366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86494571"/>
                  </a:ext>
                </a:extLst>
              </a:tr>
              <a:tr h="175166">
                <a:tc>
                  <a:txBody>
                    <a:bodyPr/>
                    <a:lstStyle/>
                    <a:p>
                      <a:pPr algn="ctr">
                        <a:lnSpc>
                          <a:spcPct val="107000"/>
                        </a:lnSpc>
                        <a:spcAft>
                          <a:spcPts val="800"/>
                        </a:spcAft>
                      </a:pPr>
                      <a:r>
                        <a:rPr lang="en-GB"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140</a:t>
                      </a:r>
                      <a:endParaRPr lang="en-GB" sz="600">
                        <a:effectLst/>
                        <a:latin typeface="Calibri" panose="020F0502020204030204" pitchFamily="34" charset="0"/>
                        <a:ea typeface="Calibri" panose="020F0502020204030204" pitchFamily="34" charset="0"/>
                        <a:cs typeface="Times New Roman" panose="02020603050405020304" pitchFamily="18" charset="0"/>
                      </a:endParaRPr>
                    </a:p>
                  </a:txBody>
                  <a:tcPr marL="36683" marR="366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pPr>
                      <a:endParaRPr lang="en-GB" sz="600">
                        <a:effectLst/>
                        <a:latin typeface="Calibri" panose="020F0502020204030204" pitchFamily="34" charset="0"/>
                        <a:cs typeface="Times New Roman" panose="02020603050405020304" pitchFamily="18" charset="0"/>
                      </a:endParaRPr>
                    </a:p>
                  </a:txBody>
                  <a:tcPr marL="36683" marR="366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1000">
                          <a:solidFill>
                            <a:srgbClr val="000000"/>
                          </a:solidFill>
                          <a:effectLst/>
                          <a:latin typeface="Calibri" panose="020F0502020204030204" pitchFamily="34" charset="0"/>
                          <a:ea typeface="Calibri" panose="020F0502020204030204" pitchFamily="34" charset="0"/>
                          <a:cs typeface="Calibri" panose="020F0502020204030204" pitchFamily="34" charset="0"/>
                        </a:rPr>
                        <a:t>7150</a:t>
                      </a:r>
                      <a:endParaRPr lang="en-GB" sz="600">
                        <a:effectLst/>
                        <a:latin typeface="Calibri" panose="020F0502020204030204" pitchFamily="34" charset="0"/>
                        <a:ea typeface="Calibri" panose="020F0502020204030204" pitchFamily="34" charset="0"/>
                        <a:cs typeface="Times New Roman" panose="02020603050405020304" pitchFamily="18" charset="0"/>
                      </a:endParaRPr>
                    </a:p>
                  </a:txBody>
                  <a:tcPr marL="36683" marR="366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pPr>
                      <a:endParaRPr lang="en-GB" sz="600">
                        <a:effectLst/>
                        <a:latin typeface="Calibri" panose="020F0502020204030204" pitchFamily="34" charset="0"/>
                        <a:cs typeface="Times New Roman" panose="02020603050405020304" pitchFamily="18" charset="0"/>
                      </a:endParaRPr>
                    </a:p>
                  </a:txBody>
                  <a:tcPr marL="36683" marR="366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4200</a:t>
                      </a:r>
                      <a:endParaRPr lang="en-GB" sz="600">
                        <a:effectLst/>
                        <a:latin typeface="Calibri" panose="020F0502020204030204" pitchFamily="34" charset="0"/>
                        <a:ea typeface="Calibri" panose="020F0502020204030204" pitchFamily="34" charset="0"/>
                        <a:cs typeface="Times New Roman" panose="02020603050405020304" pitchFamily="18" charset="0"/>
                      </a:endParaRPr>
                    </a:p>
                  </a:txBody>
                  <a:tcPr marL="36683" marR="366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39556383"/>
                  </a:ext>
                </a:extLst>
              </a:tr>
              <a:tr h="175166">
                <a:tc>
                  <a:txBody>
                    <a:bodyPr/>
                    <a:lstStyle/>
                    <a:p>
                      <a:pPr algn="ctr">
                        <a:lnSpc>
                          <a:spcPct val="107000"/>
                        </a:lnSpc>
                        <a:spcAft>
                          <a:spcPts val="800"/>
                        </a:spcAft>
                      </a:pPr>
                      <a:r>
                        <a:rPr lang="en-GB"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160</a:t>
                      </a:r>
                      <a:endParaRPr lang="en-GB" sz="600">
                        <a:effectLst/>
                        <a:latin typeface="Calibri" panose="020F0502020204030204" pitchFamily="34" charset="0"/>
                        <a:ea typeface="Calibri" panose="020F0502020204030204" pitchFamily="34" charset="0"/>
                        <a:cs typeface="Times New Roman" panose="02020603050405020304" pitchFamily="18" charset="0"/>
                      </a:endParaRPr>
                    </a:p>
                  </a:txBody>
                  <a:tcPr marL="36683" marR="366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pPr>
                      <a:endParaRPr lang="en-GB" sz="600">
                        <a:effectLst/>
                        <a:latin typeface="Calibri" panose="020F0502020204030204" pitchFamily="34" charset="0"/>
                        <a:cs typeface="Times New Roman" panose="02020603050405020304" pitchFamily="18" charset="0"/>
                      </a:endParaRPr>
                    </a:p>
                  </a:txBody>
                  <a:tcPr marL="36683" marR="366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1000">
                          <a:solidFill>
                            <a:srgbClr val="000000"/>
                          </a:solidFill>
                          <a:effectLst/>
                          <a:latin typeface="Calibri" panose="020F0502020204030204" pitchFamily="34" charset="0"/>
                          <a:ea typeface="Calibri" panose="020F0502020204030204" pitchFamily="34" charset="0"/>
                          <a:cs typeface="Calibri" panose="020F0502020204030204" pitchFamily="34" charset="0"/>
                        </a:rPr>
                        <a:t>7450</a:t>
                      </a:r>
                      <a:endParaRPr lang="en-GB" sz="600">
                        <a:effectLst/>
                        <a:latin typeface="Calibri" panose="020F0502020204030204" pitchFamily="34" charset="0"/>
                        <a:ea typeface="Calibri" panose="020F0502020204030204" pitchFamily="34" charset="0"/>
                        <a:cs typeface="Times New Roman" panose="02020603050405020304" pitchFamily="18" charset="0"/>
                      </a:endParaRPr>
                    </a:p>
                  </a:txBody>
                  <a:tcPr marL="36683" marR="366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pPr>
                      <a:endParaRPr lang="en-GB" sz="600">
                        <a:effectLst/>
                        <a:latin typeface="Calibri" panose="020F0502020204030204" pitchFamily="34" charset="0"/>
                        <a:cs typeface="Times New Roman" panose="02020603050405020304" pitchFamily="18" charset="0"/>
                      </a:endParaRPr>
                    </a:p>
                  </a:txBody>
                  <a:tcPr marL="36683" marR="366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4750</a:t>
                      </a:r>
                      <a:endParaRPr lang="en-GB" sz="600">
                        <a:effectLst/>
                        <a:latin typeface="Calibri" panose="020F0502020204030204" pitchFamily="34" charset="0"/>
                        <a:ea typeface="Calibri" panose="020F0502020204030204" pitchFamily="34" charset="0"/>
                        <a:cs typeface="Times New Roman" panose="02020603050405020304" pitchFamily="18" charset="0"/>
                      </a:endParaRPr>
                    </a:p>
                  </a:txBody>
                  <a:tcPr marL="36683" marR="366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10706925"/>
                  </a:ext>
                </a:extLst>
              </a:tr>
              <a:tr h="175166">
                <a:tc>
                  <a:txBody>
                    <a:bodyPr/>
                    <a:lstStyle/>
                    <a:p>
                      <a:pPr algn="ctr">
                        <a:lnSpc>
                          <a:spcPct val="107000"/>
                        </a:lnSpc>
                        <a:spcAft>
                          <a:spcPts val="800"/>
                        </a:spcAft>
                      </a:pPr>
                      <a:r>
                        <a:rPr lang="en-GB"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180</a:t>
                      </a:r>
                      <a:endParaRPr lang="en-GB" sz="600">
                        <a:effectLst/>
                        <a:latin typeface="Calibri" panose="020F0502020204030204" pitchFamily="34" charset="0"/>
                        <a:ea typeface="Calibri" panose="020F0502020204030204" pitchFamily="34" charset="0"/>
                        <a:cs typeface="Times New Roman" panose="02020603050405020304" pitchFamily="18" charset="0"/>
                      </a:endParaRPr>
                    </a:p>
                  </a:txBody>
                  <a:tcPr marL="36683" marR="366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pPr>
                      <a:endParaRPr lang="en-GB" sz="600">
                        <a:effectLst/>
                        <a:latin typeface="Calibri" panose="020F0502020204030204" pitchFamily="34" charset="0"/>
                        <a:cs typeface="Times New Roman" panose="02020603050405020304" pitchFamily="18" charset="0"/>
                      </a:endParaRPr>
                    </a:p>
                  </a:txBody>
                  <a:tcPr marL="36683" marR="366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1000">
                          <a:solidFill>
                            <a:srgbClr val="000000"/>
                          </a:solidFill>
                          <a:effectLst/>
                          <a:latin typeface="Calibri" panose="020F0502020204030204" pitchFamily="34" charset="0"/>
                          <a:ea typeface="Calibri" panose="020F0502020204030204" pitchFamily="34" charset="0"/>
                          <a:cs typeface="Calibri" panose="020F0502020204030204" pitchFamily="34" charset="0"/>
                        </a:rPr>
                        <a:t>7600</a:t>
                      </a:r>
                      <a:endParaRPr lang="en-GB" sz="600">
                        <a:effectLst/>
                        <a:latin typeface="Calibri" panose="020F0502020204030204" pitchFamily="34" charset="0"/>
                        <a:ea typeface="Calibri" panose="020F0502020204030204" pitchFamily="34" charset="0"/>
                        <a:cs typeface="Times New Roman" panose="02020603050405020304" pitchFamily="18" charset="0"/>
                      </a:endParaRPr>
                    </a:p>
                  </a:txBody>
                  <a:tcPr marL="36683" marR="366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pPr>
                      <a:endParaRPr lang="en-GB" sz="600">
                        <a:effectLst/>
                        <a:latin typeface="Calibri" panose="020F0502020204030204" pitchFamily="34" charset="0"/>
                        <a:cs typeface="Times New Roman" panose="02020603050405020304" pitchFamily="18" charset="0"/>
                      </a:endParaRPr>
                    </a:p>
                  </a:txBody>
                  <a:tcPr marL="36683" marR="366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5150</a:t>
                      </a:r>
                      <a:endParaRPr lang="en-GB" sz="600">
                        <a:effectLst/>
                        <a:latin typeface="Calibri" panose="020F0502020204030204" pitchFamily="34" charset="0"/>
                        <a:ea typeface="Calibri" panose="020F0502020204030204" pitchFamily="34" charset="0"/>
                        <a:cs typeface="Times New Roman" panose="02020603050405020304" pitchFamily="18" charset="0"/>
                      </a:endParaRPr>
                    </a:p>
                  </a:txBody>
                  <a:tcPr marL="36683" marR="366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22216845"/>
                  </a:ext>
                </a:extLst>
              </a:tr>
              <a:tr h="175166">
                <a:tc>
                  <a:txBody>
                    <a:bodyPr/>
                    <a:lstStyle/>
                    <a:p>
                      <a:pPr algn="ctr">
                        <a:lnSpc>
                          <a:spcPct val="107000"/>
                        </a:lnSpc>
                        <a:spcAft>
                          <a:spcPts val="800"/>
                        </a:spcAft>
                      </a:pPr>
                      <a:r>
                        <a:rPr lang="en-GB"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200</a:t>
                      </a:r>
                      <a:endParaRPr lang="en-GB" sz="600">
                        <a:effectLst/>
                        <a:latin typeface="Calibri" panose="020F0502020204030204" pitchFamily="34" charset="0"/>
                        <a:ea typeface="Calibri" panose="020F0502020204030204" pitchFamily="34" charset="0"/>
                        <a:cs typeface="Times New Roman" panose="02020603050405020304" pitchFamily="18" charset="0"/>
                      </a:endParaRPr>
                    </a:p>
                  </a:txBody>
                  <a:tcPr marL="36683" marR="366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pPr>
                      <a:endParaRPr lang="en-GB" sz="600">
                        <a:effectLst/>
                        <a:latin typeface="Calibri" panose="020F0502020204030204" pitchFamily="34" charset="0"/>
                        <a:cs typeface="Times New Roman" panose="02020603050405020304" pitchFamily="18" charset="0"/>
                      </a:endParaRPr>
                    </a:p>
                  </a:txBody>
                  <a:tcPr marL="36683" marR="366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1000">
                          <a:solidFill>
                            <a:srgbClr val="000000"/>
                          </a:solidFill>
                          <a:effectLst/>
                          <a:latin typeface="Calibri" panose="020F0502020204030204" pitchFamily="34" charset="0"/>
                          <a:ea typeface="Calibri" panose="020F0502020204030204" pitchFamily="34" charset="0"/>
                          <a:cs typeface="Calibri" panose="020F0502020204030204" pitchFamily="34" charset="0"/>
                        </a:rPr>
                        <a:t>7600</a:t>
                      </a:r>
                      <a:endParaRPr lang="en-GB" sz="600">
                        <a:effectLst/>
                        <a:latin typeface="Calibri" panose="020F0502020204030204" pitchFamily="34" charset="0"/>
                        <a:ea typeface="Calibri" panose="020F0502020204030204" pitchFamily="34" charset="0"/>
                        <a:cs typeface="Times New Roman" panose="02020603050405020304" pitchFamily="18" charset="0"/>
                      </a:endParaRPr>
                    </a:p>
                  </a:txBody>
                  <a:tcPr marL="36683" marR="366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pPr>
                      <a:endParaRPr lang="en-GB" sz="600">
                        <a:effectLst/>
                        <a:latin typeface="Calibri" panose="020F0502020204030204" pitchFamily="34" charset="0"/>
                        <a:cs typeface="Times New Roman" panose="02020603050405020304" pitchFamily="18" charset="0"/>
                      </a:endParaRPr>
                    </a:p>
                  </a:txBody>
                  <a:tcPr marL="36683" marR="366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5300</a:t>
                      </a:r>
                      <a:endParaRPr lang="en-GB" sz="600">
                        <a:effectLst/>
                        <a:latin typeface="Calibri" panose="020F0502020204030204" pitchFamily="34" charset="0"/>
                        <a:ea typeface="Calibri" panose="020F0502020204030204" pitchFamily="34" charset="0"/>
                        <a:cs typeface="Times New Roman" panose="02020603050405020304" pitchFamily="18" charset="0"/>
                      </a:endParaRPr>
                    </a:p>
                  </a:txBody>
                  <a:tcPr marL="36683" marR="366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66884096"/>
                  </a:ext>
                </a:extLst>
              </a:tr>
              <a:tr h="175166">
                <a:tc>
                  <a:txBody>
                    <a:bodyPr/>
                    <a:lstStyle/>
                    <a:p>
                      <a:pPr algn="ctr">
                        <a:lnSpc>
                          <a:spcPct val="107000"/>
                        </a:lnSpc>
                        <a:spcAft>
                          <a:spcPts val="800"/>
                        </a:spcAft>
                      </a:pPr>
                      <a:r>
                        <a:rPr lang="en-GB"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220</a:t>
                      </a:r>
                      <a:endParaRPr lang="en-GB" sz="600">
                        <a:effectLst/>
                        <a:latin typeface="Calibri" panose="020F0502020204030204" pitchFamily="34" charset="0"/>
                        <a:ea typeface="Calibri" panose="020F0502020204030204" pitchFamily="34" charset="0"/>
                        <a:cs typeface="Times New Roman" panose="02020603050405020304" pitchFamily="18" charset="0"/>
                      </a:endParaRPr>
                    </a:p>
                  </a:txBody>
                  <a:tcPr marL="36683" marR="366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pPr>
                      <a:endParaRPr lang="en-GB" sz="600">
                        <a:effectLst/>
                        <a:latin typeface="Calibri" panose="020F0502020204030204" pitchFamily="34" charset="0"/>
                        <a:cs typeface="Times New Roman" panose="02020603050405020304" pitchFamily="18" charset="0"/>
                      </a:endParaRPr>
                    </a:p>
                  </a:txBody>
                  <a:tcPr marL="36683" marR="366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1000">
                          <a:solidFill>
                            <a:srgbClr val="000000"/>
                          </a:solidFill>
                          <a:effectLst/>
                          <a:latin typeface="Calibri" panose="020F0502020204030204" pitchFamily="34" charset="0"/>
                          <a:ea typeface="Calibri" panose="020F0502020204030204" pitchFamily="34" charset="0"/>
                          <a:cs typeface="Calibri" panose="020F0502020204030204" pitchFamily="34" charset="0"/>
                        </a:rPr>
                        <a:t>7450</a:t>
                      </a:r>
                      <a:endParaRPr lang="en-GB" sz="600">
                        <a:effectLst/>
                        <a:latin typeface="Calibri" panose="020F0502020204030204" pitchFamily="34" charset="0"/>
                        <a:ea typeface="Calibri" panose="020F0502020204030204" pitchFamily="34" charset="0"/>
                        <a:cs typeface="Times New Roman" panose="02020603050405020304" pitchFamily="18" charset="0"/>
                      </a:endParaRPr>
                    </a:p>
                  </a:txBody>
                  <a:tcPr marL="36683" marR="366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pPr>
                      <a:endParaRPr lang="en-GB" sz="600">
                        <a:effectLst/>
                        <a:latin typeface="Calibri" panose="020F0502020204030204" pitchFamily="34" charset="0"/>
                        <a:cs typeface="Times New Roman" panose="02020603050405020304" pitchFamily="18" charset="0"/>
                      </a:endParaRPr>
                    </a:p>
                  </a:txBody>
                  <a:tcPr marL="36683" marR="366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pPr>
                      <a:endParaRPr lang="en-GB" sz="600">
                        <a:effectLst/>
                        <a:latin typeface="Calibri" panose="020F0502020204030204" pitchFamily="34" charset="0"/>
                        <a:cs typeface="Times New Roman" panose="02020603050405020304" pitchFamily="18" charset="0"/>
                      </a:endParaRPr>
                    </a:p>
                  </a:txBody>
                  <a:tcPr marL="36683" marR="366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59187971"/>
                  </a:ext>
                </a:extLst>
              </a:tr>
              <a:tr h="175166">
                <a:tc>
                  <a:txBody>
                    <a:bodyPr/>
                    <a:lstStyle/>
                    <a:p>
                      <a:pPr algn="ctr">
                        <a:lnSpc>
                          <a:spcPct val="107000"/>
                        </a:lnSpc>
                        <a:spcAft>
                          <a:spcPts val="800"/>
                        </a:spcAft>
                      </a:pPr>
                      <a:r>
                        <a:rPr lang="en-GB"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240</a:t>
                      </a:r>
                      <a:endParaRPr lang="en-GB" sz="600">
                        <a:effectLst/>
                        <a:latin typeface="Calibri" panose="020F0502020204030204" pitchFamily="34" charset="0"/>
                        <a:ea typeface="Calibri" panose="020F0502020204030204" pitchFamily="34" charset="0"/>
                        <a:cs typeface="Times New Roman" panose="02020603050405020304" pitchFamily="18" charset="0"/>
                      </a:endParaRPr>
                    </a:p>
                  </a:txBody>
                  <a:tcPr marL="36683" marR="366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pPr>
                      <a:endParaRPr lang="en-GB" sz="600">
                        <a:effectLst/>
                        <a:latin typeface="Calibri" panose="020F0502020204030204" pitchFamily="34" charset="0"/>
                        <a:cs typeface="Times New Roman" panose="02020603050405020304" pitchFamily="18" charset="0"/>
                      </a:endParaRPr>
                    </a:p>
                  </a:txBody>
                  <a:tcPr marL="36683" marR="366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1000">
                          <a:solidFill>
                            <a:srgbClr val="000000"/>
                          </a:solidFill>
                          <a:effectLst/>
                          <a:latin typeface="Calibri" panose="020F0502020204030204" pitchFamily="34" charset="0"/>
                          <a:ea typeface="Calibri" panose="020F0502020204030204" pitchFamily="34" charset="0"/>
                          <a:cs typeface="Calibri" panose="020F0502020204030204" pitchFamily="34" charset="0"/>
                        </a:rPr>
                        <a:t>7250</a:t>
                      </a:r>
                      <a:endParaRPr lang="en-GB" sz="600">
                        <a:effectLst/>
                        <a:latin typeface="Calibri" panose="020F0502020204030204" pitchFamily="34" charset="0"/>
                        <a:ea typeface="Calibri" panose="020F0502020204030204" pitchFamily="34" charset="0"/>
                        <a:cs typeface="Times New Roman" panose="02020603050405020304" pitchFamily="18" charset="0"/>
                      </a:endParaRPr>
                    </a:p>
                  </a:txBody>
                  <a:tcPr marL="36683" marR="366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pPr>
                      <a:endParaRPr lang="en-GB" sz="600">
                        <a:effectLst/>
                        <a:latin typeface="Calibri" panose="020F0502020204030204" pitchFamily="34" charset="0"/>
                        <a:cs typeface="Times New Roman" panose="02020603050405020304" pitchFamily="18" charset="0"/>
                      </a:endParaRPr>
                    </a:p>
                  </a:txBody>
                  <a:tcPr marL="36683" marR="366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pPr>
                      <a:endParaRPr lang="en-GB" sz="600">
                        <a:effectLst/>
                        <a:latin typeface="Calibri" panose="020F0502020204030204" pitchFamily="34" charset="0"/>
                        <a:cs typeface="Times New Roman" panose="02020603050405020304" pitchFamily="18" charset="0"/>
                      </a:endParaRPr>
                    </a:p>
                  </a:txBody>
                  <a:tcPr marL="36683" marR="366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22299196"/>
                  </a:ext>
                </a:extLst>
              </a:tr>
              <a:tr h="175166">
                <a:tc>
                  <a:txBody>
                    <a:bodyPr/>
                    <a:lstStyle/>
                    <a:p>
                      <a:pPr algn="ctr">
                        <a:lnSpc>
                          <a:spcPct val="107000"/>
                        </a:lnSpc>
                        <a:spcAft>
                          <a:spcPts val="800"/>
                        </a:spcAft>
                      </a:pPr>
                      <a:r>
                        <a:rPr lang="en-GB"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260</a:t>
                      </a:r>
                      <a:endParaRPr lang="en-GB" sz="600">
                        <a:effectLst/>
                        <a:latin typeface="Calibri" panose="020F0502020204030204" pitchFamily="34" charset="0"/>
                        <a:ea typeface="Calibri" panose="020F0502020204030204" pitchFamily="34" charset="0"/>
                        <a:cs typeface="Times New Roman" panose="02020603050405020304" pitchFamily="18" charset="0"/>
                      </a:endParaRPr>
                    </a:p>
                  </a:txBody>
                  <a:tcPr marL="36683" marR="366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pPr>
                      <a:endParaRPr lang="en-GB" sz="600">
                        <a:effectLst/>
                        <a:latin typeface="Calibri" panose="020F0502020204030204" pitchFamily="34" charset="0"/>
                        <a:cs typeface="Times New Roman" panose="02020603050405020304" pitchFamily="18" charset="0"/>
                      </a:endParaRPr>
                    </a:p>
                  </a:txBody>
                  <a:tcPr marL="36683" marR="366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1000">
                          <a:solidFill>
                            <a:srgbClr val="000000"/>
                          </a:solidFill>
                          <a:effectLst/>
                          <a:latin typeface="Calibri" panose="020F0502020204030204" pitchFamily="34" charset="0"/>
                          <a:ea typeface="Calibri" panose="020F0502020204030204" pitchFamily="34" charset="0"/>
                          <a:cs typeface="Calibri" panose="020F0502020204030204" pitchFamily="34" charset="0"/>
                        </a:rPr>
                        <a:t>6950</a:t>
                      </a:r>
                      <a:endParaRPr lang="en-GB" sz="600">
                        <a:effectLst/>
                        <a:latin typeface="Calibri" panose="020F0502020204030204" pitchFamily="34" charset="0"/>
                        <a:ea typeface="Calibri" panose="020F0502020204030204" pitchFamily="34" charset="0"/>
                        <a:cs typeface="Times New Roman" panose="02020603050405020304" pitchFamily="18" charset="0"/>
                      </a:endParaRPr>
                    </a:p>
                  </a:txBody>
                  <a:tcPr marL="36683" marR="366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pPr>
                      <a:endParaRPr lang="en-GB" sz="600">
                        <a:effectLst/>
                        <a:latin typeface="Calibri" panose="020F0502020204030204" pitchFamily="34" charset="0"/>
                        <a:cs typeface="Times New Roman" panose="02020603050405020304" pitchFamily="18" charset="0"/>
                      </a:endParaRPr>
                    </a:p>
                  </a:txBody>
                  <a:tcPr marL="36683" marR="366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pPr>
                      <a:endParaRPr lang="en-GB" sz="600">
                        <a:effectLst/>
                        <a:latin typeface="Calibri" panose="020F0502020204030204" pitchFamily="34" charset="0"/>
                        <a:cs typeface="Times New Roman" panose="02020603050405020304" pitchFamily="18" charset="0"/>
                      </a:endParaRPr>
                    </a:p>
                  </a:txBody>
                  <a:tcPr marL="36683" marR="366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69098683"/>
                  </a:ext>
                </a:extLst>
              </a:tr>
              <a:tr h="175166">
                <a:tc>
                  <a:txBody>
                    <a:bodyPr/>
                    <a:lstStyle/>
                    <a:p>
                      <a:pPr algn="ctr">
                        <a:lnSpc>
                          <a:spcPct val="107000"/>
                        </a:lnSpc>
                        <a:spcAft>
                          <a:spcPts val="800"/>
                        </a:spcAft>
                      </a:pPr>
                      <a:r>
                        <a:rPr lang="en-GB"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280</a:t>
                      </a:r>
                      <a:endParaRPr lang="en-GB" sz="600">
                        <a:effectLst/>
                        <a:latin typeface="Calibri" panose="020F0502020204030204" pitchFamily="34" charset="0"/>
                        <a:ea typeface="Calibri" panose="020F0502020204030204" pitchFamily="34" charset="0"/>
                        <a:cs typeface="Times New Roman" panose="02020603050405020304" pitchFamily="18" charset="0"/>
                      </a:endParaRPr>
                    </a:p>
                  </a:txBody>
                  <a:tcPr marL="36683" marR="366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pPr>
                      <a:endParaRPr lang="en-GB" sz="600">
                        <a:effectLst/>
                        <a:latin typeface="Calibri" panose="020F0502020204030204" pitchFamily="34" charset="0"/>
                        <a:cs typeface="Times New Roman" panose="02020603050405020304" pitchFamily="18" charset="0"/>
                      </a:endParaRPr>
                    </a:p>
                  </a:txBody>
                  <a:tcPr marL="36683" marR="366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1000">
                          <a:solidFill>
                            <a:srgbClr val="000000"/>
                          </a:solidFill>
                          <a:effectLst/>
                          <a:latin typeface="Calibri" panose="020F0502020204030204" pitchFamily="34" charset="0"/>
                          <a:ea typeface="Calibri" panose="020F0502020204030204" pitchFamily="34" charset="0"/>
                          <a:cs typeface="Calibri" panose="020F0502020204030204" pitchFamily="34" charset="0"/>
                        </a:rPr>
                        <a:t>7000</a:t>
                      </a:r>
                      <a:endParaRPr lang="en-GB" sz="600">
                        <a:effectLst/>
                        <a:latin typeface="Calibri" panose="020F0502020204030204" pitchFamily="34" charset="0"/>
                        <a:ea typeface="Calibri" panose="020F0502020204030204" pitchFamily="34" charset="0"/>
                        <a:cs typeface="Times New Roman" panose="02020603050405020304" pitchFamily="18" charset="0"/>
                      </a:endParaRPr>
                    </a:p>
                  </a:txBody>
                  <a:tcPr marL="36683" marR="366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pPr>
                      <a:endParaRPr lang="en-GB" sz="600">
                        <a:effectLst/>
                        <a:latin typeface="Calibri" panose="020F0502020204030204" pitchFamily="34" charset="0"/>
                        <a:cs typeface="Times New Roman" panose="02020603050405020304" pitchFamily="18" charset="0"/>
                      </a:endParaRPr>
                    </a:p>
                  </a:txBody>
                  <a:tcPr marL="36683" marR="366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pPr>
                      <a:endParaRPr lang="en-GB" sz="600">
                        <a:effectLst/>
                        <a:latin typeface="Calibri" panose="020F0502020204030204" pitchFamily="34" charset="0"/>
                        <a:cs typeface="Times New Roman" panose="02020603050405020304" pitchFamily="18" charset="0"/>
                      </a:endParaRPr>
                    </a:p>
                  </a:txBody>
                  <a:tcPr marL="36683" marR="366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58972605"/>
                  </a:ext>
                </a:extLst>
              </a:tr>
              <a:tr h="175166">
                <a:tc>
                  <a:txBody>
                    <a:bodyPr/>
                    <a:lstStyle/>
                    <a:p>
                      <a:pPr algn="ctr">
                        <a:lnSpc>
                          <a:spcPct val="107000"/>
                        </a:lnSpc>
                        <a:spcAft>
                          <a:spcPts val="800"/>
                        </a:spcAft>
                      </a:pPr>
                      <a:r>
                        <a:rPr lang="en-GB" sz="10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300</a:t>
                      </a:r>
                      <a:endParaRPr lang="en-GB" sz="600">
                        <a:effectLst/>
                        <a:latin typeface="Calibri" panose="020F0502020204030204" pitchFamily="34" charset="0"/>
                        <a:ea typeface="Calibri" panose="020F0502020204030204" pitchFamily="34" charset="0"/>
                        <a:cs typeface="Times New Roman" panose="02020603050405020304" pitchFamily="18" charset="0"/>
                      </a:endParaRPr>
                    </a:p>
                  </a:txBody>
                  <a:tcPr marL="36683" marR="366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pPr>
                      <a:endParaRPr lang="en-GB" sz="600">
                        <a:effectLst/>
                        <a:latin typeface="Calibri" panose="020F0502020204030204" pitchFamily="34" charset="0"/>
                        <a:cs typeface="Times New Roman" panose="02020603050405020304" pitchFamily="18" charset="0"/>
                      </a:endParaRPr>
                    </a:p>
                  </a:txBody>
                  <a:tcPr marL="36683" marR="366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1000">
                          <a:solidFill>
                            <a:srgbClr val="000000"/>
                          </a:solidFill>
                          <a:effectLst/>
                          <a:latin typeface="Calibri" panose="020F0502020204030204" pitchFamily="34" charset="0"/>
                          <a:ea typeface="Calibri" panose="020F0502020204030204" pitchFamily="34" charset="0"/>
                          <a:cs typeface="Calibri" panose="020F0502020204030204" pitchFamily="34" charset="0"/>
                        </a:rPr>
                        <a:t>7500</a:t>
                      </a:r>
                      <a:endParaRPr lang="en-GB" sz="600">
                        <a:effectLst/>
                        <a:latin typeface="Calibri" panose="020F0502020204030204" pitchFamily="34" charset="0"/>
                        <a:ea typeface="Calibri" panose="020F0502020204030204" pitchFamily="34" charset="0"/>
                        <a:cs typeface="Times New Roman" panose="02020603050405020304" pitchFamily="18" charset="0"/>
                      </a:endParaRPr>
                    </a:p>
                  </a:txBody>
                  <a:tcPr marL="36683" marR="366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pPr>
                      <a:endParaRPr lang="en-GB" sz="600">
                        <a:effectLst/>
                        <a:latin typeface="Calibri" panose="020F0502020204030204" pitchFamily="34" charset="0"/>
                        <a:cs typeface="Times New Roman" panose="02020603050405020304" pitchFamily="18" charset="0"/>
                      </a:endParaRPr>
                    </a:p>
                  </a:txBody>
                  <a:tcPr marL="36683" marR="366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pPr>
                      <a:endParaRPr lang="en-GB" sz="600" dirty="0">
                        <a:effectLst/>
                        <a:latin typeface="Calibri" panose="020F0502020204030204" pitchFamily="34" charset="0"/>
                        <a:cs typeface="Times New Roman" panose="02020603050405020304" pitchFamily="18" charset="0"/>
                      </a:endParaRPr>
                    </a:p>
                  </a:txBody>
                  <a:tcPr marL="36683" marR="3668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98054408"/>
                  </a:ext>
                </a:extLst>
              </a:tr>
            </a:tbl>
          </a:graphicData>
        </a:graphic>
      </p:graphicFrame>
    </p:spTree>
    <p:extLst>
      <p:ext uri="{BB962C8B-B14F-4D97-AF65-F5344CB8AC3E}">
        <p14:creationId xmlns:p14="http://schemas.microsoft.com/office/powerpoint/2010/main" val="31998675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13A8EB-52ED-450F-844F-A676A98DA0F7}"/>
              </a:ext>
            </a:extLst>
          </p:cNvPr>
          <p:cNvSpPr>
            <a:spLocks noGrp="1"/>
          </p:cNvSpPr>
          <p:nvPr>
            <p:ph type="title"/>
          </p:nvPr>
        </p:nvSpPr>
        <p:spPr>
          <a:xfrm>
            <a:off x="3215680" y="980728"/>
            <a:ext cx="7067128" cy="580926"/>
          </a:xfrm>
        </p:spPr>
        <p:txBody>
          <a:bodyPr>
            <a:normAutofit fontScale="90000"/>
          </a:bodyPr>
          <a:lstStyle/>
          <a:p>
            <a:r>
              <a:rPr lang="en-US" dirty="0"/>
              <a:t>H</a:t>
            </a:r>
            <a:r>
              <a:rPr lang="en-GB" dirty="0"/>
              <a:t>ow do they compare?</a:t>
            </a:r>
            <a:br>
              <a:rPr lang="en-GB" dirty="0"/>
            </a:br>
            <a:endParaRPr lang="en-GB" dirty="0"/>
          </a:p>
        </p:txBody>
      </p:sp>
      <p:grpSp>
        <p:nvGrpSpPr>
          <p:cNvPr id="11" name="Group 10">
            <a:extLst>
              <a:ext uri="{FF2B5EF4-FFF2-40B4-BE49-F238E27FC236}">
                <a16:creationId xmlns:a16="http://schemas.microsoft.com/office/drawing/2014/main" id="{13F0CAEA-FB13-4727-BF9D-F020D779FBC9}"/>
              </a:ext>
            </a:extLst>
          </p:cNvPr>
          <p:cNvGrpSpPr/>
          <p:nvPr/>
        </p:nvGrpSpPr>
        <p:grpSpPr>
          <a:xfrm>
            <a:off x="1655496" y="1120755"/>
            <a:ext cx="1275653" cy="1747141"/>
            <a:chOff x="390258" y="1824943"/>
            <a:chExt cx="2604581" cy="3645024"/>
          </a:xfrm>
        </p:grpSpPr>
        <p:pic>
          <p:nvPicPr>
            <p:cNvPr id="8" name="Picture 7" descr="A picture containing tree, outdoor, plant, poplar&#10;&#10;Description automatically generated">
              <a:extLst>
                <a:ext uri="{FF2B5EF4-FFF2-40B4-BE49-F238E27FC236}">
                  <a16:creationId xmlns:a16="http://schemas.microsoft.com/office/drawing/2014/main" id="{457A67CE-9F10-401B-8644-907991E4E187}"/>
                </a:ext>
              </a:extLst>
            </p:cNvPr>
            <p:cNvPicPr>
              <a:picLocks noChangeAspect="1"/>
            </p:cNvPicPr>
            <p:nvPr/>
          </p:nvPicPr>
          <p:blipFill>
            <a:blip r:embed="rId3"/>
            <a:stretch>
              <a:fillRect/>
            </a:stretch>
          </p:blipFill>
          <p:spPr>
            <a:xfrm>
              <a:off x="390258" y="1824943"/>
              <a:ext cx="2604581" cy="3645024"/>
            </a:xfrm>
            <a:prstGeom prst="rect">
              <a:avLst/>
            </a:prstGeom>
          </p:spPr>
        </p:pic>
        <p:sp>
          <p:nvSpPr>
            <p:cNvPr id="9" name="TextBox 8">
              <a:extLst>
                <a:ext uri="{FF2B5EF4-FFF2-40B4-BE49-F238E27FC236}">
                  <a16:creationId xmlns:a16="http://schemas.microsoft.com/office/drawing/2014/main" id="{26DB0A6B-AFE1-454E-83F7-40A1635E0118}"/>
                </a:ext>
              </a:extLst>
            </p:cNvPr>
            <p:cNvSpPr txBox="1"/>
            <p:nvPr/>
          </p:nvSpPr>
          <p:spPr>
            <a:xfrm>
              <a:off x="1111298" y="4762082"/>
              <a:ext cx="1175645" cy="706318"/>
            </a:xfrm>
            <a:prstGeom prst="rect">
              <a:avLst/>
            </a:prstGeom>
            <a:noFill/>
          </p:spPr>
          <p:txBody>
            <a:bodyPr wrap="none" rtlCol="0">
              <a:spAutoFit/>
            </a:bodyPr>
            <a:lstStyle/>
            <a:p>
              <a:r>
                <a:rPr lang="en-GB" sz="1600" dirty="0">
                  <a:solidFill>
                    <a:schemeClr val="bg1"/>
                  </a:solidFill>
                  <a:latin typeface="+mn-lt"/>
                </a:rPr>
                <a:t>Oak</a:t>
              </a:r>
            </a:p>
          </p:txBody>
        </p:sp>
      </p:grpSp>
      <p:grpSp>
        <p:nvGrpSpPr>
          <p:cNvPr id="12" name="Group 11">
            <a:extLst>
              <a:ext uri="{FF2B5EF4-FFF2-40B4-BE49-F238E27FC236}">
                <a16:creationId xmlns:a16="http://schemas.microsoft.com/office/drawing/2014/main" id="{59ED71E6-A189-40C1-B021-10EC01041055}"/>
              </a:ext>
            </a:extLst>
          </p:cNvPr>
          <p:cNvGrpSpPr/>
          <p:nvPr/>
        </p:nvGrpSpPr>
        <p:grpSpPr>
          <a:xfrm>
            <a:off x="1655495" y="3000301"/>
            <a:ext cx="1275652" cy="1747141"/>
            <a:chOff x="3205334" y="1824943"/>
            <a:chExt cx="2733331" cy="3645024"/>
          </a:xfrm>
        </p:grpSpPr>
        <p:pic>
          <p:nvPicPr>
            <p:cNvPr id="4" name="Picture 3" descr="A picture containing tree, outdoor, plant, oak&#10;&#10;Description automatically generated">
              <a:extLst>
                <a:ext uri="{FF2B5EF4-FFF2-40B4-BE49-F238E27FC236}">
                  <a16:creationId xmlns:a16="http://schemas.microsoft.com/office/drawing/2014/main" id="{7BDEE297-4571-4ADE-82C8-DAD43504E4C4}"/>
                </a:ext>
              </a:extLst>
            </p:cNvPr>
            <p:cNvPicPr>
              <a:picLocks noChangeAspect="1"/>
            </p:cNvPicPr>
            <p:nvPr/>
          </p:nvPicPr>
          <p:blipFill>
            <a:blip r:embed="rId4"/>
            <a:stretch>
              <a:fillRect/>
            </a:stretch>
          </p:blipFill>
          <p:spPr>
            <a:xfrm>
              <a:off x="3205334" y="1824943"/>
              <a:ext cx="2733331" cy="3645024"/>
            </a:xfrm>
            <a:prstGeom prst="rect">
              <a:avLst/>
            </a:prstGeom>
          </p:spPr>
        </p:pic>
        <p:sp>
          <p:nvSpPr>
            <p:cNvPr id="10" name="TextBox 9">
              <a:extLst>
                <a:ext uri="{FF2B5EF4-FFF2-40B4-BE49-F238E27FC236}">
                  <a16:creationId xmlns:a16="http://schemas.microsoft.com/office/drawing/2014/main" id="{9C877EA8-BC8B-46E2-A966-CB1905BF61A4}"/>
                </a:ext>
              </a:extLst>
            </p:cNvPr>
            <p:cNvSpPr txBox="1"/>
            <p:nvPr/>
          </p:nvSpPr>
          <p:spPr>
            <a:xfrm>
              <a:off x="3626324" y="4762082"/>
              <a:ext cx="1854900" cy="706318"/>
            </a:xfrm>
            <a:prstGeom prst="rect">
              <a:avLst/>
            </a:prstGeom>
            <a:noFill/>
          </p:spPr>
          <p:txBody>
            <a:bodyPr wrap="none" rtlCol="0">
              <a:spAutoFit/>
            </a:bodyPr>
            <a:lstStyle/>
            <a:p>
              <a:r>
                <a:rPr lang="en-GB" sz="1600" dirty="0">
                  <a:solidFill>
                    <a:schemeClr val="bg1"/>
                  </a:solidFill>
                  <a:latin typeface="+mn-lt"/>
                </a:rPr>
                <a:t>Cherry</a:t>
              </a:r>
            </a:p>
          </p:txBody>
        </p:sp>
      </p:grpSp>
      <p:grpSp>
        <p:nvGrpSpPr>
          <p:cNvPr id="16" name="Group 15">
            <a:extLst>
              <a:ext uri="{FF2B5EF4-FFF2-40B4-BE49-F238E27FC236}">
                <a16:creationId xmlns:a16="http://schemas.microsoft.com/office/drawing/2014/main" id="{49439EF8-F2A1-43F8-8951-0457FFF827D3}"/>
              </a:ext>
            </a:extLst>
          </p:cNvPr>
          <p:cNvGrpSpPr/>
          <p:nvPr/>
        </p:nvGrpSpPr>
        <p:grpSpPr>
          <a:xfrm>
            <a:off x="1655496" y="4879847"/>
            <a:ext cx="1275653" cy="1748073"/>
            <a:chOff x="6021100" y="1824943"/>
            <a:chExt cx="2850889" cy="3645024"/>
          </a:xfrm>
        </p:grpSpPr>
        <p:pic>
          <p:nvPicPr>
            <p:cNvPr id="15" name="Picture 14" descr="A tall tree in a yard&#10;&#10;Description automatically generated with low confidence">
              <a:extLst>
                <a:ext uri="{FF2B5EF4-FFF2-40B4-BE49-F238E27FC236}">
                  <a16:creationId xmlns:a16="http://schemas.microsoft.com/office/drawing/2014/main" id="{56978526-70EB-49D2-94E2-85E8BB1CA735}"/>
                </a:ext>
              </a:extLst>
            </p:cNvPr>
            <p:cNvPicPr>
              <a:picLocks noChangeAspect="1"/>
            </p:cNvPicPr>
            <p:nvPr/>
          </p:nvPicPr>
          <p:blipFill>
            <a:blip r:embed="rId5"/>
            <a:stretch>
              <a:fillRect/>
            </a:stretch>
          </p:blipFill>
          <p:spPr>
            <a:xfrm>
              <a:off x="6021100" y="1824943"/>
              <a:ext cx="2850889" cy="3645024"/>
            </a:xfrm>
            <a:prstGeom prst="rect">
              <a:avLst/>
            </a:prstGeom>
          </p:spPr>
        </p:pic>
        <p:sp>
          <p:nvSpPr>
            <p:cNvPr id="13" name="TextBox 12">
              <a:extLst>
                <a:ext uri="{FF2B5EF4-FFF2-40B4-BE49-F238E27FC236}">
                  <a16:creationId xmlns:a16="http://schemas.microsoft.com/office/drawing/2014/main" id="{1CA1A357-35D6-43AD-A8BE-531AAC0984EC}"/>
                </a:ext>
              </a:extLst>
            </p:cNvPr>
            <p:cNvSpPr txBox="1"/>
            <p:nvPr/>
          </p:nvSpPr>
          <p:spPr>
            <a:xfrm>
              <a:off x="6522381" y="4762082"/>
              <a:ext cx="1899137" cy="705942"/>
            </a:xfrm>
            <a:prstGeom prst="rect">
              <a:avLst/>
            </a:prstGeom>
            <a:noFill/>
          </p:spPr>
          <p:txBody>
            <a:bodyPr wrap="none" rtlCol="0">
              <a:spAutoFit/>
            </a:bodyPr>
            <a:lstStyle/>
            <a:p>
              <a:r>
                <a:rPr lang="en-GB" sz="1600" dirty="0">
                  <a:solidFill>
                    <a:schemeClr val="bg1"/>
                  </a:solidFill>
                  <a:latin typeface="+mn-lt"/>
                </a:rPr>
                <a:t>Spruce</a:t>
              </a:r>
            </a:p>
          </p:txBody>
        </p:sp>
      </p:grpSp>
      <p:pic>
        <p:nvPicPr>
          <p:cNvPr id="14" name="Picture 13" descr="Chart, line chart&#10;&#10;Description automatically generated">
            <a:hlinkClick r:id="rId6"/>
            <a:extLst>
              <a:ext uri="{FF2B5EF4-FFF2-40B4-BE49-F238E27FC236}">
                <a16:creationId xmlns:a16="http://schemas.microsoft.com/office/drawing/2014/main" id="{34424BAC-2B16-4D8B-AE00-12B4090856EF}"/>
              </a:ext>
            </a:extLst>
          </p:cNvPr>
          <p:cNvPicPr>
            <a:picLocks noChangeAspect="1"/>
          </p:cNvPicPr>
          <p:nvPr/>
        </p:nvPicPr>
        <p:blipFill rotWithShape="1">
          <a:blip r:embed="rId7"/>
          <a:srcRect l="10625"/>
          <a:stretch/>
        </p:blipFill>
        <p:spPr>
          <a:xfrm>
            <a:off x="3619726" y="1844825"/>
            <a:ext cx="6084168" cy="4538335"/>
          </a:xfrm>
          <a:prstGeom prst="rect">
            <a:avLst/>
          </a:prstGeom>
        </p:spPr>
      </p:pic>
    </p:spTree>
    <p:extLst>
      <p:ext uri="{BB962C8B-B14F-4D97-AF65-F5344CB8AC3E}">
        <p14:creationId xmlns:p14="http://schemas.microsoft.com/office/powerpoint/2010/main" val="4182015826"/>
      </p:ext>
    </p:extLst>
  </p:cSld>
  <p:clrMapOvr>
    <a:masterClrMapping/>
  </p:clrMapOvr>
</p:sld>
</file>

<file path=ppt/theme/theme1.xml><?xml version="1.0" encoding="utf-8"?>
<a:theme xmlns:a="http://schemas.openxmlformats.org/drawingml/2006/main" name="Blank Presentation">
  <a:themeElements>
    <a:clrScheme name="Custom 1">
      <a:dk1>
        <a:srgbClr val="000000"/>
      </a:dk1>
      <a:lt1>
        <a:sysClr val="window" lastClr="FFFFFF"/>
      </a:lt1>
      <a:dk2>
        <a:srgbClr val="002147"/>
      </a:dk2>
      <a:lt2>
        <a:srgbClr val="009FDA"/>
      </a:lt2>
      <a:accent1>
        <a:srgbClr val="DD2B6B"/>
      </a:accent1>
      <a:accent2>
        <a:srgbClr val="8884D5"/>
      </a:accent2>
      <a:accent3>
        <a:srgbClr val="2399A2"/>
      </a:accent3>
      <a:accent4>
        <a:srgbClr val="FCAF17"/>
      </a:accent4>
      <a:accent5>
        <a:srgbClr val="FF5800"/>
      </a:accent5>
      <a:accent6>
        <a:srgbClr val="50B848"/>
      </a:accent6>
      <a:hlink>
        <a:srgbClr val="009FDA"/>
      </a:hlink>
      <a:folHlink>
        <a:srgbClr val="002147"/>
      </a:folHlink>
    </a:clrScheme>
    <a:fontScheme name="Blank Presentation">
      <a:majorFont>
        <a:latin typeface="Times"/>
        <a:ea typeface="ヒラギノ角ゴ Pro W3"/>
        <a:cs typeface=""/>
      </a:majorFont>
      <a:minorFont>
        <a:latin typeface="Rockwell"/>
        <a:ea typeface="ヒラギノ角ゴ Pro W3"/>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ea typeface="ヒラギノ角ゴ Pro W3"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ea typeface="ヒラギノ角ゴ Pro W3"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CE8E786DE3C014483C33800E6A3C8C3" ma:contentTypeVersion="9" ma:contentTypeDescription="Create a new document." ma:contentTypeScope="" ma:versionID="643ac29de93f0be2ec810811674aae5e">
  <xsd:schema xmlns:xsd="http://www.w3.org/2001/XMLSchema" xmlns:xs="http://www.w3.org/2001/XMLSchema" xmlns:p="http://schemas.microsoft.com/office/2006/metadata/properties" xmlns:ns2="9099de19-e57d-482e-a924-eab511dc73b9" targetNamespace="http://schemas.microsoft.com/office/2006/metadata/properties" ma:root="true" ma:fieldsID="f02848ec9652b8d04f72b3835b6f5e3e" ns2:_="">
    <xsd:import namespace="9099de19-e57d-482e-a924-eab511dc73b9"/>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099de19-e57d-482e-a924-eab511dc73b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8F92059-798E-444F-880B-26B0EADDCF8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099de19-e57d-482e-a924-eab511dc73b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52718FFB-5661-464B-AF2C-3CAD66E93AF8}">
  <ds:schemaRefs>
    <ds:schemaRef ds:uri="http://schemas.microsoft.com/office/infopath/2007/PartnerControls"/>
    <ds:schemaRef ds:uri="http://purl.org/dc/elements/1.1/"/>
    <ds:schemaRef ds:uri="http://schemas.microsoft.com/office/2006/metadata/properties"/>
    <ds:schemaRef ds:uri="http://schemas.microsoft.com/office/2006/documentManagement/types"/>
    <ds:schemaRef ds:uri="http://purl.org/dc/terms/"/>
    <ds:schemaRef ds:uri="98b217e4-fc1b-49b4-a59d-04b4abfceccd"/>
    <ds:schemaRef ds:uri="http://purl.org/dc/dcmitype/"/>
    <ds:schemaRef ds:uri="http://schemas.openxmlformats.org/package/2006/metadata/core-properties"/>
    <ds:schemaRef ds:uri="2c6043a8-5548-4d49-96f0-e2b5eeae75ad"/>
    <ds:schemaRef ds:uri="http://www.w3.org/XML/1998/namespace"/>
  </ds:schemaRefs>
</ds:datastoreItem>
</file>

<file path=customXml/itemProps3.xml><?xml version="1.0" encoding="utf-8"?>
<ds:datastoreItem xmlns:ds="http://schemas.openxmlformats.org/officeDocument/2006/customXml" ds:itemID="{29127596-3692-4F25-A89D-C47E4E44189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0</TotalTime>
  <Words>1230</Words>
  <Application>Microsoft Office PowerPoint</Application>
  <PresentationFormat>Widescreen</PresentationFormat>
  <Paragraphs>143</Paragraphs>
  <Slides>10</Slides>
  <Notes>8</Notes>
  <HiddenSlides>1</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10</vt:i4>
      </vt:variant>
    </vt:vector>
  </HeadingPairs>
  <TitlesOfParts>
    <vt:vector size="18" baseType="lpstr">
      <vt:lpstr>Arial</vt:lpstr>
      <vt:lpstr>Calibri</vt:lpstr>
      <vt:lpstr>NexusSerif</vt:lpstr>
      <vt:lpstr>PT Serif</vt:lpstr>
      <vt:lpstr>Rockwell</vt:lpstr>
      <vt:lpstr>Times</vt:lpstr>
      <vt:lpstr>Wingdings</vt:lpstr>
      <vt:lpstr>Blank Presentation</vt:lpstr>
      <vt:lpstr>Trees and Carbon Capture</vt:lpstr>
      <vt:lpstr>Carbon sequestration</vt:lpstr>
      <vt:lpstr>English Oak</vt:lpstr>
      <vt:lpstr>Wild Cherry</vt:lpstr>
      <vt:lpstr>Norway Spruce</vt:lpstr>
      <vt:lpstr>How do they compare? </vt:lpstr>
      <vt:lpstr>How do they compare? </vt:lpstr>
      <vt:lpstr>Possible approach </vt:lpstr>
      <vt:lpstr>How do they compare? </vt:lpstr>
      <vt:lpstr>How do they compare? </vt:lpstr>
    </vt:vector>
  </TitlesOfParts>
  <Company>Rumba Graphic Design Ltd</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MEI PowerPoint Template</dc:title>
  <dc:creator>Simon Rees</dc:creator>
  <cp:lastModifiedBy>Emma Bell</cp:lastModifiedBy>
  <cp:revision>51</cp:revision>
  <dcterms:created xsi:type="dcterms:W3CDTF">2012-04-23T14:18:00Z</dcterms:created>
  <dcterms:modified xsi:type="dcterms:W3CDTF">2021-12-06T10:53:01Z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0x010100ECE8E786DE3C014483C33800E6A3C8C3</vt:lpwstr>
  </property>
</Properties>
</file>