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84" r:id="rId2"/>
    <p:sldMasterId id="2147483708" r:id="rId3"/>
    <p:sldMasterId id="2147483720" r:id="rId4"/>
  </p:sldMasterIdLst>
  <p:notesMasterIdLst>
    <p:notesMasterId r:id="rId14"/>
  </p:notesMasterIdLst>
  <p:handoutMasterIdLst>
    <p:handoutMasterId r:id="rId15"/>
  </p:handoutMasterIdLst>
  <p:sldIdLst>
    <p:sldId id="270" r:id="rId5"/>
    <p:sldId id="257" r:id="rId6"/>
    <p:sldId id="262" r:id="rId7"/>
    <p:sldId id="316" r:id="rId8"/>
    <p:sldId id="318" r:id="rId9"/>
    <p:sldId id="319" r:id="rId10"/>
    <p:sldId id="320" r:id="rId11"/>
    <p:sldId id="323" r:id="rId12"/>
    <p:sldId id="31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6D4AA4-764A-822C-5E12-64A461E97E4A}" name="David Hills-Taylor" initials="DHT" userId="78abecb0f368a2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p:restoredTop sz="90950" autoAdjust="0"/>
  </p:normalViewPr>
  <p:slideViewPr>
    <p:cSldViewPr snapToGrid="0" snapToObjects="1">
      <p:cViewPr varScale="1">
        <p:scale>
          <a:sx n="61" d="100"/>
          <a:sy n="61" d="100"/>
        </p:scale>
        <p:origin x="1436"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3" d="100"/>
          <a:sy n="123" d="100"/>
        </p:scale>
        <p:origin x="24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C82A6D-5B87-78DF-5401-214D5C5032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7E8D2A-F88C-89E0-3FE0-79B91E9D78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D76EED-233C-454C-A142-7452DC8FE68E}" type="datetimeFigureOut">
              <a:rPr lang="en-GB" smtClean="0"/>
              <a:t>29/11/2022</a:t>
            </a:fld>
            <a:endParaRPr lang="en-GB"/>
          </a:p>
        </p:txBody>
      </p:sp>
      <p:sp>
        <p:nvSpPr>
          <p:cNvPr id="4" name="Footer Placeholder 3">
            <a:extLst>
              <a:ext uri="{FF2B5EF4-FFF2-40B4-BE49-F238E27FC236}">
                <a16:creationId xmlns:a16="http://schemas.microsoft.com/office/drawing/2014/main" id="{8AC2F6D9-6396-8BDC-3680-15C05D1BC5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786078-9277-4D88-27A3-82186532AF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DF4DE-1335-443F-9BA8-2A04B9526899}" type="slidenum">
              <a:rPr lang="en-GB" smtClean="0"/>
              <a:t>‹#›</a:t>
            </a:fld>
            <a:endParaRPr lang="en-GB"/>
          </a:p>
        </p:txBody>
      </p:sp>
    </p:spTree>
    <p:extLst>
      <p:ext uri="{BB962C8B-B14F-4D97-AF65-F5344CB8AC3E}">
        <p14:creationId xmlns:p14="http://schemas.microsoft.com/office/powerpoint/2010/main" val="403708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29/11/2022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3</a:t>
            </a:fld>
            <a:endParaRPr lang="en-GB"/>
          </a:p>
        </p:txBody>
      </p:sp>
    </p:spTree>
    <p:extLst>
      <p:ext uri="{BB962C8B-B14F-4D97-AF65-F5344CB8AC3E}">
        <p14:creationId xmlns:p14="http://schemas.microsoft.com/office/powerpoint/2010/main" val="206930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4</a:t>
            </a:fld>
            <a:endParaRPr lang="en-GB"/>
          </a:p>
        </p:txBody>
      </p:sp>
    </p:spTree>
    <p:extLst>
      <p:ext uri="{BB962C8B-B14F-4D97-AF65-F5344CB8AC3E}">
        <p14:creationId xmlns:p14="http://schemas.microsoft.com/office/powerpoint/2010/main" val="383221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5</a:t>
            </a:fld>
            <a:endParaRPr lang="en-GB"/>
          </a:p>
        </p:txBody>
      </p:sp>
    </p:spTree>
    <p:extLst>
      <p:ext uri="{BB962C8B-B14F-4D97-AF65-F5344CB8AC3E}">
        <p14:creationId xmlns:p14="http://schemas.microsoft.com/office/powerpoint/2010/main" val="63420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6</a:t>
            </a:fld>
            <a:endParaRPr lang="en-GB"/>
          </a:p>
        </p:txBody>
      </p:sp>
    </p:spTree>
    <p:extLst>
      <p:ext uri="{BB962C8B-B14F-4D97-AF65-F5344CB8AC3E}">
        <p14:creationId xmlns:p14="http://schemas.microsoft.com/office/powerpoint/2010/main" val="124407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7</a:t>
            </a:fld>
            <a:endParaRPr lang="en-GB"/>
          </a:p>
        </p:txBody>
      </p:sp>
    </p:spTree>
    <p:extLst>
      <p:ext uri="{BB962C8B-B14F-4D97-AF65-F5344CB8AC3E}">
        <p14:creationId xmlns:p14="http://schemas.microsoft.com/office/powerpoint/2010/main" val="198983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8</a:t>
            </a:fld>
            <a:endParaRPr lang="en-GB"/>
          </a:p>
        </p:txBody>
      </p:sp>
    </p:spTree>
    <p:extLst>
      <p:ext uri="{BB962C8B-B14F-4D97-AF65-F5344CB8AC3E}">
        <p14:creationId xmlns:p14="http://schemas.microsoft.com/office/powerpoint/2010/main" val="168760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9</a:t>
            </a:fld>
            <a:endParaRPr lang="en-GB"/>
          </a:p>
        </p:txBody>
      </p:sp>
    </p:spTree>
    <p:extLst>
      <p:ext uri="{BB962C8B-B14F-4D97-AF65-F5344CB8AC3E}">
        <p14:creationId xmlns:p14="http://schemas.microsoft.com/office/powerpoint/2010/main" val="57288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8148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27089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01093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3367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156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640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62013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51017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03143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6300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389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2924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2696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1041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91094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32438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6475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8014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503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26454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8548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4734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3148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0590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22808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66182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2571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55049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4143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3268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5298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73294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973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74426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79540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348616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967720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54396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87824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9065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768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256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77563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85448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935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293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7491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29/11/2022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3178435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1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1007603" y="1062355"/>
            <a:ext cx="7128792" cy="646331"/>
          </a:xfrm>
          <a:prstGeom prst="rect">
            <a:avLst/>
          </a:prstGeom>
          <a:noFill/>
        </p:spPr>
        <p:txBody>
          <a:bodyPr wrap="square" rtlCol="0">
            <a:spAutoFit/>
          </a:bodyPr>
          <a:lstStyle/>
          <a:p>
            <a:pPr algn="ctr"/>
            <a:r>
              <a:rPr lang="en-GB" sz="3600" b="1" dirty="0">
                <a:latin typeface="Arial"/>
                <a:cs typeface="Arial"/>
              </a:rPr>
              <a:t>Fortune Cookie</a:t>
            </a:r>
          </a:p>
        </p:txBody>
      </p:sp>
      <p:sp>
        <p:nvSpPr>
          <p:cNvPr id="4" name="TextBox 3">
            <a:extLst>
              <a:ext uri="{FF2B5EF4-FFF2-40B4-BE49-F238E27FC236}">
                <a16:creationId xmlns:a16="http://schemas.microsoft.com/office/drawing/2014/main" id="{D7D83397-CCC0-4BFA-B43F-C32B14DC99B0}"/>
              </a:ext>
            </a:extLst>
          </p:cNvPr>
          <p:cNvSpPr txBox="1"/>
          <p:nvPr/>
        </p:nvSpPr>
        <p:spPr>
          <a:xfrm>
            <a:off x="1298447" y="5491825"/>
            <a:ext cx="654710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fortune cookie from card</a:t>
            </a:r>
          </a:p>
        </p:txBody>
      </p:sp>
      <p:pic>
        <p:nvPicPr>
          <p:cNvPr id="2" name="Picture 1">
            <a:extLst>
              <a:ext uri="{FF2B5EF4-FFF2-40B4-BE49-F238E27FC236}">
                <a16:creationId xmlns:a16="http://schemas.microsoft.com/office/drawing/2014/main" id="{9CF49F12-0B9F-D335-F2F6-3BD896424C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8954" y="1996695"/>
            <a:ext cx="6206089" cy="3207121"/>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554299" y="1102271"/>
            <a:ext cx="8035401"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cs typeface="Arial" panose="020B0604020202020204" pitchFamily="34" charset="0"/>
              </a:rPr>
              <a:t>Stay safe</a:t>
            </a:r>
            <a:r>
              <a:rPr lang="en-GB" sz="2000" b="1" dirty="0">
                <a:effectLst/>
                <a:latin typeface="Arial" panose="020B0604020202020204" pitchFamily="34" charset="0"/>
                <a:ea typeface="Times New Roman" panose="02020603050405020304" pitchFamily="18" charset="0"/>
                <a:cs typeface="Arial" panose="020B0604020202020204" pitchFamily="34" charset="0"/>
              </a:rPr>
              <a:t>  </a:t>
            </a:r>
          </a:p>
          <a:p>
            <a:pPr fontAlgn="base"/>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ensuring that any equipment used for this activity is in good working condition</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behaving sensibly and following any safety instructions so as not to hurt or injure yourself or others </a:t>
            </a:r>
          </a:p>
          <a:p>
            <a:pPr fontAlgn="base"/>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Fortune Cookies</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792997"/>
            <a:ext cx="3857827" cy="3801041"/>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b="0" i="0" dirty="0">
                <a:solidFill>
                  <a:srgbClr val="202124"/>
                </a:solidFill>
                <a:effectLst/>
                <a:latin typeface="arial" panose="020B0604020202020204" pitchFamily="34" charset="0"/>
              </a:rPr>
              <a:t>The fortune cookie first appeared in 1890 in San Francisco, USA</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rPr>
              <a:t>They have a typical shape and contain a message on paper</a:t>
            </a:r>
            <a:endParaRPr lang="en-GB" sz="2400" b="0" i="0" dirty="0">
              <a:solidFill>
                <a:srgbClr val="202124"/>
              </a:solidFill>
              <a:effectLst/>
              <a:latin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rPr>
              <a:t>It became a Chinese New Year tradition</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rPr>
              <a:t>Fortune </a:t>
            </a:r>
            <a:r>
              <a:rPr lang="en-GB" sz="2400" b="0" i="0" dirty="0">
                <a:solidFill>
                  <a:srgbClr val="202124"/>
                </a:solidFill>
                <a:effectLst/>
                <a:latin typeface="arial" panose="020B0604020202020204" pitchFamily="34" charset="0"/>
              </a:rPr>
              <a:t>cookies only reached China in 1989!</a:t>
            </a:r>
            <a:endParaRPr lang="en-GB" sz="2400" dirty="0">
              <a:latin typeface="Arial" panose="020B0604020202020204" pitchFamily="34" charset="0"/>
              <a:cs typeface="Arial" panose="020B0604020202020204" pitchFamily="34" charset="0"/>
            </a:endParaRPr>
          </a:p>
        </p:txBody>
      </p:sp>
      <p:pic>
        <p:nvPicPr>
          <p:cNvPr id="4" name="Picture 3" descr="A picture containing food, piece, sweet, cut&#10;&#10;Description automatically generated">
            <a:extLst>
              <a:ext uri="{FF2B5EF4-FFF2-40B4-BE49-F238E27FC236}">
                <a16:creationId xmlns:a16="http://schemas.microsoft.com/office/drawing/2014/main" id="{2DF616A4-AA7C-C021-0C5D-D246ABF04A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545" t="16641" r="6596" b="13679"/>
          <a:stretch/>
        </p:blipFill>
        <p:spPr>
          <a:xfrm>
            <a:off x="5403274" y="1731004"/>
            <a:ext cx="3199890" cy="4137226"/>
          </a:xfrm>
          <a:prstGeom prst="rect">
            <a:avLst/>
          </a:prstGeom>
        </p:spPr>
      </p:pic>
    </p:spTree>
    <p:extLst>
      <p:ext uri="{BB962C8B-B14F-4D97-AF65-F5344CB8AC3E}">
        <p14:creationId xmlns:p14="http://schemas.microsoft.com/office/powerpoint/2010/main" val="273641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819886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1 Cutting out the Template </a:t>
            </a:r>
            <a:r>
              <a:rPr lang="en-GB"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997632"/>
            <a:ext cx="3249987" cy="2214965"/>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Print the template onto card</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Safely cut out the circles and messages with scissors</a:t>
            </a:r>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508378-0810-D5EE-DA58-E7CA711C09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544"/>
          <a:stretch/>
        </p:blipFill>
        <p:spPr>
          <a:xfrm>
            <a:off x="4014469" y="1905418"/>
            <a:ext cx="2703826" cy="3394993"/>
          </a:xfrm>
          <a:prstGeom prst="rect">
            <a:avLst/>
          </a:prstGeom>
          <a:ln>
            <a:solidFill>
              <a:schemeClr val="tx1"/>
            </a:solidFill>
          </a:ln>
        </p:spPr>
      </p:pic>
      <p:sp>
        <p:nvSpPr>
          <p:cNvPr id="7" name="TextBox 6">
            <a:extLst>
              <a:ext uri="{FF2B5EF4-FFF2-40B4-BE49-F238E27FC236}">
                <a16:creationId xmlns:a16="http://schemas.microsoft.com/office/drawing/2014/main" id="{63FE6C53-4EC0-AE78-2BD0-30A2349867F9}"/>
              </a:ext>
            </a:extLst>
          </p:cNvPr>
          <p:cNvSpPr txBox="1"/>
          <p:nvPr/>
        </p:nvSpPr>
        <p:spPr>
          <a:xfrm>
            <a:off x="133868" y="5542494"/>
            <a:ext cx="339912" cy="461665"/>
          </a:xfrm>
          <a:prstGeom prst="rect">
            <a:avLst/>
          </a:prstGeom>
          <a:noFill/>
        </p:spPr>
        <p:txBody>
          <a:bodyPr wrap="square">
            <a:spAutoFit/>
          </a:bodyPr>
          <a:lstStyle/>
          <a:p>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400" dirty="0"/>
          </a:p>
        </p:txBody>
      </p:sp>
      <p:pic>
        <p:nvPicPr>
          <p:cNvPr id="8" name="Picture 7" descr="Table&#10;&#10;Description automatically generated">
            <a:extLst>
              <a:ext uri="{FF2B5EF4-FFF2-40B4-BE49-F238E27FC236}">
                <a16:creationId xmlns:a16="http://schemas.microsoft.com/office/drawing/2014/main" id="{6DA1E03F-2C2D-1E23-10CA-64FBC858758C}"/>
              </a:ext>
            </a:extLst>
          </p:cNvPr>
          <p:cNvPicPr>
            <a:picLocks noChangeAspect="1"/>
          </p:cNvPicPr>
          <p:nvPr/>
        </p:nvPicPr>
        <p:blipFill>
          <a:blip r:embed="rId4"/>
          <a:stretch>
            <a:fillRect/>
          </a:stretch>
        </p:blipFill>
        <p:spPr>
          <a:xfrm>
            <a:off x="6347351" y="2609166"/>
            <a:ext cx="2502955" cy="3394993"/>
          </a:xfrm>
          <a:prstGeom prst="rect">
            <a:avLst/>
          </a:prstGeom>
        </p:spPr>
      </p:pic>
    </p:spTree>
    <p:extLst>
      <p:ext uri="{BB962C8B-B14F-4D97-AF65-F5344CB8AC3E}">
        <p14:creationId xmlns:p14="http://schemas.microsoft.com/office/powerpoint/2010/main" val="39591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8256101"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2 Make Crease</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40" y="1997632"/>
            <a:ext cx="3205286" cy="2675604"/>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Fold the cookie template in half</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Make a 10 mm crease just in the centre </a:t>
            </a:r>
          </a:p>
          <a:p>
            <a:pPr>
              <a:lnSpc>
                <a:spcPct val="90000"/>
              </a:lnSpc>
              <a:spcBef>
                <a:spcPts val="1000"/>
              </a:spcBef>
            </a:pPr>
            <a:r>
              <a:rPr lang="en-GB" sz="2400" dirty="0">
                <a:solidFill>
                  <a:srgbClr val="202124"/>
                </a:solidFill>
                <a:latin typeface="arial" panose="020B0604020202020204" pitchFamily="34" charset="0"/>
                <a:cs typeface="Arial" panose="020B0604020202020204" pitchFamily="34" charset="0"/>
              </a:rPr>
              <a:t>Hint: you can do this by pinching the centre</a:t>
            </a:r>
            <a:endParaRPr lang="en-GB"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5113F49-E5FF-7598-2BC0-D721F8CABA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986" t="37896"/>
          <a:stretch/>
        </p:blipFill>
        <p:spPr>
          <a:xfrm rot="5400000">
            <a:off x="2830545" y="2673700"/>
            <a:ext cx="3813241" cy="2276678"/>
          </a:xfrm>
          <a:prstGeom prst="rect">
            <a:avLst/>
          </a:prstGeom>
        </p:spPr>
      </p:pic>
      <p:cxnSp>
        <p:nvCxnSpPr>
          <p:cNvPr id="11" name="Straight Arrow Connector 10">
            <a:extLst>
              <a:ext uri="{FF2B5EF4-FFF2-40B4-BE49-F238E27FC236}">
                <a16:creationId xmlns:a16="http://schemas.microsoft.com/office/drawing/2014/main" id="{3376BEF1-CB66-4C6D-525E-DF5D6D2188C9}"/>
              </a:ext>
            </a:extLst>
          </p:cNvPr>
          <p:cNvCxnSpPr/>
          <p:nvPr/>
        </p:nvCxnSpPr>
        <p:spPr>
          <a:xfrm flipH="1">
            <a:off x="5486403" y="3275789"/>
            <a:ext cx="1138136" cy="306421"/>
          </a:xfrm>
          <a:prstGeom prst="straightConnector1">
            <a:avLst/>
          </a:prstGeom>
          <a:ln w="412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C435FFA-BDFC-090A-F512-88ED9F3E8B4E}"/>
              </a:ext>
            </a:extLst>
          </p:cNvPr>
          <p:cNvSpPr txBox="1"/>
          <p:nvPr/>
        </p:nvSpPr>
        <p:spPr>
          <a:xfrm>
            <a:off x="6237091" y="2906457"/>
            <a:ext cx="953310" cy="369332"/>
          </a:xfrm>
          <a:prstGeom prst="rect">
            <a:avLst/>
          </a:prstGeom>
          <a:noFill/>
        </p:spPr>
        <p:txBody>
          <a:bodyPr wrap="square" rtlCol="0">
            <a:spAutoFit/>
          </a:bodyPr>
          <a:lstStyle/>
          <a:p>
            <a:r>
              <a:rPr lang="en-GB" dirty="0">
                <a:solidFill>
                  <a:srgbClr val="FF0000"/>
                </a:solidFill>
              </a:rPr>
              <a:t>Crease</a:t>
            </a:r>
          </a:p>
        </p:txBody>
      </p:sp>
      <p:pic>
        <p:nvPicPr>
          <p:cNvPr id="14" name="Picture 13" descr="A picture containing text, toilet, tiled, tile&#10;&#10;Description automatically generated">
            <a:extLst>
              <a:ext uri="{FF2B5EF4-FFF2-40B4-BE49-F238E27FC236}">
                <a16:creationId xmlns:a16="http://schemas.microsoft.com/office/drawing/2014/main" id="{FAAF35C7-EE4B-D901-6717-D2D426B530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766" t="19361" r="16613" b="3664"/>
          <a:stretch/>
        </p:blipFill>
        <p:spPr>
          <a:xfrm rot="5400000">
            <a:off x="6385649" y="3691656"/>
            <a:ext cx="2115432" cy="2412548"/>
          </a:xfrm>
          <a:prstGeom prst="rect">
            <a:avLst/>
          </a:prstGeom>
        </p:spPr>
      </p:pic>
      <p:cxnSp>
        <p:nvCxnSpPr>
          <p:cNvPr id="15" name="Straight Arrow Connector 14">
            <a:extLst>
              <a:ext uri="{FF2B5EF4-FFF2-40B4-BE49-F238E27FC236}">
                <a16:creationId xmlns:a16="http://schemas.microsoft.com/office/drawing/2014/main" id="{6D48333D-413D-3146-36E9-D041251D173D}"/>
              </a:ext>
            </a:extLst>
          </p:cNvPr>
          <p:cNvCxnSpPr>
            <a:cxnSpLocks/>
            <a:stCxn id="12" idx="2"/>
          </p:cNvCxnSpPr>
          <p:nvPr/>
        </p:nvCxnSpPr>
        <p:spPr>
          <a:xfrm>
            <a:off x="6713746" y="3275789"/>
            <a:ext cx="818826" cy="1341384"/>
          </a:xfrm>
          <a:prstGeom prst="straightConnector1">
            <a:avLst/>
          </a:prstGeom>
          <a:ln w="412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27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739831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3 Bend</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958920"/>
            <a:ext cx="5566994" cy="757130"/>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Bend the circle in half so that the crease is horizontal</a:t>
            </a:r>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D52582-D7FD-CFA4-1041-23F931BC01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560" t="32758" r="34757"/>
          <a:stretch/>
        </p:blipFill>
        <p:spPr>
          <a:xfrm rot="5400000">
            <a:off x="3713178" y="2814865"/>
            <a:ext cx="2611996" cy="3015574"/>
          </a:xfrm>
          <a:prstGeom prst="rect">
            <a:avLst/>
          </a:prstGeom>
        </p:spPr>
      </p:pic>
      <p:pic>
        <p:nvPicPr>
          <p:cNvPr id="8" name="Picture 7" descr="Diagram&#10;&#10;Description automatically generated">
            <a:extLst>
              <a:ext uri="{FF2B5EF4-FFF2-40B4-BE49-F238E27FC236}">
                <a16:creationId xmlns:a16="http://schemas.microsoft.com/office/drawing/2014/main" id="{325977AC-FCCE-620C-C5AE-F3B1FDEBD6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064" t="44703" r="17872" b="17093"/>
          <a:stretch/>
        </p:blipFill>
        <p:spPr>
          <a:xfrm rot="5400000">
            <a:off x="5870641" y="3052011"/>
            <a:ext cx="3842426" cy="1549241"/>
          </a:xfrm>
          <a:prstGeom prst="rect">
            <a:avLst/>
          </a:prstGeom>
        </p:spPr>
      </p:pic>
    </p:spTree>
    <p:extLst>
      <p:ext uri="{BB962C8B-B14F-4D97-AF65-F5344CB8AC3E}">
        <p14:creationId xmlns:p14="http://schemas.microsoft.com/office/powerpoint/2010/main" val="154285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CE0C09D-E6AD-C0C7-927F-21687A1201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175" t="22955" r="25877" b="20875"/>
          <a:stretch/>
        </p:blipFill>
        <p:spPr>
          <a:xfrm rot="5400000">
            <a:off x="3081548" y="3192532"/>
            <a:ext cx="2904432" cy="2449761"/>
          </a:xfrm>
          <a:prstGeom prst="rect">
            <a:avLst/>
          </a:prstGeom>
        </p:spPr>
      </p:pic>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739831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4 Folding</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958920"/>
            <a:ext cx="5190138" cy="885371"/>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Push the crease line in</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Fold together</a:t>
            </a:r>
          </a:p>
        </p:txBody>
      </p:sp>
      <p:pic>
        <p:nvPicPr>
          <p:cNvPr id="7" name="Picture 6">
            <a:extLst>
              <a:ext uri="{FF2B5EF4-FFF2-40B4-BE49-F238E27FC236}">
                <a16:creationId xmlns:a16="http://schemas.microsoft.com/office/drawing/2014/main" id="{5C392AD2-1D0B-A3A6-7551-6DB3AE5F9F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175" t="22955" r="25877" b="20875"/>
          <a:stretch/>
        </p:blipFill>
        <p:spPr>
          <a:xfrm rot="5400000">
            <a:off x="322145" y="3192531"/>
            <a:ext cx="2904432" cy="2449761"/>
          </a:xfrm>
          <a:prstGeom prst="rect">
            <a:avLst/>
          </a:prstGeom>
        </p:spPr>
      </p:pic>
      <p:cxnSp>
        <p:nvCxnSpPr>
          <p:cNvPr id="9" name="Straight Arrow Connector 8">
            <a:extLst>
              <a:ext uri="{FF2B5EF4-FFF2-40B4-BE49-F238E27FC236}">
                <a16:creationId xmlns:a16="http://schemas.microsoft.com/office/drawing/2014/main" id="{6938C19A-7BB4-108B-DE5D-CDD1D7634865}"/>
              </a:ext>
            </a:extLst>
          </p:cNvPr>
          <p:cNvCxnSpPr>
            <a:cxnSpLocks/>
          </p:cNvCxnSpPr>
          <p:nvPr/>
        </p:nvCxnSpPr>
        <p:spPr>
          <a:xfrm flipH="1" flipV="1">
            <a:off x="1621095" y="4400217"/>
            <a:ext cx="697765" cy="962614"/>
          </a:xfrm>
          <a:prstGeom prst="straightConnector1">
            <a:avLst/>
          </a:prstGeom>
          <a:ln w="412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5BF72F40-4829-0BD4-475A-6EA12A63D93F}"/>
              </a:ext>
            </a:extLst>
          </p:cNvPr>
          <p:cNvSpPr txBox="1"/>
          <p:nvPr/>
        </p:nvSpPr>
        <p:spPr>
          <a:xfrm>
            <a:off x="2012312" y="5362831"/>
            <a:ext cx="861981" cy="369332"/>
          </a:xfrm>
          <a:prstGeom prst="rect">
            <a:avLst/>
          </a:prstGeom>
          <a:solidFill>
            <a:schemeClr val="bg1"/>
          </a:solidFill>
        </p:spPr>
        <p:txBody>
          <a:bodyPr wrap="square" rtlCol="0">
            <a:spAutoFit/>
          </a:bodyPr>
          <a:lstStyle/>
          <a:p>
            <a:r>
              <a:rPr lang="en-GB" dirty="0">
                <a:solidFill>
                  <a:srgbClr val="FF0000"/>
                </a:solidFill>
              </a:rPr>
              <a:t>Push in</a:t>
            </a:r>
          </a:p>
        </p:txBody>
      </p:sp>
      <p:pic>
        <p:nvPicPr>
          <p:cNvPr id="13" name="Picture 12" descr="A picture containing logo&#10;&#10;Description automatically generated">
            <a:extLst>
              <a:ext uri="{FF2B5EF4-FFF2-40B4-BE49-F238E27FC236}">
                <a16:creationId xmlns:a16="http://schemas.microsoft.com/office/drawing/2014/main" id="{F8507111-467E-EACD-A33E-D5684AB9B9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326" t="14634" r="19007" b="7447"/>
          <a:stretch/>
        </p:blipFill>
        <p:spPr>
          <a:xfrm rot="5400000">
            <a:off x="6311057" y="2271524"/>
            <a:ext cx="2323693" cy="2909913"/>
          </a:xfrm>
          <a:prstGeom prst="rect">
            <a:avLst/>
          </a:prstGeom>
        </p:spPr>
      </p:pic>
      <p:sp>
        <p:nvSpPr>
          <p:cNvPr id="14" name="Arrow: Curved Left 13">
            <a:extLst>
              <a:ext uri="{FF2B5EF4-FFF2-40B4-BE49-F238E27FC236}">
                <a16:creationId xmlns:a16="http://schemas.microsoft.com/office/drawing/2014/main" id="{A7968222-0C40-E848-D5A9-32612A3E195D}"/>
              </a:ext>
            </a:extLst>
          </p:cNvPr>
          <p:cNvSpPr/>
          <p:nvPr/>
        </p:nvSpPr>
        <p:spPr>
          <a:xfrm rot="695330">
            <a:off x="4434815" y="3758316"/>
            <a:ext cx="457200" cy="1382179"/>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79F597AF-D443-1466-D14C-C8B62075E2AF}"/>
              </a:ext>
            </a:extLst>
          </p:cNvPr>
          <p:cNvSpPr txBox="1"/>
          <p:nvPr/>
        </p:nvSpPr>
        <p:spPr>
          <a:xfrm>
            <a:off x="4854581" y="5273869"/>
            <a:ext cx="1458192" cy="369332"/>
          </a:xfrm>
          <a:prstGeom prst="rect">
            <a:avLst/>
          </a:prstGeom>
          <a:solidFill>
            <a:schemeClr val="bg1"/>
          </a:solidFill>
        </p:spPr>
        <p:txBody>
          <a:bodyPr wrap="square" rtlCol="0">
            <a:spAutoFit/>
          </a:bodyPr>
          <a:lstStyle/>
          <a:p>
            <a:r>
              <a:rPr lang="en-GB" dirty="0">
                <a:solidFill>
                  <a:srgbClr val="FF0000"/>
                </a:solidFill>
              </a:rPr>
              <a:t>Fold together</a:t>
            </a:r>
          </a:p>
        </p:txBody>
      </p:sp>
      <p:sp>
        <p:nvSpPr>
          <p:cNvPr id="20" name="TextBox 19">
            <a:extLst>
              <a:ext uri="{FF2B5EF4-FFF2-40B4-BE49-F238E27FC236}">
                <a16:creationId xmlns:a16="http://schemas.microsoft.com/office/drawing/2014/main" id="{B5211EB3-A0F9-E8FC-B641-1AA54A77D53B}"/>
              </a:ext>
            </a:extLst>
          </p:cNvPr>
          <p:cNvSpPr txBox="1"/>
          <p:nvPr/>
        </p:nvSpPr>
        <p:spPr>
          <a:xfrm>
            <a:off x="6706478" y="4904537"/>
            <a:ext cx="2302324" cy="369332"/>
          </a:xfrm>
          <a:prstGeom prst="rect">
            <a:avLst/>
          </a:prstGeom>
          <a:solidFill>
            <a:schemeClr val="bg1"/>
          </a:solidFill>
        </p:spPr>
        <p:txBody>
          <a:bodyPr wrap="square" rtlCol="0">
            <a:spAutoFit/>
          </a:bodyPr>
          <a:lstStyle/>
          <a:p>
            <a:r>
              <a:rPr lang="en-GB" dirty="0">
                <a:solidFill>
                  <a:srgbClr val="FF0000"/>
                </a:solidFill>
              </a:rPr>
              <a:t>Fortune cookie</a:t>
            </a:r>
          </a:p>
        </p:txBody>
      </p:sp>
    </p:spTree>
    <p:extLst>
      <p:ext uri="{BB962C8B-B14F-4D97-AF65-F5344CB8AC3E}">
        <p14:creationId xmlns:p14="http://schemas.microsoft.com/office/powerpoint/2010/main" val="154631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D2FB29-A25E-ACE2-E3F0-B7FEF532569D}"/>
              </a:ext>
            </a:extLst>
          </p:cNvPr>
          <p:cNvSpPr txBox="1"/>
          <p:nvPr/>
        </p:nvSpPr>
        <p:spPr>
          <a:xfrm>
            <a:off x="2489782" y="5701403"/>
            <a:ext cx="861981" cy="369332"/>
          </a:xfrm>
          <a:prstGeom prst="rect">
            <a:avLst/>
          </a:prstGeom>
          <a:solidFill>
            <a:schemeClr val="bg1"/>
          </a:solidFill>
        </p:spPr>
        <p:txBody>
          <a:bodyPr wrap="square" rtlCol="0">
            <a:spAutoFit/>
          </a:bodyPr>
          <a:lstStyle/>
          <a:p>
            <a:r>
              <a:rPr lang="en-GB" dirty="0">
                <a:solidFill>
                  <a:srgbClr val="FF0000"/>
                </a:solidFill>
              </a:rPr>
              <a:t>Glue</a:t>
            </a:r>
          </a:p>
        </p:txBody>
      </p:sp>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843689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5 Add a Message and Assemble</a:t>
            </a:r>
          </a:p>
        </p:txBody>
      </p:sp>
      <p:sp>
        <p:nvSpPr>
          <p:cNvPr id="3" name="TextBox 2">
            <a:extLst>
              <a:ext uri="{FF2B5EF4-FFF2-40B4-BE49-F238E27FC236}">
                <a16:creationId xmlns:a16="http://schemas.microsoft.com/office/drawing/2014/main" id="{A2F655EE-3226-FFAA-D377-924D655D479F}"/>
              </a:ext>
            </a:extLst>
          </p:cNvPr>
          <p:cNvSpPr txBox="1"/>
          <p:nvPr/>
        </p:nvSpPr>
        <p:spPr>
          <a:xfrm>
            <a:off x="460900" y="1775704"/>
            <a:ext cx="6356318" cy="2139047"/>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Unfold the cookie and add a message</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Fold back together and glue with a glue stick</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Paper clip may be needed until glue dries</a:t>
            </a:r>
          </a:p>
          <a:p>
            <a:pPr marL="342900" indent="-342900">
              <a:lnSpc>
                <a:spcPct val="90000"/>
              </a:lnSpc>
              <a:spcBef>
                <a:spcPts val="1000"/>
              </a:spcBef>
              <a:buFont typeface="Arial" panose="020B0604020202020204" pitchFamily="34" charset="0"/>
              <a:buChar char="•"/>
            </a:pPr>
            <a:endParaRPr lang="en-GB" sz="2400" dirty="0">
              <a:solidFill>
                <a:srgbClr val="202124"/>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8E5B3F9-E7EC-A462-7257-0FAD4F729B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937" t="21658" r="23085" b="16764"/>
          <a:stretch/>
        </p:blipFill>
        <p:spPr>
          <a:xfrm rot="5400000">
            <a:off x="6317098" y="2651192"/>
            <a:ext cx="2797917" cy="2228752"/>
          </a:xfrm>
          <a:prstGeom prst="rect">
            <a:avLst/>
          </a:prstGeom>
        </p:spPr>
      </p:pic>
      <p:pic>
        <p:nvPicPr>
          <p:cNvPr id="10" name="Picture 9">
            <a:extLst>
              <a:ext uri="{FF2B5EF4-FFF2-40B4-BE49-F238E27FC236}">
                <a16:creationId xmlns:a16="http://schemas.microsoft.com/office/drawing/2014/main" id="{FEFE4BB9-862D-FC12-59A1-A574AC328F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222" t="22689" r="22125"/>
          <a:stretch/>
        </p:blipFill>
        <p:spPr>
          <a:xfrm rot="5400000">
            <a:off x="3818222" y="3391690"/>
            <a:ext cx="2317000" cy="2414044"/>
          </a:xfrm>
          <a:prstGeom prst="rect">
            <a:avLst/>
          </a:prstGeom>
        </p:spPr>
      </p:pic>
      <p:pic>
        <p:nvPicPr>
          <p:cNvPr id="11" name="Picture 10">
            <a:extLst>
              <a:ext uri="{FF2B5EF4-FFF2-40B4-BE49-F238E27FC236}">
                <a16:creationId xmlns:a16="http://schemas.microsoft.com/office/drawing/2014/main" id="{FB2C9A3A-CF67-54F2-25D5-D95A3CBC67C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551" t="16764" r="34686"/>
          <a:stretch/>
        </p:blipFill>
        <p:spPr>
          <a:xfrm rot="5400000">
            <a:off x="655645" y="3061500"/>
            <a:ext cx="2261190" cy="3018615"/>
          </a:xfrm>
          <a:prstGeom prst="rect">
            <a:avLst/>
          </a:prstGeom>
        </p:spPr>
      </p:pic>
      <p:cxnSp>
        <p:nvCxnSpPr>
          <p:cNvPr id="12" name="Straight Arrow Connector 11">
            <a:extLst>
              <a:ext uri="{FF2B5EF4-FFF2-40B4-BE49-F238E27FC236}">
                <a16:creationId xmlns:a16="http://schemas.microsoft.com/office/drawing/2014/main" id="{D9CD1C00-843C-C922-6CDC-CC240EA31217}"/>
              </a:ext>
            </a:extLst>
          </p:cNvPr>
          <p:cNvCxnSpPr>
            <a:cxnSpLocks/>
          </p:cNvCxnSpPr>
          <p:nvPr/>
        </p:nvCxnSpPr>
        <p:spPr>
          <a:xfrm flipH="1" flipV="1">
            <a:off x="2098565" y="4738789"/>
            <a:ext cx="697765" cy="1034539"/>
          </a:xfrm>
          <a:prstGeom prst="straightConnector1">
            <a:avLst/>
          </a:prstGeom>
          <a:ln w="412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12C906B-6E85-B053-A995-EDD3560EBE81}"/>
              </a:ext>
            </a:extLst>
          </p:cNvPr>
          <p:cNvSpPr txBox="1"/>
          <p:nvPr/>
        </p:nvSpPr>
        <p:spPr>
          <a:xfrm>
            <a:off x="6817218" y="5249050"/>
            <a:ext cx="1949273" cy="646331"/>
          </a:xfrm>
          <a:prstGeom prst="rect">
            <a:avLst/>
          </a:prstGeom>
          <a:solidFill>
            <a:schemeClr val="bg1"/>
          </a:solidFill>
        </p:spPr>
        <p:txBody>
          <a:bodyPr wrap="square" rtlCol="0">
            <a:spAutoFit/>
          </a:bodyPr>
          <a:lstStyle/>
          <a:p>
            <a:pPr algn="ctr"/>
            <a:r>
              <a:rPr lang="en-GB" dirty="0">
                <a:solidFill>
                  <a:srgbClr val="FF0000"/>
                </a:solidFill>
              </a:rPr>
              <a:t>Completed Fortune Cookie </a:t>
            </a:r>
          </a:p>
        </p:txBody>
      </p:sp>
    </p:spTree>
    <p:extLst>
      <p:ext uri="{BB962C8B-B14F-4D97-AF65-F5344CB8AC3E}">
        <p14:creationId xmlns:p14="http://schemas.microsoft.com/office/powerpoint/2010/main" val="170205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2F655EE-3226-FFAA-D377-924D655D479F}"/>
              </a:ext>
            </a:extLst>
          </p:cNvPr>
          <p:cNvSpPr txBox="1"/>
          <p:nvPr/>
        </p:nvSpPr>
        <p:spPr>
          <a:xfrm>
            <a:off x="305829" y="1130839"/>
            <a:ext cx="412952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Extension</a:t>
            </a:r>
          </a:p>
        </p:txBody>
      </p:sp>
      <p:sp>
        <p:nvSpPr>
          <p:cNvPr id="4" name="TextBox 3">
            <a:extLst>
              <a:ext uri="{FF2B5EF4-FFF2-40B4-BE49-F238E27FC236}">
                <a16:creationId xmlns:a16="http://schemas.microsoft.com/office/drawing/2014/main" id="{DB8C7CAE-3B0E-E18C-AF1A-41127636E0EA}"/>
              </a:ext>
            </a:extLst>
          </p:cNvPr>
          <p:cNvSpPr txBox="1"/>
          <p:nvPr/>
        </p:nvSpPr>
        <p:spPr>
          <a:xfrm>
            <a:off x="306063" y="1777170"/>
            <a:ext cx="9413670" cy="424732"/>
          </a:xfrm>
          <a:prstGeom prst="rect">
            <a:avLst/>
          </a:prstGeom>
          <a:noFill/>
        </p:spPr>
        <p:txBody>
          <a:bodyPr wrap="square" rtlCol="0">
            <a:spAutoFit/>
          </a:bodyPr>
          <a:lstStyle/>
          <a:p>
            <a:pPr>
              <a:lnSpc>
                <a:spcPct val="90000"/>
              </a:lnSpc>
              <a:spcBef>
                <a:spcPts val="1000"/>
              </a:spcBef>
            </a:pPr>
            <a:r>
              <a:rPr lang="en-GB" sz="2400" dirty="0">
                <a:latin typeface="Arial" panose="020B0604020202020204" pitchFamily="34" charset="0"/>
                <a:cs typeface="Arial" panose="020B0604020202020204" pitchFamily="34" charset="0"/>
              </a:rPr>
              <a:t>Write your own fortune cookie messages</a:t>
            </a:r>
          </a:p>
        </p:txBody>
      </p:sp>
      <p:pic>
        <p:nvPicPr>
          <p:cNvPr id="5" name="Picture 4">
            <a:extLst>
              <a:ext uri="{FF2B5EF4-FFF2-40B4-BE49-F238E27FC236}">
                <a16:creationId xmlns:a16="http://schemas.microsoft.com/office/drawing/2014/main" id="{33822AE9-F4A7-0747-D66F-E5346BE1C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7723" y="2473484"/>
            <a:ext cx="2690677" cy="3443085"/>
          </a:xfrm>
          <a:prstGeom prst="rect">
            <a:avLst/>
          </a:prstGeom>
        </p:spPr>
      </p:pic>
      <p:pic>
        <p:nvPicPr>
          <p:cNvPr id="7" name="Picture 6" descr="A picture containing food, piece, sweet, cut&#10;&#10;Description automatically generated">
            <a:extLst>
              <a:ext uri="{FF2B5EF4-FFF2-40B4-BE49-F238E27FC236}">
                <a16:creationId xmlns:a16="http://schemas.microsoft.com/office/drawing/2014/main" id="{BD62F2AB-3DE1-33E8-D58F-8F13FB864E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45" t="16641" r="6596" b="13679"/>
          <a:stretch/>
        </p:blipFill>
        <p:spPr>
          <a:xfrm>
            <a:off x="677578" y="2423501"/>
            <a:ext cx="2290091" cy="2960922"/>
          </a:xfrm>
          <a:prstGeom prst="rect">
            <a:avLst/>
          </a:prstGeom>
        </p:spPr>
      </p:pic>
      <p:pic>
        <p:nvPicPr>
          <p:cNvPr id="2" name="Picture 1">
            <a:extLst>
              <a:ext uri="{FF2B5EF4-FFF2-40B4-BE49-F238E27FC236}">
                <a16:creationId xmlns:a16="http://schemas.microsoft.com/office/drawing/2014/main" id="{0ABB31B4-51DF-0BCE-5C70-7E1D2D4DC9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937" t="21658" r="23085" b="16764"/>
          <a:stretch/>
        </p:blipFill>
        <p:spPr>
          <a:xfrm rot="5400000">
            <a:off x="2761695" y="3301067"/>
            <a:ext cx="2797917" cy="2228752"/>
          </a:xfrm>
          <a:prstGeom prst="rect">
            <a:avLst/>
          </a:prstGeom>
        </p:spPr>
      </p:pic>
    </p:spTree>
    <p:extLst>
      <p:ext uri="{BB962C8B-B14F-4D97-AF65-F5344CB8AC3E}">
        <p14:creationId xmlns:p14="http://schemas.microsoft.com/office/powerpoint/2010/main" val="381309"/>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295</Words>
  <Application>Microsoft Office PowerPoint</Application>
  <PresentationFormat>On-screen Show (4:3)</PresentationFormat>
  <Paragraphs>47</Paragraphs>
  <Slides>9</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Arial</vt:lpstr>
      <vt:lpstr>Calibri</vt:lpstr>
      <vt:lpstr>Segoe UI Emoji</vt:lpstr>
      <vt:lpstr>Symbol</vt:lpstr>
      <vt:lpstr>3_Office Theme</vt:lpstr>
      <vt:lpstr>2_Office Theme</vt:lpstr>
      <vt:lpstr>4_Office Theme</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Fortune cookie</dc:title>
  <dc:subject>Making a fortune cookie from card</dc:subject>
  <dc:creator>Attainment in Education</dc:creator>
  <cp:keywords>card, crease, Template, 3D shape, Fold, Lunar new year</cp:keywords>
  <dc:description/>
  <cp:lastModifiedBy>Holly Margerison-Smith</cp:lastModifiedBy>
  <cp:revision>168</cp:revision>
  <dcterms:created xsi:type="dcterms:W3CDTF">2017-06-28T15:11:57Z</dcterms:created>
  <dcterms:modified xsi:type="dcterms:W3CDTF">2022-11-29T13:04:19Z</dcterms:modified>
  <cp:category/>
</cp:coreProperties>
</file>