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notesMasterIdLst>
    <p:notesMasterId r:id="rId33"/>
  </p:notesMasterIdLst>
  <p:handoutMasterIdLst>
    <p:handoutMasterId r:id="rId34"/>
  </p:handoutMasterIdLst>
  <p:sldIdLst>
    <p:sldId id="11488" r:id="rId5"/>
    <p:sldId id="11515" r:id="rId6"/>
    <p:sldId id="11484" r:id="rId7"/>
    <p:sldId id="11499" r:id="rId8"/>
    <p:sldId id="11497" r:id="rId9"/>
    <p:sldId id="11498" r:id="rId10"/>
    <p:sldId id="11528" r:id="rId11"/>
    <p:sldId id="11516" r:id="rId12"/>
    <p:sldId id="11538" r:id="rId13"/>
    <p:sldId id="11503" r:id="rId14"/>
    <p:sldId id="11504" r:id="rId15"/>
    <p:sldId id="11529" r:id="rId16"/>
    <p:sldId id="11540" r:id="rId17"/>
    <p:sldId id="11537" r:id="rId18"/>
    <p:sldId id="11536" r:id="rId19"/>
    <p:sldId id="11533" r:id="rId20"/>
    <p:sldId id="11535" r:id="rId21"/>
    <p:sldId id="11531" r:id="rId22"/>
    <p:sldId id="11532" r:id="rId23"/>
    <p:sldId id="11541" r:id="rId24"/>
    <p:sldId id="11539" r:id="rId25"/>
    <p:sldId id="11518" r:id="rId26"/>
    <p:sldId id="11519" r:id="rId27"/>
    <p:sldId id="11520" r:id="rId28"/>
    <p:sldId id="11521" r:id="rId29"/>
    <p:sldId id="11526" r:id="rId30"/>
    <p:sldId id="11527" r:id="rId31"/>
    <p:sldId id="115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vigation" id="{BF4AC8A7-3E71-4143-A5D0-320D03DE48B7}">
          <p14:sldIdLst>
            <p14:sldId id="11488"/>
            <p14:sldId id="11515"/>
            <p14:sldId id="11484"/>
          </p14:sldIdLst>
        </p14:section>
        <p14:section name="Introduction to Megawatt" id="{603F8EA7-0176-4F6D-82B5-9935A53A96E3}">
          <p14:sldIdLst>
            <p14:sldId id="11499"/>
            <p14:sldId id="11497"/>
            <p14:sldId id="11498"/>
            <p14:sldId id="11528"/>
          </p14:sldIdLst>
        </p14:section>
        <p14:section name="Technology Cards" id="{2EA0A52D-774B-4743-A57F-8AD26A2F7009}">
          <p14:sldIdLst>
            <p14:sldId id="11516"/>
            <p14:sldId id="11538"/>
          </p14:sldIdLst>
        </p14:section>
        <p14:section name="Build Phase - Explained" id="{B490AFDB-C83C-45D4-916F-8EB693AA21FD}">
          <p14:sldIdLst>
            <p14:sldId id="11503"/>
            <p14:sldId id="11504"/>
            <p14:sldId id="11529"/>
            <p14:sldId id="11540"/>
          </p14:sldIdLst>
        </p14:section>
        <p14:section name="Upgrade Cards" id="{AC90D8DB-DF2B-46DF-8DD5-49C9437B9AF7}">
          <p14:sldIdLst>
            <p14:sldId id="11537"/>
            <p14:sldId id="11536"/>
          </p14:sldIdLst>
        </p14:section>
        <p14:section name="Action Cards" id="{77AD4DEB-A0DE-4748-9B7E-C225241091D2}">
          <p14:sldIdLst>
            <p14:sldId id="11533"/>
          </p14:sldIdLst>
        </p14:section>
        <p14:section name="Event Cards" id="{56887181-3AAA-4DF9-98B1-0F9BFB00882C}">
          <p14:sldIdLst>
            <p14:sldId id="11535"/>
          </p14:sldIdLst>
        </p14:section>
        <p14:section name="Event Phase - Explained" id="{66BB21CD-FB0B-448B-AE52-268C33C12FBF}">
          <p14:sldIdLst>
            <p14:sldId id="11531"/>
            <p14:sldId id="11532"/>
            <p14:sldId id="11541"/>
          </p14:sldIdLst>
        </p14:section>
        <p14:section name="Scoring" id="{9B4DAF15-A9D7-4B4F-9175-5CD2996858E9}">
          <p14:sldIdLst>
            <p14:sldId id="11539"/>
          </p14:sldIdLst>
        </p14:section>
        <p14:section name="Demo Gameplay" id="{8D950359-6540-4B5F-B76F-4D90FB92D7F9}">
          <p14:sldIdLst>
            <p14:sldId id="11518"/>
            <p14:sldId id="11519"/>
            <p14:sldId id="11520"/>
            <p14:sldId id="11521"/>
            <p14:sldId id="11526"/>
            <p14:sldId id="11527"/>
            <p14:sldId id="1152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FAF5A7-61C4-4FE1-DB2E-A9671E08AA16}" name="Miguel Trenkel-Lopez" initials="MTL" userId="Miguel Trenkel-Lopez" providerId="None"/>
  <p188:author id="{466537BB-AB6C-4B24-DCA4-8957DA048B80}" name="Brendan Sweeney" initials="BS" userId="S::brendan@curieus.games::edac37a8-5e4c-4d0d-88cd-0efa702368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151"/>
    <a:srgbClr val="F4F4F4"/>
    <a:srgbClr val="F8F8F8"/>
    <a:srgbClr val="AE1F1B"/>
    <a:srgbClr val="911F38"/>
    <a:srgbClr val="761E18"/>
    <a:srgbClr val="F2A814"/>
    <a:srgbClr val="D62122"/>
    <a:srgbClr val="008237"/>
    <a:srgbClr val="275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BBBEBF-8D3B-44BF-BBED-04A7512A55D6}" v="170" dt="2022-09-15T12:06:44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" autoAdjust="0"/>
    <p:restoredTop sz="96081" autoAdjust="0"/>
  </p:normalViewPr>
  <p:slideViewPr>
    <p:cSldViewPr snapToGrid="0">
      <p:cViewPr varScale="1">
        <p:scale>
          <a:sx n="97" d="100"/>
          <a:sy n="97" d="100"/>
        </p:scale>
        <p:origin x="188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95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EBA75A-E877-4465-9F08-B89F078ECF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F37545-156B-487B-BF76-9FF851151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9AA56-CB1F-4DC7-A3CC-6A88F594A170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393EC-1BB1-498F-9024-93D48FF979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B6B36-1614-487A-9ED1-419D054EB0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322A7-F960-468A-9973-E77CF6CDF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023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06A0C-BCD1-47A2-8448-34A6C91E3B2D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8CA0-0892-452F-BB53-FBD7D60ED2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10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A15DE-F5F3-4B42-8BA1-CFD61D7DA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427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932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626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739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476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533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746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173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530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650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182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A15DE-F5F3-4B42-8BA1-CFD61D7DA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12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573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B8CA0-0892-452F-BB53-FBD7D60ED2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045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B8CA0-0892-452F-BB53-FBD7D60ED2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685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311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A15DE-F5F3-4B42-8BA1-CFD61D7DA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53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A15DE-F5F3-4B42-8BA1-CFD61D7DA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50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A15DE-F5F3-4B42-8BA1-CFD61D7DA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38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A15DE-F5F3-4B42-8BA1-CFD61D7DA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38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404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11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54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68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275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80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B2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60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3B6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710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01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4E5AED-6897-487E-92A2-7DAFCB061000}"/>
              </a:ext>
            </a:extLst>
          </p:cNvPr>
          <p:cNvSpPr/>
          <p:nvPr userDrawn="1"/>
        </p:nvSpPr>
        <p:spPr>
          <a:xfrm>
            <a:off x="0" y="1"/>
            <a:ext cx="12192000" cy="1935907"/>
          </a:xfrm>
          <a:custGeom>
            <a:avLst/>
            <a:gdLst>
              <a:gd name="connsiteX0" fmla="*/ 0 w 12192000"/>
              <a:gd name="connsiteY0" fmla="*/ 0 h 1935907"/>
              <a:gd name="connsiteX1" fmla="*/ 12192000 w 12192000"/>
              <a:gd name="connsiteY1" fmla="*/ 0 h 1935907"/>
              <a:gd name="connsiteX2" fmla="*/ 12192000 w 12192000"/>
              <a:gd name="connsiteY2" fmla="*/ 1296950 h 1935907"/>
              <a:gd name="connsiteX3" fmla="*/ 7996625 w 12192000"/>
              <a:gd name="connsiteY3" fmla="*/ 1516822 h 1935907"/>
              <a:gd name="connsiteX4" fmla="*/ 7996620 w 12192000"/>
              <a:gd name="connsiteY4" fmla="*/ 1516822 h 1935907"/>
              <a:gd name="connsiteX5" fmla="*/ 0 w 12192000"/>
              <a:gd name="connsiteY5" fmla="*/ 1935907 h 19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35907">
                <a:moveTo>
                  <a:pt x="0" y="0"/>
                </a:moveTo>
                <a:lnTo>
                  <a:pt x="12192000" y="0"/>
                </a:lnTo>
                <a:lnTo>
                  <a:pt x="12192000" y="1296950"/>
                </a:lnTo>
                <a:lnTo>
                  <a:pt x="7996625" y="1516822"/>
                </a:lnTo>
                <a:lnTo>
                  <a:pt x="7996620" y="1516822"/>
                </a:lnTo>
                <a:lnTo>
                  <a:pt x="0" y="1935907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5984E-ADF9-41AF-93B0-717BD5E5E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-180000">
            <a:off x="1134454" y="903785"/>
            <a:ext cx="9899650" cy="531565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27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5984E-ADF9-41AF-93B0-717BD5E5E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-180000">
            <a:off x="1134454" y="903785"/>
            <a:ext cx="9899650" cy="531565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83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60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460DAF-DC17-4380-9371-9E1C2B22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125"/>
            <a:ext cx="9906000" cy="777875"/>
          </a:xfrm>
          <a:prstGeom prst="rect">
            <a:avLst/>
          </a:prstGeom>
        </p:spPr>
        <p:txBody>
          <a:bodyPr vert="horz" lIns="0" tIns="72000" rIns="72000" bIns="72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D6EBF-1634-421E-94C1-3C7F54301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160463"/>
            <a:ext cx="9906000" cy="455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340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1" r:id="rId2"/>
    <p:sldLayoutId id="2147483742" r:id="rId3"/>
    <p:sldLayoutId id="2147483743" r:id="rId4"/>
    <p:sldLayoutId id="2147483739" r:id="rId5"/>
    <p:sldLayoutId id="2147483738" r:id="rId6"/>
    <p:sldLayoutId id="2147483740" r:id="rId7"/>
    <p:sldLayoutId id="214748370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4CECF"/>
          </p15:clr>
        </p15:guide>
        <p15:guide id="2" pos="7680">
          <p15:clr>
            <a:srgbClr val="C4CECF"/>
          </p15:clr>
        </p15:guide>
        <p15:guide id="3" pos="720">
          <p15:clr>
            <a:srgbClr val="F26B43"/>
          </p15:clr>
        </p15:guide>
        <p15:guide id="4" pos="1760">
          <p15:clr>
            <a:srgbClr val="C4CECF"/>
          </p15:clr>
        </p15:guide>
        <p15:guide id="5" pos="2800">
          <p15:clr>
            <a:srgbClr val="C4CECF"/>
          </p15:clr>
        </p15:guide>
        <p15:guide id="6" pos="3840">
          <p15:clr>
            <a:srgbClr val="C4CECF"/>
          </p15:clr>
        </p15:guide>
        <p15:guide id="7" pos="4880">
          <p15:clr>
            <a:srgbClr val="C4CECF"/>
          </p15:clr>
        </p15:guide>
        <p15:guide id="8" pos="5920">
          <p15:clr>
            <a:srgbClr val="C4CECF"/>
          </p15:clr>
        </p15:guide>
        <p15:guide id="9" pos="6960">
          <p15:clr>
            <a:srgbClr val="F26B43"/>
          </p15:clr>
        </p15:guide>
        <p15:guide id="10" orient="horz">
          <p15:clr>
            <a:srgbClr val="C4CECF"/>
          </p15:clr>
        </p15:guide>
        <p15:guide id="11" orient="horz" pos="4320">
          <p15:clr>
            <a:srgbClr val="C4CECF"/>
          </p15:clr>
        </p15:guide>
        <p15:guide id="12" orient="horz" pos="527">
          <p15:clr>
            <a:srgbClr val="F26B43"/>
          </p15:clr>
        </p15:guide>
        <p15:guide id="13" orient="horz" pos="2160">
          <p15:clr>
            <a:srgbClr val="C4CECF"/>
          </p15:clr>
        </p15:guide>
        <p15:guide id="14" orient="horz" pos="3600">
          <p15:clr>
            <a:srgbClr val="F26B43"/>
          </p15:clr>
        </p15:guide>
        <p15:guide id="15" orient="horz" pos="7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4.sv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63.png"/><Relationship Id="rId2" Type="http://schemas.openxmlformats.org/officeDocument/2006/relationships/image" Target="../media/image52.png"/><Relationship Id="rId16" Type="http://schemas.openxmlformats.org/officeDocument/2006/relationships/slide" Target="slide3.xml"/><Relationship Id="rId20" Type="http://schemas.openxmlformats.org/officeDocument/2006/relationships/image" Target="../media/image6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31.svg"/><Relationship Id="rId10" Type="http://schemas.openxmlformats.org/officeDocument/2006/relationships/image" Target="../media/image59.png"/><Relationship Id="rId19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1.jpeg"/><Relationship Id="rId18" Type="http://schemas.openxmlformats.org/officeDocument/2006/relationships/image" Target="../media/image31.svg"/><Relationship Id="rId3" Type="http://schemas.openxmlformats.org/officeDocument/2006/relationships/image" Target="../media/image52.png"/><Relationship Id="rId21" Type="http://schemas.openxmlformats.org/officeDocument/2006/relationships/image" Target="../media/image64.sv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23" Type="http://schemas.openxmlformats.org/officeDocument/2006/relationships/image" Target="../media/image73.svg"/><Relationship Id="rId10" Type="http://schemas.openxmlformats.org/officeDocument/2006/relationships/image" Target="../media/image69.png"/><Relationship Id="rId19" Type="http://schemas.openxmlformats.org/officeDocument/2006/relationships/slide" Target="slide3.xml"/><Relationship Id="rId4" Type="http://schemas.openxmlformats.org/officeDocument/2006/relationships/image" Target="../media/image53.png"/><Relationship Id="rId9" Type="http://schemas.openxmlformats.org/officeDocument/2006/relationships/image" Target="../media/image68.png"/><Relationship Id="rId14" Type="http://schemas.openxmlformats.org/officeDocument/2006/relationships/image" Target="../media/image62.png"/><Relationship Id="rId22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4.png"/><Relationship Id="rId18" Type="http://schemas.openxmlformats.org/officeDocument/2006/relationships/image" Target="../media/image30.png"/><Relationship Id="rId3" Type="http://schemas.openxmlformats.org/officeDocument/2006/relationships/image" Target="../media/image52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17" Type="http://schemas.openxmlformats.org/officeDocument/2006/relationships/image" Target="../media/image73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2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image" Target="../media/image54.png"/><Relationship Id="rId15" Type="http://schemas.openxmlformats.org/officeDocument/2006/relationships/image" Target="../media/image64.svg"/><Relationship Id="rId10" Type="http://schemas.openxmlformats.org/officeDocument/2006/relationships/image" Target="../media/image61.jpeg"/><Relationship Id="rId19" Type="http://schemas.openxmlformats.org/officeDocument/2006/relationships/image" Target="../media/image31.svg"/><Relationship Id="rId4" Type="http://schemas.openxmlformats.org/officeDocument/2006/relationships/image" Target="../media/image53.png"/><Relationship Id="rId9" Type="http://schemas.openxmlformats.org/officeDocument/2006/relationships/image" Target="../media/image70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82.jpeg"/><Relationship Id="rId3" Type="http://schemas.openxmlformats.org/officeDocument/2006/relationships/image" Target="../media/image10.png"/><Relationship Id="rId21" Type="http://schemas.openxmlformats.org/officeDocument/2006/relationships/image" Target="../media/image77.png"/><Relationship Id="rId34" Type="http://schemas.openxmlformats.org/officeDocument/2006/relationships/image" Target="../media/image3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81.png"/><Relationship Id="rId3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3.svg"/><Relationship Id="rId20" Type="http://schemas.openxmlformats.org/officeDocument/2006/relationships/image" Target="../media/image76.pn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80.jpeg"/><Relationship Id="rId32" Type="http://schemas.openxmlformats.org/officeDocument/2006/relationships/image" Target="../media/image8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79.jpeg"/><Relationship Id="rId28" Type="http://schemas.openxmlformats.org/officeDocument/2006/relationships/image" Target="../media/image84.png"/><Relationship Id="rId36" Type="http://schemas.openxmlformats.org/officeDocument/2006/relationships/slide" Target="slide3.xml"/><Relationship Id="rId10" Type="http://schemas.openxmlformats.org/officeDocument/2006/relationships/image" Target="../media/image17.svg"/><Relationship Id="rId19" Type="http://schemas.openxmlformats.org/officeDocument/2006/relationships/image" Target="../media/image75.png"/><Relationship Id="rId31" Type="http://schemas.openxmlformats.org/officeDocument/2006/relationships/image" Target="../media/image8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78.png"/><Relationship Id="rId27" Type="http://schemas.openxmlformats.org/officeDocument/2006/relationships/image" Target="../media/image83.jpeg"/><Relationship Id="rId30" Type="http://schemas.openxmlformats.org/officeDocument/2006/relationships/image" Target="../media/image86.png"/><Relationship Id="rId35" Type="http://schemas.openxmlformats.org/officeDocument/2006/relationships/image" Target="../media/image31.svg"/><Relationship Id="rId8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83.jpeg"/><Relationship Id="rId3" Type="http://schemas.openxmlformats.org/officeDocument/2006/relationships/image" Target="../media/image10.png"/><Relationship Id="rId21" Type="http://schemas.openxmlformats.org/officeDocument/2006/relationships/image" Target="../media/image78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82.jpeg"/><Relationship Id="rId33" Type="http://schemas.openxmlformats.org/officeDocument/2006/relationships/slide" Target="slide3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3.sv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81.png"/><Relationship Id="rId32" Type="http://schemas.openxmlformats.org/officeDocument/2006/relationships/image" Target="../media/image31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80.jpeg"/><Relationship Id="rId28" Type="http://schemas.openxmlformats.org/officeDocument/2006/relationships/image" Target="../media/image85.png"/><Relationship Id="rId10" Type="http://schemas.openxmlformats.org/officeDocument/2006/relationships/image" Target="../media/image17.svg"/><Relationship Id="rId19" Type="http://schemas.openxmlformats.org/officeDocument/2006/relationships/image" Target="../media/image76.png"/><Relationship Id="rId31" Type="http://schemas.openxmlformats.org/officeDocument/2006/relationships/image" Target="../media/image30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79.jpeg"/><Relationship Id="rId27" Type="http://schemas.openxmlformats.org/officeDocument/2006/relationships/image" Target="../media/image84.png"/><Relationship Id="rId30" Type="http://schemas.openxmlformats.org/officeDocument/2006/relationships/image" Target="../media/image90.png"/><Relationship Id="rId8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98.png"/><Relationship Id="rId3" Type="http://schemas.openxmlformats.org/officeDocument/2006/relationships/image" Target="../media/image10.png"/><Relationship Id="rId21" Type="http://schemas.openxmlformats.org/officeDocument/2006/relationships/image" Target="../media/image93.png"/><Relationship Id="rId34" Type="http://schemas.openxmlformats.org/officeDocument/2006/relationships/image" Target="../media/image103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97.png"/><Relationship Id="rId3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3.svg"/><Relationship Id="rId20" Type="http://schemas.openxmlformats.org/officeDocument/2006/relationships/image" Target="../media/image9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96.png"/><Relationship Id="rId32" Type="http://schemas.openxmlformats.org/officeDocument/2006/relationships/image" Target="../media/image10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95.png"/><Relationship Id="rId28" Type="http://schemas.openxmlformats.org/officeDocument/2006/relationships/image" Target="../media/image30.png"/><Relationship Id="rId36" Type="http://schemas.openxmlformats.org/officeDocument/2006/relationships/image" Target="../media/image105.png"/><Relationship Id="rId10" Type="http://schemas.openxmlformats.org/officeDocument/2006/relationships/image" Target="../media/image17.svg"/><Relationship Id="rId19" Type="http://schemas.openxmlformats.org/officeDocument/2006/relationships/image" Target="../media/image91.png"/><Relationship Id="rId31" Type="http://schemas.openxmlformats.org/officeDocument/2006/relationships/image" Target="../media/image100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slide" Target="slide3.xml"/><Relationship Id="rId35" Type="http://schemas.openxmlformats.org/officeDocument/2006/relationships/image" Target="../media/image104.png"/><Relationship Id="rId8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110.png"/><Relationship Id="rId3" Type="http://schemas.openxmlformats.org/officeDocument/2006/relationships/image" Target="../media/image10.png"/><Relationship Id="rId21" Type="http://schemas.openxmlformats.org/officeDocument/2006/relationships/image" Target="../media/image31.sv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3.svg"/><Relationship Id="rId20" Type="http://schemas.openxmlformats.org/officeDocument/2006/relationships/image" Target="../media/image30.png"/><Relationship Id="rId29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10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107.png"/><Relationship Id="rId28" Type="http://schemas.openxmlformats.org/officeDocument/2006/relationships/image" Target="../media/image112.png"/><Relationship Id="rId10" Type="http://schemas.openxmlformats.org/officeDocument/2006/relationships/image" Target="../media/image17.svg"/><Relationship Id="rId19" Type="http://schemas.openxmlformats.org/officeDocument/2006/relationships/image" Target="../media/image106.png"/><Relationship Id="rId31" Type="http://schemas.openxmlformats.org/officeDocument/2006/relationships/image" Target="../media/image115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3.xml"/><Relationship Id="rId27" Type="http://schemas.openxmlformats.org/officeDocument/2006/relationships/image" Target="../media/image111.png"/><Relationship Id="rId30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8.png"/><Relationship Id="rId18" Type="http://schemas.openxmlformats.org/officeDocument/2006/relationships/image" Target="../media/image60.png"/><Relationship Id="rId26" Type="http://schemas.openxmlformats.org/officeDocument/2006/relationships/slide" Target="slide3.xml"/><Relationship Id="rId3" Type="http://schemas.openxmlformats.org/officeDocument/2006/relationships/image" Target="../media/image53.png"/><Relationship Id="rId21" Type="http://schemas.openxmlformats.org/officeDocument/2006/relationships/image" Target="../media/image123.png"/><Relationship Id="rId7" Type="http://schemas.openxmlformats.org/officeDocument/2006/relationships/image" Target="../media/image71.png"/><Relationship Id="rId12" Type="http://schemas.openxmlformats.org/officeDocument/2006/relationships/image" Target="../media/image117.png"/><Relationship Id="rId17" Type="http://schemas.openxmlformats.org/officeDocument/2006/relationships/image" Target="../media/image62.png"/><Relationship Id="rId25" Type="http://schemas.openxmlformats.org/officeDocument/2006/relationships/image" Target="../media/image31.svg"/><Relationship Id="rId2" Type="http://schemas.openxmlformats.org/officeDocument/2006/relationships/image" Target="../media/image52.png"/><Relationship Id="rId16" Type="http://schemas.openxmlformats.org/officeDocument/2006/relationships/image" Target="../media/image61.jpe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44.png"/><Relationship Id="rId24" Type="http://schemas.openxmlformats.org/officeDocument/2006/relationships/image" Target="../media/image30.png"/><Relationship Id="rId5" Type="http://schemas.openxmlformats.org/officeDocument/2006/relationships/image" Target="../media/image55.png"/><Relationship Id="rId15" Type="http://schemas.openxmlformats.org/officeDocument/2006/relationships/image" Target="../media/image120.png"/><Relationship Id="rId23" Type="http://schemas.openxmlformats.org/officeDocument/2006/relationships/image" Target="../media/image125.jpeg"/><Relationship Id="rId10" Type="http://schemas.openxmlformats.org/officeDocument/2006/relationships/image" Target="../media/image75.png"/><Relationship Id="rId19" Type="http://schemas.openxmlformats.org/officeDocument/2006/relationships/image" Target="../media/image121.png"/><Relationship Id="rId4" Type="http://schemas.openxmlformats.org/officeDocument/2006/relationships/image" Target="../media/image54.png"/><Relationship Id="rId9" Type="http://schemas.openxmlformats.org/officeDocument/2006/relationships/image" Target="../media/image91.png"/><Relationship Id="rId14" Type="http://schemas.openxmlformats.org/officeDocument/2006/relationships/image" Target="../media/image119.png"/><Relationship Id="rId22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19.png"/><Relationship Id="rId18" Type="http://schemas.openxmlformats.org/officeDocument/2006/relationships/image" Target="../media/image121.png"/><Relationship Id="rId3" Type="http://schemas.openxmlformats.org/officeDocument/2006/relationships/image" Target="../media/image53.png"/><Relationship Id="rId21" Type="http://schemas.openxmlformats.org/officeDocument/2006/relationships/image" Target="../media/image65.png"/><Relationship Id="rId7" Type="http://schemas.openxmlformats.org/officeDocument/2006/relationships/image" Target="../media/image71.png"/><Relationship Id="rId12" Type="http://schemas.openxmlformats.org/officeDocument/2006/relationships/image" Target="../media/image118.png"/><Relationship Id="rId17" Type="http://schemas.openxmlformats.org/officeDocument/2006/relationships/image" Target="../media/image60.png"/><Relationship Id="rId25" Type="http://schemas.openxmlformats.org/officeDocument/2006/relationships/slide" Target="slide3.xml"/><Relationship Id="rId2" Type="http://schemas.openxmlformats.org/officeDocument/2006/relationships/image" Target="../media/image52.png"/><Relationship Id="rId16" Type="http://schemas.openxmlformats.org/officeDocument/2006/relationships/image" Target="../media/image62.pn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117.png"/><Relationship Id="rId24" Type="http://schemas.openxmlformats.org/officeDocument/2006/relationships/image" Target="../media/image31.svg"/><Relationship Id="rId5" Type="http://schemas.openxmlformats.org/officeDocument/2006/relationships/image" Target="../media/image55.png"/><Relationship Id="rId15" Type="http://schemas.openxmlformats.org/officeDocument/2006/relationships/image" Target="../media/image61.jpeg"/><Relationship Id="rId23" Type="http://schemas.openxmlformats.org/officeDocument/2006/relationships/image" Target="../media/image30.png"/><Relationship Id="rId10" Type="http://schemas.openxmlformats.org/officeDocument/2006/relationships/image" Target="../media/image127.png"/><Relationship Id="rId19" Type="http://schemas.openxmlformats.org/officeDocument/2006/relationships/image" Target="../media/image72.png"/><Relationship Id="rId4" Type="http://schemas.openxmlformats.org/officeDocument/2006/relationships/image" Target="../media/image54.png"/><Relationship Id="rId9" Type="http://schemas.openxmlformats.org/officeDocument/2006/relationships/image" Target="../media/image126.png"/><Relationship Id="rId14" Type="http://schemas.openxmlformats.org/officeDocument/2006/relationships/image" Target="../media/image120.png"/><Relationship Id="rId22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slide" Target="slide4.xml"/><Relationship Id="rId12" Type="http://schemas.openxmlformats.org/officeDocument/2006/relationships/slide" Target="slide16.xml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1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slide" Target="slide17.xml"/><Relationship Id="rId4" Type="http://schemas.openxmlformats.org/officeDocument/2006/relationships/image" Target="../media/image2.png"/><Relationship Id="rId9" Type="http://schemas.openxmlformats.org/officeDocument/2006/relationships/slide" Target="slide18.xml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8.png"/><Relationship Id="rId18" Type="http://schemas.openxmlformats.org/officeDocument/2006/relationships/image" Target="../media/image133.jpeg"/><Relationship Id="rId26" Type="http://schemas.openxmlformats.org/officeDocument/2006/relationships/image" Target="../media/image141.jpeg"/><Relationship Id="rId39" Type="http://schemas.openxmlformats.org/officeDocument/2006/relationships/image" Target="../media/image151.png"/><Relationship Id="rId21" Type="http://schemas.openxmlformats.org/officeDocument/2006/relationships/image" Target="../media/image136.jpeg"/><Relationship Id="rId34" Type="http://schemas.openxmlformats.org/officeDocument/2006/relationships/image" Target="../media/image149.png"/><Relationship Id="rId42" Type="http://schemas.openxmlformats.org/officeDocument/2006/relationships/image" Target="../media/image154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image" Target="../media/image131.jpeg"/><Relationship Id="rId29" Type="http://schemas.openxmlformats.org/officeDocument/2006/relationships/image" Target="../media/image144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4.xml"/><Relationship Id="rId24" Type="http://schemas.openxmlformats.org/officeDocument/2006/relationships/image" Target="../media/image139.png"/><Relationship Id="rId32" Type="http://schemas.openxmlformats.org/officeDocument/2006/relationships/image" Target="../media/image147.png"/><Relationship Id="rId37" Type="http://schemas.openxmlformats.org/officeDocument/2006/relationships/image" Target="../media/image31.svg"/><Relationship Id="rId40" Type="http://schemas.openxmlformats.org/officeDocument/2006/relationships/image" Target="../media/image152.png"/><Relationship Id="rId45" Type="http://schemas.openxmlformats.org/officeDocument/2006/relationships/image" Target="../media/image157.png"/><Relationship Id="rId5" Type="http://schemas.openxmlformats.org/officeDocument/2006/relationships/tags" Target="../tags/tag5.xml"/><Relationship Id="rId15" Type="http://schemas.openxmlformats.org/officeDocument/2006/relationships/image" Target="../media/image130.jpeg"/><Relationship Id="rId23" Type="http://schemas.openxmlformats.org/officeDocument/2006/relationships/image" Target="../media/image138.png"/><Relationship Id="rId28" Type="http://schemas.openxmlformats.org/officeDocument/2006/relationships/image" Target="../media/image143.jpeg"/><Relationship Id="rId36" Type="http://schemas.openxmlformats.org/officeDocument/2006/relationships/image" Target="../media/image30.png"/><Relationship Id="rId10" Type="http://schemas.openxmlformats.org/officeDocument/2006/relationships/tags" Target="../tags/tag10.xml"/><Relationship Id="rId19" Type="http://schemas.openxmlformats.org/officeDocument/2006/relationships/image" Target="../media/image134.png"/><Relationship Id="rId31" Type="http://schemas.openxmlformats.org/officeDocument/2006/relationships/image" Target="../media/image146.jpeg"/><Relationship Id="rId44" Type="http://schemas.openxmlformats.org/officeDocument/2006/relationships/image" Target="../media/image15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29.jpeg"/><Relationship Id="rId22" Type="http://schemas.openxmlformats.org/officeDocument/2006/relationships/image" Target="../media/image137.jpeg"/><Relationship Id="rId27" Type="http://schemas.openxmlformats.org/officeDocument/2006/relationships/image" Target="../media/image142.jpeg"/><Relationship Id="rId30" Type="http://schemas.openxmlformats.org/officeDocument/2006/relationships/image" Target="../media/image145.jpeg"/><Relationship Id="rId35" Type="http://schemas.openxmlformats.org/officeDocument/2006/relationships/image" Target="../media/image150.svg"/><Relationship Id="rId43" Type="http://schemas.openxmlformats.org/officeDocument/2006/relationships/image" Target="../media/image155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notesSlide" Target="../notesSlides/notesSlide16.xml"/><Relationship Id="rId17" Type="http://schemas.openxmlformats.org/officeDocument/2006/relationships/image" Target="../media/image132.jpeg"/><Relationship Id="rId25" Type="http://schemas.openxmlformats.org/officeDocument/2006/relationships/image" Target="../media/image140.jpeg"/><Relationship Id="rId33" Type="http://schemas.openxmlformats.org/officeDocument/2006/relationships/image" Target="../media/image148.svg"/><Relationship Id="rId38" Type="http://schemas.openxmlformats.org/officeDocument/2006/relationships/slide" Target="slide3.xml"/><Relationship Id="rId46" Type="http://schemas.openxmlformats.org/officeDocument/2006/relationships/image" Target="../media/image158.png"/><Relationship Id="rId20" Type="http://schemas.openxmlformats.org/officeDocument/2006/relationships/image" Target="../media/image135.jpeg"/><Relationship Id="rId41" Type="http://schemas.openxmlformats.org/officeDocument/2006/relationships/image" Target="../media/image1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60.png"/><Relationship Id="rId18" Type="http://schemas.openxmlformats.org/officeDocument/2006/relationships/image" Target="../media/image31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159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image" Target="../media/image54.png"/><Relationship Id="rId15" Type="http://schemas.openxmlformats.org/officeDocument/2006/relationships/image" Target="../media/image161.png"/><Relationship Id="rId10" Type="http://schemas.openxmlformats.org/officeDocument/2006/relationships/image" Target="../media/image61.jpeg"/><Relationship Id="rId19" Type="http://schemas.openxmlformats.org/officeDocument/2006/relationships/slide" Target="slide3.xml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.png"/><Relationship Id="rId18" Type="http://schemas.openxmlformats.org/officeDocument/2006/relationships/image" Target="../media/image171.png"/><Relationship Id="rId26" Type="http://schemas.openxmlformats.org/officeDocument/2006/relationships/image" Target="../media/image177.png"/><Relationship Id="rId3" Type="http://schemas.openxmlformats.org/officeDocument/2006/relationships/image" Target="../media/image52.png"/><Relationship Id="rId21" Type="http://schemas.openxmlformats.org/officeDocument/2006/relationships/image" Target="../media/image174.jpeg"/><Relationship Id="rId7" Type="http://schemas.openxmlformats.org/officeDocument/2006/relationships/image" Target="../media/image163.png"/><Relationship Id="rId12" Type="http://schemas.openxmlformats.org/officeDocument/2006/relationships/image" Target="../media/image166.png"/><Relationship Id="rId17" Type="http://schemas.openxmlformats.org/officeDocument/2006/relationships/image" Target="../media/image170.png"/><Relationship Id="rId25" Type="http://schemas.openxmlformats.org/officeDocument/2006/relationships/image" Target="../media/image176.png"/><Relationship Id="rId33" Type="http://schemas.openxmlformats.org/officeDocument/2006/relationships/slide" Target="slide3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9.png"/><Relationship Id="rId20" Type="http://schemas.openxmlformats.org/officeDocument/2006/relationships/image" Target="../media/image173.jpeg"/><Relationship Id="rId29" Type="http://schemas.openxmlformats.org/officeDocument/2006/relationships/image" Target="../media/image1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165.png"/><Relationship Id="rId24" Type="http://schemas.openxmlformats.org/officeDocument/2006/relationships/image" Target="../media/image159.png"/><Relationship Id="rId32" Type="http://schemas.openxmlformats.org/officeDocument/2006/relationships/image" Target="../media/image31.svg"/><Relationship Id="rId5" Type="http://schemas.openxmlformats.org/officeDocument/2006/relationships/image" Target="../media/image54.png"/><Relationship Id="rId15" Type="http://schemas.openxmlformats.org/officeDocument/2006/relationships/image" Target="../media/image168.png"/><Relationship Id="rId23" Type="http://schemas.openxmlformats.org/officeDocument/2006/relationships/image" Target="../media/image62.png"/><Relationship Id="rId28" Type="http://schemas.openxmlformats.org/officeDocument/2006/relationships/image" Target="../media/image122.png"/><Relationship Id="rId10" Type="http://schemas.openxmlformats.org/officeDocument/2006/relationships/image" Target="../media/image164.png"/><Relationship Id="rId19" Type="http://schemas.openxmlformats.org/officeDocument/2006/relationships/image" Target="../media/image172.png"/><Relationship Id="rId31" Type="http://schemas.openxmlformats.org/officeDocument/2006/relationships/image" Target="../media/image30.png"/><Relationship Id="rId4" Type="http://schemas.openxmlformats.org/officeDocument/2006/relationships/image" Target="../media/image53.png"/><Relationship Id="rId9" Type="http://schemas.openxmlformats.org/officeDocument/2006/relationships/image" Target="../media/image61.jpeg"/><Relationship Id="rId14" Type="http://schemas.openxmlformats.org/officeDocument/2006/relationships/image" Target="../media/image161.png"/><Relationship Id="rId22" Type="http://schemas.openxmlformats.org/officeDocument/2006/relationships/image" Target="../media/image175.jpeg"/><Relationship Id="rId27" Type="http://schemas.openxmlformats.org/officeDocument/2006/relationships/image" Target="../media/image178.svg"/><Relationship Id="rId30" Type="http://schemas.openxmlformats.org/officeDocument/2006/relationships/image" Target="../media/image180.png"/><Relationship Id="rId8" Type="http://schemas.openxmlformats.org/officeDocument/2006/relationships/image" Target="../media/image16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3.jpeg"/><Relationship Id="rId18" Type="http://schemas.openxmlformats.org/officeDocument/2006/relationships/image" Target="../media/image62.png"/><Relationship Id="rId26" Type="http://schemas.openxmlformats.org/officeDocument/2006/relationships/image" Target="../media/image68.png"/><Relationship Id="rId39" Type="http://schemas.openxmlformats.org/officeDocument/2006/relationships/image" Target="../media/image190.svg"/><Relationship Id="rId21" Type="http://schemas.openxmlformats.org/officeDocument/2006/relationships/image" Target="../media/image181.jpeg"/><Relationship Id="rId34" Type="http://schemas.openxmlformats.org/officeDocument/2006/relationships/image" Target="../media/image118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59.png"/><Relationship Id="rId20" Type="http://schemas.openxmlformats.org/officeDocument/2006/relationships/image" Target="../media/image60.png"/><Relationship Id="rId29" Type="http://schemas.openxmlformats.org/officeDocument/2006/relationships/image" Target="../media/image186.png"/><Relationship Id="rId41" Type="http://schemas.openxmlformats.org/officeDocument/2006/relationships/image" Target="../media/image192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171.png"/><Relationship Id="rId24" Type="http://schemas.openxmlformats.org/officeDocument/2006/relationships/image" Target="../media/image183.jpeg"/><Relationship Id="rId32" Type="http://schemas.openxmlformats.org/officeDocument/2006/relationships/image" Target="../media/image120.png"/><Relationship Id="rId37" Type="http://schemas.openxmlformats.org/officeDocument/2006/relationships/slide" Target="slide3.xml"/><Relationship Id="rId40" Type="http://schemas.openxmlformats.org/officeDocument/2006/relationships/image" Target="../media/image191.png"/><Relationship Id="rId5" Type="http://schemas.openxmlformats.org/officeDocument/2006/relationships/image" Target="../media/image54.png"/><Relationship Id="rId15" Type="http://schemas.openxmlformats.org/officeDocument/2006/relationships/image" Target="../media/image175.jpeg"/><Relationship Id="rId23" Type="http://schemas.openxmlformats.org/officeDocument/2006/relationships/image" Target="../media/image125.jpeg"/><Relationship Id="rId28" Type="http://schemas.openxmlformats.org/officeDocument/2006/relationships/image" Target="../media/image122.png"/><Relationship Id="rId36" Type="http://schemas.openxmlformats.org/officeDocument/2006/relationships/image" Target="../media/image31.svg"/><Relationship Id="rId10" Type="http://schemas.openxmlformats.org/officeDocument/2006/relationships/image" Target="../media/image170.png"/><Relationship Id="rId19" Type="http://schemas.openxmlformats.org/officeDocument/2006/relationships/image" Target="../media/image176.png"/><Relationship Id="rId31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169.png"/><Relationship Id="rId14" Type="http://schemas.openxmlformats.org/officeDocument/2006/relationships/image" Target="../media/image174.jpeg"/><Relationship Id="rId22" Type="http://schemas.openxmlformats.org/officeDocument/2006/relationships/image" Target="../media/image182.jpeg"/><Relationship Id="rId27" Type="http://schemas.openxmlformats.org/officeDocument/2006/relationships/image" Target="../media/image185.png"/><Relationship Id="rId30" Type="http://schemas.openxmlformats.org/officeDocument/2006/relationships/image" Target="../media/image187.png"/><Relationship Id="rId35" Type="http://schemas.openxmlformats.org/officeDocument/2006/relationships/image" Target="../media/image30.png"/><Relationship Id="rId8" Type="http://schemas.openxmlformats.org/officeDocument/2006/relationships/image" Target="../media/image160.png"/><Relationship Id="rId3" Type="http://schemas.openxmlformats.org/officeDocument/2006/relationships/image" Target="../media/image52.png"/><Relationship Id="rId12" Type="http://schemas.openxmlformats.org/officeDocument/2006/relationships/image" Target="../media/image172.png"/><Relationship Id="rId17" Type="http://schemas.openxmlformats.org/officeDocument/2006/relationships/image" Target="../media/image163.png"/><Relationship Id="rId25" Type="http://schemas.openxmlformats.org/officeDocument/2006/relationships/image" Target="../media/image184.jpeg"/><Relationship Id="rId33" Type="http://schemas.openxmlformats.org/officeDocument/2006/relationships/image" Target="../media/image188.png"/><Relationship Id="rId38" Type="http://schemas.openxmlformats.org/officeDocument/2006/relationships/image" Target="../media/image1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62.png"/><Relationship Id="rId18" Type="http://schemas.openxmlformats.org/officeDocument/2006/relationships/image" Target="../media/image182.jpeg"/><Relationship Id="rId26" Type="http://schemas.openxmlformats.org/officeDocument/2006/relationships/image" Target="../media/image197.png"/><Relationship Id="rId3" Type="http://schemas.openxmlformats.org/officeDocument/2006/relationships/image" Target="../media/image52.png"/><Relationship Id="rId21" Type="http://schemas.openxmlformats.org/officeDocument/2006/relationships/image" Target="../media/image194.png"/><Relationship Id="rId7" Type="http://schemas.openxmlformats.org/officeDocument/2006/relationships/image" Target="../media/image61.jpeg"/><Relationship Id="rId12" Type="http://schemas.openxmlformats.org/officeDocument/2006/relationships/image" Target="../media/image184.jpeg"/><Relationship Id="rId17" Type="http://schemas.openxmlformats.org/officeDocument/2006/relationships/image" Target="../media/image181.jpeg"/><Relationship Id="rId25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0.png"/><Relationship Id="rId20" Type="http://schemas.openxmlformats.org/officeDocument/2006/relationships/image" Target="../media/image57.png"/><Relationship Id="rId29" Type="http://schemas.openxmlformats.org/officeDocument/2006/relationships/image" Target="../media/image20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159.png"/><Relationship Id="rId24" Type="http://schemas.openxmlformats.org/officeDocument/2006/relationships/image" Target="../media/image196.png"/><Relationship Id="rId32" Type="http://schemas.openxmlformats.org/officeDocument/2006/relationships/slide" Target="slide3.xml"/><Relationship Id="rId5" Type="http://schemas.openxmlformats.org/officeDocument/2006/relationships/image" Target="../media/image54.png"/><Relationship Id="rId15" Type="http://schemas.openxmlformats.org/officeDocument/2006/relationships/image" Target="../media/image176.png"/><Relationship Id="rId23" Type="http://schemas.openxmlformats.org/officeDocument/2006/relationships/image" Target="../media/image195.png"/><Relationship Id="rId28" Type="http://schemas.openxmlformats.org/officeDocument/2006/relationships/image" Target="../media/image199.png"/><Relationship Id="rId10" Type="http://schemas.openxmlformats.org/officeDocument/2006/relationships/image" Target="../media/image125.jpeg"/><Relationship Id="rId19" Type="http://schemas.openxmlformats.org/officeDocument/2006/relationships/image" Target="../media/image193.png"/><Relationship Id="rId31" Type="http://schemas.openxmlformats.org/officeDocument/2006/relationships/image" Target="../media/image31.svg"/><Relationship Id="rId4" Type="http://schemas.openxmlformats.org/officeDocument/2006/relationships/image" Target="../media/image53.png"/><Relationship Id="rId9" Type="http://schemas.openxmlformats.org/officeDocument/2006/relationships/image" Target="../media/image183.jpeg"/><Relationship Id="rId14" Type="http://schemas.openxmlformats.org/officeDocument/2006/relationships/image" Target="../media/image163.png"/><Relationship Id="rId22" Type="http://schemas.openxmlformats.org/officeDocument/2006/relationships/image" Target="../media/image188.png"/><Relationship Id="rId27" Type="http://schemas.openxmlformats.org/officeDocument/2006/relationships/image" Target="../media/image198.png"/><Relationship Id="rId30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1.png"/><Relationship Id="rId18" Type="http://schemas.openxmlformats.org/officeDocument/2006/relationships/image" Target="../media/image176.png"/><Relationship Id="rId26" Type="http://schemas.openxmlformats.org/officeDocument/2006/relationships/image" Target="../media/image208.png"/><Relationship Id="rId39" Type="http://schemas.openxmlformats.org/officeDocument/2006/relationships/image" Target="../media/image188.png"/><Relationship Id="rId21" Type="http://schemas.openxmlformats.org/officeDocument/2006/relationships/image" Target="../media/image203.jpeg"/><Relationship Id="rId34" Type="http://schemas.openxmlformats.org/officeDocument/2006/relationships/image" Target="../media/image216.jpeg"/><Relationship Id="rId42" Type="http://schemas.openxmlformats.org/officeDocument/2006/relationships/image" Target="../media/image222.sv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2.png"/><Relationship Id="rId29" Type="http://schemas.openxmlformats.org/officeDocument/2006/relationships/image" Target="../media/image2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183.jpeg"/><Relationship Id="rId24" Type="http://schemas.openxmlformats.org/officeDocument/2006/relationships/image" Target="../media/image206.png"/><Relationship Id="rId32" Type="http://schemas.openxmlformats.org/officeDocument/2006/relationships/image" Target="../media/image214.jpeg"/><Relationship Id="rId37" Type="http://schemas.openxmlformats.org/officeDocument/2006/relationships/image" Target="../media/image219.png"/><Relationship Id="rId40" Type="http://schemas.openxmlformats.org/officeDocument/2006/relationships/image" Target="../media/image220.png"/><Relationship Id="rId45" Type="http://schemas.openxmlformats.org/officeDocument/2006/relationships/slide" Target="slide3.xml"/><Relationship Id="rId5" Type="http://schemas.openxmlformats.org/officeDocument/2006/relationships/image" Target="../media/image52.png"/><Relationship Id="rId15" Type="http://schemas.openxmlformats.org/officeDocument/2006/relationships/image" Target="../media/image184.jpeg"/><Relationship Id="rId23" Type="http://schemas.openxmlformats.org/officeDocument/2006/relationships/image" Target="../media/image205.jpeg"/><Relationship Id="rId28" Type="http://schemas.openxmlformats.org/officeDocument/2006/relationships/image" Target="../media/image210.png"/><Relationship Id="rId36" Type="http://schemas.openxmlformats.org/officeDocument/2006/relationships/image" Target="../media/image218.jpeg"/><Relationship Id="rId10" Type="http://schemas.openxmlformats.org/officeDocument/2006/relationships/image" Target="../media/image159.png"/><Relationship Id="rId19" Type="http://schemas.openxmlformats.org/officeDocument/2006/relationships/image" Target="../media/image60.png"/><Relationship Id="rId31" Type="http://schemas.openxmlformats.org/officeDocument/2006/relationships/image" Target="../media/image213.png"/><Relationship Id="rId44" Type="http://schemas.openxmlformats.org/officeDocument/2006/relationships/image" Target="../media/image31.svg"/><Relationship Id="rId4" Type="http://schemas.openxmlformats.org/officeDocument/2006/relationships/image" Target="../media/image181.jpeg"/><Relationship Id="rId9" Type="http://schemas.openxmlformats.org/officeDocument/2006/relationships/image" Target="../media/image160.png"/><Relationship Id="rId14" Type="http://schemas.openxmlformats.org/officeDocument/2006/relationships/image" Target="../media/image202.png"/><Relationship Id="rId22" Type="http://schemas.openxmlformats.org/officeDocument/2006/relationships/image" Target="../media/image204.jpeg"/><Relationship Id="rId27" Type="http://schemas.openxmlformats.org/officeDocument/2006/relationships/image" Target="../media/image209.jpeg"/><Relationship Id="rId30" Type="http://schemas.openxmlformats.org/officeDocument/2006/relationships/image" Target="../media/image212.jpeg"/><Relationship Id="rId35" Type="http://schemas.openxmlformats.org/officeDocument/2006/relationships/image" Target="../media/image217.jpeg"/><Relationship Id="rId43" Type="http://schemas.openxmlformats.org/officeDocument/2006/relationships/image" Target="../media/image30.png"/><Relationship Id="rId8" Type="http://schemas.openxmlformats.org/officeDocument/2006/relationships/image" Target="../media/image61.jpeg"/><Relationship Id="rId3" Type="http://schemas.openxmlformats.org/officeDocument/2006/relationships/image" Target="../media/image55.png"/><Relationship Id="rId12" Type="http://schemas.openxmlformats.org/officeDocument/2006/relationships/image" Target="../media/image125.jpeg"/><Relationship Id="rId17" Type="http://schemas.openxmlformats.org/officeDocument/2006/relationships/image" Target="../media/image163.png"/><Relationship Id="rId25" Type="http://schemas.openxmlformats.org/officeDocument/2006/relationships/image" Target="../media/image207.jpeg"/><Relationship Id="rId33" Type="http://schemas.openxmlformats.org/officeDocument/2006/relationships/image" Target="../media/image215.png"/><Relationship Id="rId38" Type="http://schemas.openxmlformats.org/officeDocument/2006/relationships/image" Target="../media/image200.jpeg"/><Relationship Id="rId20" Type="http://schemas.openxmlformats.org/officeDocument/2006/relationships/image" Target="../media/image182.jpeg"/><Relationship Id="rId41" Type="http://schemas.openxmlformats.org/officeDocument/2006/relationships/image" Target="../media/image22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9.png"/><Relationship Id="rId18" Type="http://schemas.openxmlformats.org/officeDocument/2006/relationships/image" Target="../media/image228.png"/><Relationship Id="rId26" Type="http://schemas.openxmlformats.org/officeDocument/2006/relationships/image" Target="../media/image236.jpeg"/><Relationship Id="rId39" Type="http://schemas.openxmlformats.org/officeDocument/2006/relationships/slide" Target="slide3.xml"/><Relationship Id="rId21" Type="http://schemas.openxmlformats.org/officeDocument/2006/relationships/image" Target="../media/image231.png"/><Relationship Id="rId34" Type="http://schemas.openxmlformats.org/officeDocument/2006/relationships/image" Target="../media/image208.png"/><Relationship Id="rId7" Type="http://schemas.openxmlformats.org/officeDocument/2006/relationships/image" Target="../media/image214.jpeg"/><Relationship Id="rId12" Type="http://schemas.openxmlformats.org/officeDocument/2006/relationships/image" Target="../media/image216.jpeg"/><Relationship Id="rId17" Type="http://schemas.openxmlformats.org/officeDocument/2006/relationships/image" Target="../media/image227.png"/><Relationship Id="rId25" Type="http://schemas.openxmlformats.org/officeDocument/2006/relationships/image" Target="../media/image235.png"/><Relationship Id="rId33" Type="http://schemas.openxmlformats.org/officeDocument/2006/relationships/image" Target="../media/image207.jpeg"/><Relationship Id="rId38" Type="http://schemas.openxmlformats.org/officeDocument/2006/relationships/image" Target="../media/image238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26.png"/><Relationship Id="rId20" Type="http://schemas.openxmlformats.org/officeDocument/2006/relationships/image" Target="../media/image230.png"/><Relationship Id="rId29" Type="http://schemas.openxmlformats.org/officeDocument/2006/relationships/image" Target="../media/image2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3.png"/><Relationship Id="rId11" Type="http://schemas.openxmlformats.org/officeDocument/2006/relationships/image" Target="../media/image217.jpeg"/><Relationship Id="rId24" Type="http://schemas.openxmlformats.org/officeDocument/2006/relationships/image" Target="../media/image234.png"/><Relationship Id="rId32" Type="http://schemas.openxmlformats.org/officeDocument/2006/relationships/image" Target="../media/image205.jpeg"/><Relationship Id="rId37" Type="http://schemas.openxmlformats.org/officeDocument/2006/relationships/image" Target="../media/image237.png"/><Relationship Id="rId5" Type="http://schemas.openxmlformats.org/officeDocument/2006/relationships/image" Target="../media/image215.png"/><Relationship Id="rId15" Type="http://schemas.openxmlformats.org/officeDocument/2006/relationships/image" Target="../media/image225.png"/><Relationship Id="rId23" Type="http://schemas.openxmlformats.org/officeDocument/2006/relationships/image" Target="../media/image233.jpeg"/><Relationship Id="rId28" Type="http://schemas.openxmlformats.org/officeDocument/2006/relationships/image" Target="../media/image209.jpeg"/><Relationship Id="rId36" Type="http://schemas.openxmlformats.org/officeDocument/2006/relationships/image" Target="../media/image212.jpeg"/><Relationship Id="rId10" Type="http://schemas.openxmlformats.org/officeDocument/2006/relationships/image" Target="../media/image224.png"/><Relationship Id="rId19" Type="http://schemas.openxmlformats.org/officeDocument/2006/relationships/image" Target="../media/image229.jpeg"/><Relationship Id="rId31" Type="http://schemas.openxmlformats.org/officeDocument/2006/relationships/image" Target="../media/image204.jpeg"/><Relationship Id="rId4" Type="http://schemas.openxmlformats.org/officeDocument/2006/relationships/image" Target="../media/image181.jpeg"/><Relationship Id="rId9" Type="http://schemas.openxmlformats.org/officeDocument/2006/relationships/image" Target="../media/image223.png"/><Relationship Id="rId14" Type="http://schemas.openxmlformats.org/officeDocument/2006/relationships/image" Target="../media/image188.png"/><Relationship Id="rId22" Type="http://schemas.openxmlformats.org/officeDocument/2006/relationships/image" Target="../media/image232.jpeg"/><Relationship Id="rId27" Type="http://schemas.openxmlformats.org/officeDocument/2006/relationships/image" Target="../media/image211.png"/><Relationship Id="rId30" Type="http://schemas.openxmlformats.org/officeDocument/2006/relationships/image" Target="../media/image203.jpeg"/><Relationship Id="rId35" Type="http://schemas.openxmlformats.org/officeDocument/2006/relationships/image" Target="../media/image210.png"/><Relationship Id="rId8" Type="http://schemas.openxmlformats.org/officeDocument/2006/relationships/image" Target="../media/image206.png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154.png"/><Relationship Id="rId26" Type="http://schemas.openxmlformats.org/officeDocument/2006/relationships/image" Target="../media/image205.jpeg"/><Relationship Id="rId39" Type="http://schemas.openxmlformats.org/officeDocument/2006/relationships/image" Target="../media/image218.jpeg"/><Relationship Id="rId21" Type="http://schemas.openxmlformats.org/officeDocument/2006/relationships/image" Target="../media/image157.png"/><Relationship Id="rId34" Type="http://schemas.openxmlformats.org/officeDocument/2006/relationships/image" Target="../media/image213.png"/><Relationship Id="rId42" Type="http://schemas.openxmlformats.org/officeDocument/2006/relationships/image" Target="../media/image149.png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6" Type="http://schemas.openxmlformats.org/officeDocument/2006/relationships/image" Target="../media/image152.png"/><Relationship Id="rId29" Type="http://schemas.openxmlformats.org/officeDocument/2006/relationships/image" Target="../media/image208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4.xml"/><Relationship Id="rId24" Type="http://schemas.openxmlformats.org/officeDocument/2006/relationships/image" Target="../media/image203.jpeg"/><Relationship Id="rId32" Type="http://schemas.openxmlformats.org/officeDocument/2006/relationships/image" Target="../media/image211.png"/><Relationship Id="rId37" Type="http://schemas.openxmlformats.org/officeDocument/2006/relationships/image" Target="../media/image216.jpeg"/><Relationship Id="rId40" Type="http://schemas.openxmlformats.org/officeDocument/2006/relationships/image" Target="../media/image147.png"/><Relationship Id="rId45" Type="http://schemas.openxmlformats.org/officeDocument/2006/relationships/image" Target="../media/image31.svg"/><Relationship Id="rId5" Type="http://schemas.openxmlformats.org/officeDocument/2006/relationships/tags" Target="../tags/tag15.xml"/><Relationship Id="rId15" Type="http://schemas.openxmlformats.org/officeDocument/2006/relationships/image" Target="../media/image151.png"/><Relationship Id="rId23" Type="http://schemas.openxmlformats.org/officeDocument/2006/relationships/image" Target="../media/image219.png"/><Relationship Id="rId28" Type="http://schemas.openxmlformats.org/officeDocument/2006/relationships/image" Target="../media/image207.jpeg"/><Relationship Id="rId36" Type="http://schemas.openxmlformats.org/officeDocument/2006/relationships/image" Target="../media/image215.png"/><Relationship Id="rId10" Type="http://schemas.openxmlformats.org/officeDocument/2006/relationships/tags" Target="../tags/tag20.xml"/><Relationship Id="rId19" Type="http://schemas.openxmlformats.org/officeDocument/2006/relationships/image" Target="../media/image155.png"/><Relationship Id="rId31" Type="http://schemas.openxmlformats.org/officeDocument/2006/relationships/image" Target="../media/image210.png"/><Relationship Id="rId44" Type="http://schemas.openxmlformats.org/officeDocument/2006/relationships/image" Target="../media/image30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181.jpeg"/><Relationship Id="rId22" Type="http://schemas.openxmlformats.org/officeDocument/2006/relationships/image" Target="../media/image158.png"/><Relationship Id="rId27" Type="http://schemas.openxmlformats.org/officeDocument/2006/relationships/image" Target="../media/image206.png"/><Relationship Id="rId30" Type="http://schemas.openxmlformats.org/officeDocument/2006/relationships/image" Target="../media/image209.jpeg"/><Relationship Id="rId35" Type="http://schemas.openxmlformats.org/officeDocument/2006/relationships/image" Target="../media/image214.jpeg"/><Relationship Id="rId43" Type="http://schemas.openxmlformats.org/officeDocument/2006/relationships/image" Target="../media/image150.svg"/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12" Type="http://schemas.openxmlformats.org/officeDocument/2006/relationships/notesSlide" Target="../notesSlides/notesSlide23.xml"/><Relationship Id="rId17" Type="http://schemas.openxmlformats.org/officeDocument/2006/relationships/image" Target="../media/image153.png"/><Relationship Id="rId25" Type="http://schemas.openxmlformats.org/officeDocument/2006/relationships/image" Target="../media/image204.jpeg"/><Relationship Id="rId33" Type="http://schemas.openxmlformats.org/officeDocument/2006/relationships/image" Target="../media/image212.jpeg"/><Relationship Id="rId38" Type="http://schemas.openxmlformats.org/officeDocument/2006/relationships/image" Target="../media/image217.jpeg"/><Relationship Id="rId46" Type="http://schemas.openxmlformats.org/officeDocument/2006/relationships/slide" Target="slide3.xml"/><Relationship Id="rId20" Type="http://schemas.openxmlformats.org/officeDocument/2006/relationships/image" Target="../media/image156.png"/><Relationship Id="rId41" Type="http://schemas.openxmlformats.org/officeDocument/2006/relationships/image" Target="../media/image14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slide" Target="slide4.xml"/><Relationship Id="rId12" Type="http://schemas.openxmlformats.org/officeDocument/2006/relationships/slide" Target="slide16.xml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1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slide" Target="slide17.xml"/><Relationship Id="rId4" Type="http://schemas.openxmlformats.org/officeDocument/2006/relationships/image" Target="../media/image2.png"/><Relationship Id="rId9" Type="http://schemas.openxmlformats.org/officeDocument/2006/relationships/slide" Target="slide18.xml"/><Relationship Id="rId14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31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3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svg"/><Relationship Id="rId20" Type="http://schemas.openxmlformats.org/officeDocument/2006/relationships/image" Target="../media/image2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33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31" Type="http://schemas.openxmlformats.org/officeDocument/2006/relationships/slide" Target="slide3.xml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png"/><Relationship Id="rId27" Type="http://schemas.openxmlformats.org/officeDocument/2006/relationships/image" Target="../media/image36.png"/><Relationship Id="rId30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42.png"/><Relationship Id="rId3" Type="http://schemas.openxmlformats.org/officeDocument/2006/relationships/image" Target="../media/image10.png"/><Relationship Id="rId21" Type="http://schemas.openxmlformats.org/officeDocument/2006/relationships/image" Target="../media/image4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31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svg"/><Relationship Id="rId19" Type="http://schemas.openxmlformats.org/officeDocument/2006/relationships/image" Target="../media/image38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41.png"/><Relationship Id="rId27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21" Type="http://schemas.openxmlformats.org/officeDocument/2006/relationships/slide" Target="slide3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30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51.png"/><Relationship Id="rId3" Type="http://schemas.openxmlformats.org/officeDocument/2006/relationships/image" Target="../media/image10.png"/><Relationship Id="rId21" Type="http://schemas.openxmlformats.org/officeDocument/2006/relationships/image" Target="../media/image46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svg"/><Relationship Id="rId20" Type="http://schemas.openxmlformats.org/officeDocument/2006/relationships/image" Target="../media/image45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49.png"/><Relationship Id="rId32" Type="http://schemas.openxmlformats.org/officeDocument/2006/relationships/slide" Target="slide3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48.jpeg"/><Relationship Id="rId28" Type="http://schemas.openxmlformats.org/officeDocument/2006/relationships/image" Target="../media/image39.png"/><Relationship Id="rId10" Type="http://schemas.openxmlformats.org/officeDocument/2006/relationships/image" Target="../media/image17.svg"/><Relationship Id="rId19" Type="http://schemas.openxmlformats.org/officeDocument/2006/relationships/image" Target="../media/image44.png"/><Relationship Id="rId31" Type="http://schemas.openxmlformats.org/officeDocument/2006/relationships/image" Target="../media/image31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47.png"/><Relationship Id="rId27" Type="http://schemas.openxmlformats.org/officeDocument/2006/relationships/image" Target="../media/image38.png"/><Relationship Id="rId30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38.png"/><Relationship Id="rId3" Type="http://schemas.openxmlformats.org/officeDocument/2006/relationships/image" Target="../media/image10.png"/><Relationship Id="rId21" Type="http://schemas.openxmlformats.org/officeDocument/2006/relationships/image" Target="../media/image47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svg"/><Relationship Id="rId20" Type="http://schemas.openxmlformats.org/officeDocument/2006/relationships/image" Target="../media/image46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image" Target="../media/image50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49.png"/><Relationship Id="rId28" Type="http://schemas.openxmlformats.org/officeDocument/2006/relationships/image" Target="../media/image30.png"/><Relationship Id="rId10" Type="http://schemas.openxmlformats.org/officeDocument/2006/relationships/image" Target="../media/image17.svg"/><Relationship Id="rId19" Type="http://schemas.openxmlformats.org/officeDocument/2006/relationships/image" Target="../media/image45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48.jpeg"/><Relationship Id="rId27" Type="http://schemas.openxmlformats.org/officeDocument/2006/relationships/image" Target="../media/image41.png"/><Relationship Id="rId30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ountain&#10;&#10;Description automatically generated">
            <a:extLst>
              <a:ext uri="{FF2B5EF4-FFF2-40B4-BE49-F238E27FC236}">
                <a16:creationId xmlns:a16="http://schemas.microsoft.com/office/drawing/2014/main" id="{C3F879DB-C48A-4567-8C30-8BB6E7DF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8" name="Picture 7" descr="A picture containing cake, birthday, indoor, decorated&#10;&#10;Description automatically generated">
            <a:extLst>
              <a:ext uri="{FF2B5EF4-FFF2-40B4-BE49-F238E27FC236}">
                <a16:creationId xmlns:a16="http://schemas.microsoft.com/office/drawing/2014/main" id="{E23C2D3D-2F61-4F7E-B592-411FA59DFE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613"/>
            <a:ext cx="12192000" cy="6664387"/>
          </a:xfrm>
          <a:prstGeom prst="rect">
            <a:avLst/>
          </a:prstGeom>
          <a:effectLst>
            <a:outerShdw blurRad="317500" dist="508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ACD2D56-FD5B-4843-A307-D6F55FFF51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095"/>
            <a:ext cx="12192000" cy="3289905"/>
          </a:xfrm>
          <a:prstGeom prst="rect">
            <a:avLst/>
          </a:prstGeom>
          <a:effectLst>
            <a:outerShdw blurRad="317500" dist="508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C1CD5F-E81F-4632-8AAA-94F6E69F2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7748" y="2631674"/>
            <a:ext cx="5896504" cy="1594652"/>
          </a:xfrm>
          <a:prstGeom prst="rect">
            <a:avLst/>
          </a:prstGeom>
          <a:effectLst>
            <a:outerShdw blurRad="254000" algn="ct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0.01967 " pathEditMode="relative" rAng="0" ptsTypes="AA">
                                      <p:cBhvr>
                                        <p:cTn id="11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7500" y="1075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1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500" y="1075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9" dur="1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2CB5F42-E06C-487C-9410-217AF47356D8}"/>
              </a:ext>
            </a:extLst>
          </p:cNvPr>
          <p:cNvSpPr/>
          <p:nvPr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275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phase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Megawatt starts with a build phase of 2 rounds, where you draw and play Tech cards.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FD53CB-A1B8-44FA-B75C-A20E23F62C42}"/>
              </a:ext>
            </a:extLst>
          </p:cNvPr>
          <p:cNvGrpSpPr/>
          <p:nvPr/>
        </p:nvGrpSpPr>
        <p:grpSpPr>
          <a:xfrm>
            <a:off x="362857" y="1984265"/>
            <a:ext cx="11466286" cy="4484797"/>
            <a:chOff x="362857" y="1984265"/>
            <a:chExt cx="11466286" cy="44847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EA23C4-6B04-42AA-A5F1-409EA3C319DB}"/>
                </a:ext>
              </a:extLst>
            </p:cNvPr>
            <p:cNvSpPr/>
            <p:nvPr/>
          </p:nvSpPr>
          <p:spPr>
            <a:xfrm>
              <a:off x="362857" y="1984265"/>
              <a:ext cx="11466286" cy="4484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251D1B1-F11E-4F07-89EA-52E2C861DC85}"/>
                </a:ext>
              </a:extLst>
            </p:cNvPr>
            <p:cNvSpPr/>
            <p:nvPr/>
          </p:nvSpPr>
          <p:spPr>
            <a:xfrm>
              <a:off x="3294743" y="3667805"/>
              <a:ext cx="5602514" cy="2801257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D603FB8-0430-4E83-8ADE-96EBD35E41CE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04BF777-E4C0-4100-9BE3-0EB655F2F3E7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45F6D8E-76F3-4BF5-AD41-C4183336E9C5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D81ECF-70F6-4E76-8741-A5787CAA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AEED8AE-ABA2-4314-91A9-3A87DA2B0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FC5EA3-D994-4C1B-8977-13E23C08D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91B2B86-F6E8-42A9-861D-78FE8A93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71B140-674F-4589-AA13-E078DAE7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1CFEE74-1AB9-4871-A902-032E120EF634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9" name="Drawn 4">
            <a:extLst>
              <a:ext uri="{FF2B5EF4-FFF2-40B4-BE49-F238E27FC236}">
                <a16:creationId xmlns:a16="http://schemas.microsoft.com/office/drawing/2014/main" id="{125BB9DC-1E5F-474E-83F4-AA00338EFD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993" y="215828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0" name="Drawn 3">
            <a:extLst>
              <a:ext uri="{FF2B5EF4-FFF2-40B4-BE49-F238E27FC236}">
                <a16:creationId xmlns:a16="http://schemas.microsoft.com/office/drawing/2014/main" id="{A398FBD9-043D-4FA6-BA13-3EA86DF601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993" y="215828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1" name="Drawn 2">
            <a:extLst>
              <a:ext uri="{FF2B5EF4-FFF2-40B4-BE49-F238E27FC236}">
                <a16:creationId xmlns:a16="http://schemas.microsoft.com/office/drawing/2014/main" id="{9D8C7F94-F68A-49F8-8200-A389A0FDB7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993" y="215828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2" name="Drawn 1">
            <a:extLst>
              <a:ext uri="{FF2B5EF4-FFF2-40B4-BE49-F238E27FC236}">
                <a16:creationId xmlns:a16="http://schemas.microsoft.com/office/drawing/2014/main" id="{51B69B98-FF2B-491F-8AD2-500724F752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993" y="215828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507DBB7-D75A-4E69-9E63-CD9CFBC4C6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3168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040C0FB-2F93-4B69-867A-7C9BEA7BFA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7992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1CCBD50-8E65-47B7-AEA4-B22523299F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2815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6" name="Draw">
            <a:extLst>
              <a:ext uri="{FF2B5EF4-FFF2-40B4-BE49-F238E27FC236}">
                <a16:creationId xmlns:a16="http://schemas.microsoft.com/office/drawing/2014/main" id="{DEC2B2C3-C0CD-453F-A77C-2BE73C132D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37638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6ED3717-F5E6-4B54-9A55-3CD3B78D8D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416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7B2B75A-7DD8-4D27-803F-56E68B077D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993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2BAC850-5FBB-4802-AC26-A696698E3CD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3816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2" name="Draw">
            <a:extLst>
              <a:ext uri="{FF2B5EF4-FFF2-40B4-BE49-F238E27FC236}">
                <a16:creationId xmlns:a16="http://schemas.microsoft.com/office/drawing/2014/main" id="{8A55CD1C-4350-4B3D-88BB-0257D22E4A2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3863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125" name="Group 124" hidden="1">
            <a:extLst>
              <a:ext uri="{FF2B5EF4-FFF2-40B4-BE49-F238E27FC236}">
                <a16:creationId xmlns:a16="http://schemas.microsoft.com/office/drawing/2014/main" id="{07F6C24E-EED7-4922-AAB1-EE2FF1D95AF1}"/>
              </a:ext>
            </a:extLst>
          </p:cNvPr>
          <p:cNvGrpSpPr/>
          <p:nvPr/>
        </p:nvGrpSpPr>
        <p:grpSpPr>
          <a:xfrm>
            <a:off x="4247710" y="5411692"/>
            <a:ext cx="2049033" cy="868936"/>
            <a:chOff x="4247710" y="5411692"/>
            <a:chExt cx="2049033" cy="868936"/>
          </a:xfrm>
        </p:grpSpPr>
        <p:pic>
          <p:nvPicPr>
            <p:cNvPr id="84" name="Played 1">
              <a:extLst>
                <a:ext uri="{FF2B5EF4-FFF2-40B4-BE49-F238E27FC236}">
                  <a16:creationId xmlns:a16="http://schemas.microsoft.com/office/drawing/2014/main" id="{87B5DFC5-7E88-4E52-863C-CC05FE346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5" name="Played 2">
              <a:extLst>
                <a:ext uri="{FF2B5EF4-FFF2-40B4-BE49-F238E27FC236}">
                  <a16:creationId xmlns:a16="http://schemas.microsoft.com/office/drawing/2014/main" id="{07F26A61-2779-438C-A4E6-2343B32B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6" name="Played 3">
              <a:extLst>
                <a:ext uri="{FF2B5EF4-FFF2-40B4-BE49-F238E27FC236}">
                  <a16:creationId xmlns:a16="http://schemas.microsoft.com/office/drawing/2014/main" id="{BDF87AC2-0B96-4863-9F9C-C119093BD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5CD5F32-BE85-436E-8E61-CA0B887CFA7B}"/>
              </a:ext>
            </a:extLst>
          </p:cNvPr>
          <p:cNvGrpSpPr/>
          <p:nvPr/>
        </p:nvGrpSpPr>
        <p:grpSpPr>
          <a:xfrm>
            <a:off x="0" y="2241222"/>
            <a:ext cx="2722672" cy="3970896"/>
            <a:chOff x="0" y="2241222"/>
            <a:chExt cx="2722672" cy="3970896"/>
          </a:xfrm>
        </p:grpSpPr>
        <p:sp>
          <p:nvSpPr>
            <p:cNvPr id="123" name="Rectangle: Top Corners Rounded 122">
              <a:extLst>
                <a:ext uri="{FF2B5EF4-FFF2-40B4-BE49-F238E27FC236}">
                  <a16:creationId xmlns:a16="http://schemas.microsoft.com/office/drawing/2014/main" id="{A9CD6AD5-BF77-4B1C-B7BC-9168164EA60A}"/>
                </a:ext>
              </a:extLst>
            </p:cNvPr>
            <p:cNvSpPr/>
            <p:nvPr/>
          </p:nvSpPr>
          <p:spPr>
            <a:xfrm rot="5400000">
              <a:off x="-624112" y="2865334"/>
              <a:ext cx="3970896" cy="2722672"/>
            </a:xfrm>
            <a:prstGeom prst="round2SameRect">
              <a:avLst>
                <a:gd name="adj1" fmla="val 1274"/>
                <a:gd name="adj2" fmla="val 0"/>
              </a:avLst>
            </a:prstGeom>
            <a:solidFill>
              <a:srgbClr val="761E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116000D0-457E-49D6-9BEB-45D09C33C1DB}"/>
                </a:ext>
              </a:extLst>
            </p:cNvPr>
            <p:cNvGrpSpPr/>
            <p:nvPr/>
          </p:nvGrpSpPr>
          <p:grpSpPr>
            <a:xfrm>
              <a:off x="362397" y="2550967"/>
              <a:ext cx="2178368" cy="584775"/>
              <a:chOff x="362397" y="2268238"/>
              <a:chExt cx="2178368" cy="584775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BACCC6E-2A0E-48DF-86C3-BC35B8756D87}"/>
                  </a:ext>
                </a:extLst>
              </p:cNvPr>
              <p:cNvSpPr/>
              <p:nvPr/>
            </p:nvSpPr>
            <p:spPr>
              <a:xfrm>
                <a:off x="362397" y="2370543"/>
                <a:ext cx="183834" cy="380164"/>
              </a:xfrm>
              <a:custGeom>
                <a:avLst/>
                <a:gdLst>
                  <a:gd name="connsiteX0" fmla="*/ 353378 w 728662"/>
                  <a:gd name="connsiteY0" fmla="*/ 1506855 h 1506854"/>
                  <a:gd name="connsiteX1" fmla="*/ 353378 w 728662"/>
                  <a:gd name="connsiteY1" fmla="*/ 582930 h 1506854"/>
                  <a:gd name="connsiteX2" fmla="*/ 0 w 728662"/>
                  <a:gd name="connsiteY2" fmla="*/ 582930 h 1506854"/>
                  <a:gd name="connsiteX3" fmla="*/ 0 w 728662"/>
                  <a:gd name="connsiteY3" fmla="*/ 310515 h 1506854"/>
                  <a:gd name="connsiteX4" fmla="*/ 162878 w 728662"/>
                  <a:gd name="connsiteY4" fmla="*/ 297180 h 1506854"/>
                  <a:gd name="connsiteX5" fmla="*/ 294323 w 728662"/>
                  <a:gd name="connsiteY5" fmla="*/ 246698 h 1506854"/>
                  <a:gd name="connsiteX6" fmla="*/ 432435 w 728662"/>
                  <a:gd name="connsiteY6" fmla="*/ 0 h 1506854"/>
                  <a:gd name="connsiteX7" fmla="*/ 728663 w 728662"/>
                  <a:gd name="connsiteY7" fmla="*/ 0 h 1506854"/>
                  <a:gd name="connsiteX8" fmla="*/ 728663 w 728662"/>
                  <a:gd name="connsiteY8" fmla="*/ 1506855 h 1506854"/>
                  <a:gd name="connsiteX9" fmla="*/ 353378 w 728662"/>
                  <a:gd name="connsiteY9" fmla="*/ 1506855 h 1506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8662" h="1506854">
                    <a:moveTo>
                      <a:pt x="353378" y="1506855"/>
                    </a:moveTo>
                    <a:lnTo>
                      <a:pt x="353378" y="582930"/>
                    </a:lnTo>
                    <a:lnTo>
                      <a:pt x="0" y="582930"/>
                    </a:lnTo>
                    <a:lnTo>
                      <a:pt x="0" y="310515"/>
                    </a:lnTo>
                    <a:cubicBezTo>
                      <a:pt x="60960" y="310515"/>
                      <a:pt x="115253" y="305753"/>
                      <a:pt x="162878" y="297180"/>
                    </a:cubicBezTo>
                    <a:cubicBezTo>
                      <a:pt x="210503" y="288608"/>
                      <a:pt x="254317" y="271463"/>
                      <a:pt x="294323" y="246698"/>
                    </a:cubicBezTo>
                    <a:cubicBezTo>
                      <a:pt x="385762" y="197168"/>
                      <a:pt x="432435" y="115253"/>
                      <a:pt x="432435" y="0"/>
                    </a:cubicBezTo>
                    <a:lnTo>
                      <a:pt x="728663" y="0"/>
                    </a:lnTo>
                    <a:lnTo>
                      <a:pt x="728663" y="1506855"/>
                    </a:lnTo>
                    <a:lnTo>
                      <a:pt x="353378" y="1506855"/>
                    </a:lnTo>
                    <a:close/>
                  </a:path>
                </a:pathLst>
              </a:custGeom>
              <a:solidFill>
                <a:schemeClr val="bg2">
                  <a:alpha val="56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841A912-864E-49A7-8274-DD2BCA813BD4}"/>
                  </a:ext>
                </a:extLst>
              </p:cNvPr>
              <p:cNvSpPr txBox="1"/>
              <p:nvPr/>
            </p:nvSpPr>
            <p:spPr>
              <a:xfrm>
                <a:off x="639625" y="2268238"/>
                <a:ext cx="1901140" cy="584775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  <a:latin typeface="+mn-lt"/>
                  </a:rPr>
                  <a:t>Draw up </a:t>
                </a:r>
                <a:br>
                  <a:rPr lang="en-GB" sz="1600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en-GB" sz="1600" dirty="0">
                    <a:solidFill>
                      <a:schemeClr val="bg1"/>
                    </a:solidFill>
                    <a:latin typeface="+mn-lt"/>
                  </a:rPr>
                  <a:t>to 4 tech cards</a:t>
                </a: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B838ED2-D5A8-46DE-9D2E-8B112E7EC9DC}"/>
              </a:ext>
            </a:extLst>
          </p:cNvPr>
          <p:cNvGrpSpPr/>
          <p:nvPr/>
        </p:nvGrpSpPr>
        <p:grpSpPr>
          <a:xfrm>
            <a:off x="308580" y="3441840"/>
            <a:ext cx="2232185" cy="584775"/>
            <a:chOff x="308580" y="3124336"/>
            <a:chExt cx="2232185" cy="584775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6AB14F0-0011-47EC-8114-8AC4C00D456D}"/>
                </a:ext>
              </a:extLst>
            </p:cNvPr>
            <p:cNvSpPr/>
            <p:nvPr/>
          </p:nvSpPr>
          <p:spPr>
            <a:xfrm>
              <a:off x="308580" y="3226641"/>
              <a:ext cx="291468" cy="380165"/>
            </a:xfrm>
            <a:custGeom>
              <a:avLst/>
              <a:gdLst>
                <a:gd name="connsiteX0" fmla="*/ 0 w 1170622"/>
                <a:gd name="connsiteY0" fmla="*/ 1523048 h 1526857"/>
                <a:gd name="connsiteX1" fmla="*/ 15240 w 1170622"/>
                <a:gd name="connsiteY1" fmla="*/ 1385888 h 1526857"/>
                <a:gd name="connsiteX2" fmla="*/ 59055 w 1170622"/>
                <a:gd name="connsiteY2" fmla="*/ 1252538 h 1526857"/>
                <a:gd name="connsiteX3" fmla="*/ 130493 w 1170622"/>
                <a:gd name="connsiteY3" fmla="*/ 1129665 h 1526857"/>
                <a:gd name="connsiteX4" fmla="*/ 228600 w 1170622"/>
                <a:gd name="connsiteY4" fmla="*/ 1022985 h 1526857"/>
                <a:gd name="connsiteX5" fmla="*/ 252413 w 1170622"/>
                <a:gd name="connsiteY5" fmla="*/ 1005840 h 1526857"/>
                <a:gd name="connsiteX6" fmla="*/ 282893 w 1170622"/>
                <a:gd name="connsiteY6" fmla="*/ 982027 h 1526857"/>
                <a:gd name="connsiteX7" fmla="*/ 313373 w 1170622"/>
                <a:gd name="connsiteY7" fmla="*/ 958215 h 1526857"/>
                <a:gd name="connsiteX8" fmla="*/ 337185 w 1170622"/>
                <a:gd name="connsiteY8" fmla="*/ 941070 h 1526857"/>
                <a:gd name="connsiteX9" fmla="*/ 424815 w 1170622"/>
                <a:gd name="connsiteY9" fmla="*/ 880110 h 1526857"/>
                <a:gd name="connsiteX10" fmla="*/ 611505 w 1170622"/>
                <a:gd name="connsiteY10" fmla="*/ 758190 h 1526857"/>
                <a:gd name="connsiteX11" fmla="*/ 752475 w 1170622"/>
                <a:gd name="connsiteY11" fmla="*/ 636270 h 1526857"/>
                <a:gd name="connsiteX12" fmla="*/ 788670 w 1170622"/>
                <a:gd name="connsiteY12" fmla="*/ 579120 h 1526857"/>
                <a:gd name="connsiteX13" fmla="*/ 802005 w 1170622"/>
                <a:gd name="connsiteY13" fmla="*/ 507683 h 1526857"/>
                <a:gd name="connsiteX14" fmla="*/ 749618 w 1170622"/>
                <a:gd name="connsiteY14" fmla="*/ 370523 h 1526857"/>
                <a:gd name="connsiteX15" fmla="*/ 692468 w 1170622"/>
                <a:gd name="connsiteY15" fmla="*/ 333375 h 1526857"/>
                <a:gd name="connsiteX16" fmla="*/ 615315 w 1170622"/>
                <a:gd name="connsiteY16" fmla="*/ 318135 h 1526857"/>
                <a:gd name="connsiteX17" fmla="*/ 502920 w 1170622"/>
                <a:gd name="connsiteY17" fmla="*/ 340042 h 1526857"/>
                <a:gd name="connsiteX18" fmla="*/ 425768 w 1170622"/>
                <a:gd name="connsiteY18" fmla="*/ 401955 h 1526857"/>
                <a:gd name="connsiteX19" fmla="*/ 381953 w 1170622"/>
                <a:gd name="connsiteY19" fmla="*/ 499110 h 1526857"/>
                <a:gd name="connsiteX20" fmla="*/ 368618 w 1170622"/>
                <a:gd name="connsiteY20" fmla="*/ 624840 h 1526857"/>
                <a:gd name="connsiteX21" fmla="*/ 35243 w 1170622"/>
                <a:gd name="connsiteY21" fmla="*/ 624840 h 1526857"/>
                <a:gd name="connsiteX22" fmla="*/ 74295 w 1170622"/>
                <a:gd name="connsiteY22" fmla="*/ 368617 h 1526857"/>
                <a:gd name="connsiteX23" fmla="*/ 187643 w 1170622"/>
                <a:gd name="connsiteY23" fmla="*/ 171450 h 1526857"/>
                <a:gd name="connsiteX24" fmla="*/ 369570 w 1170622"/>
                <a:gd name="connsiteY24" fmla="*/ 44767 h 1526857"/>
                <a:gd name="connsiteX25" fmla="*/ 612458 w 1170622"/>
                <a:gd name="connsiteY25" fmla="*/ 0 h 1526857"/>
                <a:gd name="connsiteX26" fmla="*/ 991553 w 1170622"/>
                <a:gd name="connsiteY26" fmla="*/ 117158 h 1526857"/>
                <a:gd name="connsiteX27" fmla="*/ 1114425 w 1170622"/>
                <a:gd name="connsiteY27" fmla="*/ 273367 h 1526857"/>
                <a:gd name="connsiteX28" fmla="*/ 1156335 w 1170622"/>
                <a:gd name="connsiteY28" fmla="*/ 479108 h 1526857"/>
                <a:gd name="connsiteX29" fmla="*/ 1031558 w 1170622"/>
                <a:gd name="connsiteY29" fmla="*/ 802005 h 1526857"/>
                <a:gd name="connsiteX30" fmla="*/ 743903 w 1170622"/>
                <a:gd name="connsiteY30" fmla="*/ 1011555 h 1526857"/>
                <a:gd name="connsiteX31" fmla="*/ 706755 w 1170622"/>
                <a:gd name="connsiteY31" fmla="*/ 1034415 h 1526857"/>
                <a:gd name="connsiteX32" fmla="*/ 683895 w 1170622"/>
                <a:gd name="connsiteY32" fmla="*/ 1048702 h 1526857"/>
                <a:gd name="connsiteX33" fmla="*/ 656273 w 1170622"/>
                <a:gd name="connsiteY33" fmla="*/ 1065848 h 1526857"/>
                <a:gd name="connsiteX34" fmla="*/ 633413 w 1170622"/>
                <a:gd name="connsiteY34" fmla="*/ 1081088 h 1526857"/>
                <a:gd name="connsiteX35" fmla="*/ 571500 w 1170622"/>
                <a:gd name="connsiteY35" fmla="*/ 1130618 h 1526857"/>
                <a:gd name="connsiteX36" fmla="*/ 480060 w 1170622"/>
                <a:gd name="connsiteY36" fmla="*/ 1215390 h 1526857"/>
                <a:gd name="connsiteX37" fmla="*/ 1170623 w 1170622"/>
                <a:gd name="connsiteY37" fmla="*/ 1215390 h 1526857"/>
                <a:gd name="connsiteX38" fmla="*/ 1170623 w 1170622"/>
                <a:gd name="connsiteY38" fmla="*/ 1526858 h 1526857"/>
                <a:gd name="connsiteX39" fmla="*/ 0 w 1170622"/>
                <a:gd name="connsiteY39" fmla="*/ 1526858 h 152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70622" h="1526857">
                  <a:moveTo>
                    <a:pt x="0" y="1523048"/>
                  </a:moveTo>
                  <a:cubicBezTo>
                    <a:pt x="0" y="1477327"/>
                    <a:pt x="4763" y="1431608"/>
                    <a:pt x="15240" y="1385888"/>
                  </a:cubicBezTo>
                  <a:cubicBezTo>
                    <a:pt x="25718" y="1340168"/>
                    <a:pt x="40005" y="1295400"/>
                    <a:pt x="59055" y="1252538"/>
                  </a:cubicBezTo>
                  <a:cubicBezTo>
                    <a:pt x="78105" y="1209675"/>
                    <a:pt x="101918" y="1168718"/>
                    <a:pt x="130493" y="1129665"/>
                  </a:cubicBezTo>
                  <a:cubicBezTo>
                    <a:pt x="159068" y="1090613"/>
                    <a:pt x="191453" y="1055370"/>
                    <a:pt x="228600" y="1022985"/>
                  </a:cubicBezTo>
                  <a:cubicBezTo>
                    <a:pt x="235268" y="1019175"/>
                    <a:pt x="242888" y="1012508"/>
                    <a:pt x="252413" y="1005840"/>
                  </a:cubicBezTo>
                  <a:cubicBezTo>
                    <a:pt x="261938" y="998220"/>
                    <a:pt x="272415" y="990600"/>
                    <a:pt x="282893" y="982027"/>
                  </a:cubicBezTo>
                  <a:cubicBezTo>
                    <a:pt x="293370" y="973455"/>
                    <a:pt x="303848" y="965835"/>
                    <a:pt x="313373" y="958215"/>
                  </a:cubicBezTo>
                  <a:cubicBezTo>
                    <a:pt x="322898" y="950595"/>
                    <a:pt x="330518" y="944880"/>
                    <a:pt x="337185" y="941070"/>
                  </a:cubicBezTo>
                  <a:lnTo>
                    <a:pt x="424815" y="880110"/>
                  </a:lnTo>
                  <a:lnTo>
                    <a:pt x="611505" y="758190"/>
                  </a:lnTo>
                  <a:cubicBezTo>
                    <a:pt x="673418" y="715328"/>
                    <a:pt x="720090" y="675323"/>
                    <a:pt x="752475" y="636270"/>
                  </a:cubicBezTo>
                  <a:cubicBezTo>
                    <a:pt x="767715" y="621030"/>
                    <a:pt x="779145" y="601980"/>
                    <a:pt x="788670" y="579120"/>
                  </a:cubicBezTo>
                  <a:cubicBezTo>
                    <a:pt x="797243" y="556260"/>
                    <a:pt x="802005" y="532448"/>
                    <a:pt x="802005" y="507683"/>
                  </a:cubicBezTo>
                  <a:cubicBezTo>
                    <a:pt x="802005" y="453390"/>
                    <a:pt x="784860" y="407670"/>
                    <a:pt x="749618" y="370523"/>
                  </a:cubicBezTo>
                  <a:cubicBezTo>
                    <a:pt x="734378" y="355283"/>
                    <a:pt x="715328" y="342900"/>
                    <a:pt x="692468" y="333375"/>
                  </a:cubicBezTo>
                  <a:cubicBezTo>
                    <a:pt x="668655" y="322898"/>
                    <a:pt x="643890" y="318135"/>
                    <a:pt x="615315" y="318135"/>
                  </a:cubicBezTo>
                  <a:cubicBezTo>
                    <a:pt x="571500" y="318135"/>
                    <a:pt x="534353" y="325755"/>
                    <a:pt x="502920" y="340042"/>
                  </a:cubicBezTo>
                  <a:cubicBezTo>
                    <a:pt x="472440" y="354330"/>
                    <a:pt x="446723" y="375285"/>
                    <a:pt x="425768" y="401955"/>
                  </a:cubicBezTo>
                  <a:cubicBezTo>
                    <a:pt x="405765" y="428625"/>
                    <a:pt x="390525" y="461010"/>
                    <a:pt x="381953" y="499110"/>
                  </a:cubicBezTo>
                  <a:cubicBezTo>
                    <a:pt x="372428" y="537210"/>
                    <a:pt x="368618" y="579120"/>
                    <a:pt x="368618" y="624840"/>
                  </a:cubicBezTo>
                  <a:lnTo>
                    <a:pt x="35243" y="624840"/>
                  </a:lnTo>
                  <a:cubicBezTo>
                    <a:pt x="35243" y="531495"/>
                    <a:pt x="48578" y="445770"/>
                    <a:pt x="74295" y="368617"/>
                  </a:cubicBezTo>
                  <a:cubicBezTo>
                    <a:pt x="100013" y="291465"/>
                    <a:pt x="138113" y="225742"/>
                    <a:pt x="187643" y="171450"/>
                  </a:cubicBezTo>
                  <a:cubicBezTo>
                    <a:pt x="237173" y="117158"/>
                    <a:pt x="298133" y="75248"/>
                    <a:pt x="369570" y="44767"/>
                  </a:cubicBezTo>
                  <a:cubicBezTo>
                    <a:pt x="441008" y="15240"/>
                    <a:pt x="521970" y="0"/>
                    <a:pt x="612458" y="0"/>
                  </a:cubicBezTo>
                  <a:cubicBezTo>
                    <a:pt x="764858" y="0"/>
                    <a:pt x="891540" y="39053"/>
                    <a:pt x="991553" y="117158"/>
                  </a:cubicBezTo>
                  <a:cubicBezTo>
                    <a:pt x="1045845" y="161925"/>
                    <a:pt x="1086803" y="214313"/>
                    <a:pt x="1114425" y="273367"/>
                  </a:cubicBezTo>
                  <a:cubicBezTo>
                    <a:pt x="1142048" y="332423"/>
                    <a:pt x="1156335" y="401003"/>
                    <a:pt x="1156335" y="479108"/>
                  </a:cubicBezTo>
                  <a:cubicBezTo>
                    <a:pt x="1156335" y="604838"/>
                    <a:pt x="1114425" y="712470"/>
                    <a:pt x="1031558" y="802005"/>
                  </a:cubicBezTo>
                  <a:cubicBezTo>
                    <a:pt x="995363" y="838200"/>
                    <a:pt x="899160" y="907733"/>
                    <a:pt x="743903" y="1011555"/>
                  </a:cubicBezTo>
                  <a:cubicBezTo>
                    <a:pt x="728663" y="1020127"/>
                    <a:pt x="716280" y="1027748"/>
                    <a:pt x="706755" y="1034415"/>
                  </a:cubicBezTo>
                  <a:cubicBezTo>
                    <a:pt x="697230" y="1041083"/>
                    <a:pt x="689610" y="1045845"/>
                    <a:pt x="683895" y="1048702"/>
                  </a:cubicBezTo>
                  <a:cubicBezTo>
                    <a:pt x="674370" y="1055370"/>
                    <a:pt x="664845" y="1061085"/>
                    <a:pt x="656273" y="1065848"/>
                  </a:cubicBezTo>
                  <a:cubicBezTo>
                    <a:pt x="647700" y="1070610"/>
                    <a:pt x="640080" y="1075373"/>
                    <a:pt x="633413" y="1081088"/>
                  </a:cubicBezTo>
                  <a:lnTo>
                    <a:pt x="571500" y="1130618"/>
                  </a:lnTo>
                  <a:lnTo>
                    <a:pt x="480060" y="1215390"/>
                  </a:lnTo>
                  <a:lnTo>
                    <a:pt x="1170623" y="1215390"/>
                  </a:lnTo>
                  <a:lnTo>
                    <a:pt x="1170623" y="1526858"/>
                  </a:lnTo>
                  <a:lnTo>
                    <a:pt x="0" y="1526858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0889DFA-5305-4F34-96FD-DAC4E52772B4}"/>
                </a:ext>
              </a:extLst>
            </p:cNvPr>
            <p:cNvSpPr txBox="1"/>
            <p:nvPr/>
          </p:nvSpPr>
          <p:spPr>
            <a:xfrm>
              <a:off x="639625" y="3124336"/>
              <a:ext cx="1901140" cy="584775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Spend up </a:t>
              </a:r>
              <a:br>
                <a:rPr lang="en-US" sz="1600" dirty="0">
                  <a:solidFill>
                    <a:schemeClr val="bg1"/>
                  </a:solidFill>
                  <a:latin typeface="+mn-lt"/>
                </a:rPr>
              </a:b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to 5 coins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82B5F5F-EEBF-4843-A5AB-345F40BF1B71}"/>
              </a:ext>
            </a:extLst>
          </p:cNvPr>
          <p:cNvGrpSpPr/>
          <p:nvPr/>
        </p:nvGrpSpPr>
        <p:grpSpPr>
          <a:xfrm>
            <a:off x="307229" y="4332712"/>
            <a:ext cx="2233536" cy="1569660"/>
            <a:chOff x="307229" y="4037230"/>
            <a:chExt cx="2233536" cy="1569660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52FCB7F-F055-4B51-A6FD-EFDC6799DB03}"/>
                </a:ext>
              </a:extLst>
            </p:cNvPr>
            <p:cNvSpPr/>
            <p:nvPr/>
          </p:nvSpPr>
          <p:spPr>
            <a:xfrm>
              <a:off x="307229" y="4132255"/>
              <a:ext cx="294170" cy="380166"/>
            </a:xfrm>
            <a:custGeom>
              <a:avLst/>
              <a:gdLst>
                <a:gd name="connsiteX0" fmla="*/ 1004888 w 1192529"/>
                <a:gd name="connsiteY0" fmla="*/ 1430655 h 1541144"/>
                <a:gd name="connsiteX1" fmla="*/ 822960 w 1192529"/>
                <a:gd name="connsiteY1" fmla="*/ 1513523 h 1541144"/>
                <a:gd name="connsiteX2" fmla="*/ 602933 w 1192529"/>
                <a:gd name="connsiteY2" fmla="*/ 1541145 h 1541144"/>
                <a:gd name="connsiteX3" fmla="*/ 172403 w 1192529"/>
                <a:gd name="connsiteY3" fmla="*/ 1406842 h 1541144"/>
                <a:gd name="connsiteX4" fmla="*/ 42863 w 1192529"/>
                <a:gd name="connsiteY4" fmla="*/ 1226820 h 1541144"/>
                <a:gd name="connsiteX5" fmla="*/ 0 w 1192529"/>
                <a:gd name="connsiteY5" fmla="*/ 978217 h 1541144"/>
                <a:gd name="connsiteX6" fmla="*/ 334328 w 1192529"/>
                <a:gd name="connsiteY6" fmla="*/ 978217 h 1541144"/>
                <a:gd name="connsiteX7" fmla="*/ 600075 w 1192529"/>
                <a:gd name="connsiteY7" fmla="*/ 1246823 h 1541144"/>
                <a:gd name="connsiteX8" fmla="*/ 690563 w 1192529"/>
                <a:gd name="connsiteY8" fmla="*/ 1237298 h 1541144"/>
                <a:gd name="connsiteX9" fmla="*/ 766763 w 1192529"/>
                <a:gd name="connsiteY9" fmla="*/ 1200150 h 1541144"/>
                <a:gd name="connsiteX10" fmla="*/ 835343 w 1192529"/>
                <a:gd name="connsiteY10" fmla="*/ 1059180 h 1541144"/>
                <a:gd name="connsiteX11" fmla="*/ 764858 w 1192529"/>
                <a:gd name="connsiteY11" fmla="*/ 901065 h 1541144"/>
                <a:gd name="connsiteX12" fmla="*/ 576263 w 1192529"/>
                <a:gd name="connsiteY12" fmla="*/ 853440 h 1541144"/>
                <a:gd name="connsiteX13" fmla="*/ 481965 w 1192529"/>
                <a:gd name="connsiteY13" fmla="*/ 860107 h 1541144"/>
                <a:gd name="connsiteX14" fmla="*/ 481965 w 1192529"/>
                <a:gd name="connsiteY14" fmla="*/ 605790 h 1541144"/>
                <a:gd name="connsiteX15" fmla="*/ 529590 w 1192529"/>
                <a:gd name="connsiteY15" fmla="*/ 605790 h 1541144"/>
                <a:gd name="connsiteX16" fmla="*/ 557213 w 1192529"/>
                <a:gd name="connsiteY16" fmla="*/ 605790 h 1541144"/>
                <a:gd name="connsiteX17" fmla="*/ 576263 w 1192529"/>
                <a:gd name="connsiteY17" fmla="*/ 608647 h 1541144"/>
                <a:gd name="connsiteX18" fmla="*/ 733425 w 1192529"/>
                <a:gd name="connsiteY18" fmla="*/ 578167 h 1541144"/>
                <a:gd name="connsiteX19" fmla="*/ 813435 w 1192529"/>
                <a:gd name="connsiteY19" fmla="*/ 446722 h 1541144"/>
                <a:gd name="connsiteX20" fmla="*/ 754380 w 1192529"/>
                <a:gd name="connsiteY20" fmla="*/ 340042 h 1541144"/>
                <a:gd name="connsiteX21" fmla="*/ 688658 w 1192529"/>
                <a:gd name="connsiteY21" fmla="*/ 307657 h 1541144"/>
                <a:gd name="connsiteX22" fmla="*/ 603885 w 1192529"/>
                <a:gd name="connsiteY22" fmla="*/ 297180 h 1541144"/>
                <a:gd name="connsiteX23" fmla="*/ 377190 w 1192529"/>
                <a:gd name="connsiteY23" fmla="*/ 509588 h 1541144"/>
                <a:gd name="connsiteX24" fmla="*/ 42863 w 1192529"/>
                <a:gd name="connsiteY24" fmla="*/ 509588 h 1541144"/>
                <a:gd name="connsiteX25" fmla="*/ 200978 w 1192529"/>
                <a:gd name="connsiteY25" fmla="*/ 137160 h 1541144"/>
                <a:gd name="connsiteX26" fmla="*/ 603885 w 1192529"/>
                <a:gd name="connsiteY26" fmla="*/ 0 h 1541144"/>
                <a:gd name="connsiteX27" fmla="*/ 966788 w 1192529"/>
                <a:gd name="connsiteY27" fmla="*/ 91440 h 1541144"/>
                <a:gd name="connsiteX28" fmla="*/ 1147763 w 1192529"/>
                <a:gd name="connsiteY28" fmla="*/ 416242 h 1541144"/>
                <a:gd name="connsiteX29" fmla="*/ 1095375 w 1192529"/>
                <a:gd name="connsiteY29" fmla="*/ 606742 h 1541144"/>
                <a:gd name="connsiteX30" fmla="*/ 944880 w 1192529"/>
                <a:gd name="connsiteY30" fmla="*/ 710565 h 1541144"/>
                <a:gd name="connsiteX31" fmla="*/ 1192530 w 1192529"/>
                <a:gd name="connsiteY31" fmla="*/ 1061085 h 1541144"/>
                <a:gd name="connsiteX32" fmla="*/ 1004888 w 1192529"/>
                <a:gd name="connsiteY32" fmla="*/ 1430655 h 154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92529" h="1541144">
                  <a:moveTo>
                    <a:pt x="1004888" y="1430655"/>
                  </a:moveTo>
                  <a:cubicBezTo>
                    <a:pt x="950595" y="1467803"/>
                    <a:pt x="889635" y="1495425"/>
                    <a:pt x="822960" y="1513523"/>
                  </a:cubicBezTo>
                  <a:cubicBezTo>
                    <a:pt x="756285" y="1531620"/>
                    <a:pt x="682943" y="1541145"/>
                    <a:pt x="602933" y="1541145"/>
                  </a:cubicBezTo>
                  <a:cubicBezTo>
                    <a:pt x="427673" y="1541145"/>
                    <a:pt x="284798" y="1496378"/>
                    <a:pt x="172403" y="1406842"/>
                  </a:cubicBezTo>
                  <a:cubicBezTo>
                    <a:pt x="115253" y="1355407"/>
                    <a:pt x="71438" y="1295400"/>
                    <a:pt x="42863" y="1226820"/>
                  </a:cubicBezTo>
                  <a:cubicBezTo>
                    <a:pt x="14288" y="1158240"/>
                    <a:pt x="0" y="1075373"/>
                    <a:pt x="0" y="978217"/>
                  </a:cubicBezTo>
                  <a:lnTo>
                    <a:pt x="334328" y="978217"/>
                  </a:lnTo>
                  <a:cubicBezTo>
                    <a:pt x="334328" y="1157288"/>
                    <a:pt x="422910" y="1246823"/>
                    <a:pt x="600075" y="1246823"/>
                  </a:cubicBezTo>
                  <a:cubicBezTo>
                    <a:pt x="634365" y="1246823"/>
                    <a:pt x="663893" y="1243965"/>
                    <a:pt x="690563" y="1237298"/>
                  </a:cubicBezTo>
                  <a:cubicBezTo>
                    <a:pt x="716280" y="1230630"/>
                    <a:pt x="741998" y="1218248"/>
                    <a:pt x="766763" y="1200150"/>
                  </a:cubicBezTo>
                  <a:cubicBezTo>
                    <a:pt x="812483" y="1171575"/>
                    <a:pt x="835343" y="1124903"/>
                    <a:pt x="835343" y="1059180"/>
                  </a:cubicBezTo>
                  <a:cubicBezTo>
                    <a:pt x="835343" y="985838"/>
                    <a:pt x="811530" y="932497"/>
                    <a:pt x="764858" y="901065"/>
                  </a:cubicBezTo>
                  <a:cubicBezTo>
                    <a:pt x="718185" y="868680"/>
                    <a:pt x="655320" y="853440"/>
                    <a:pt x="576263" y="853440"/>
                  </a:cubicBezTo>
                  <a:lnTo>
                    <a:pt x="481965" y="860107"/>
                  </a:lnTo>
                  <a:lnTo>
                    <a:pt x="481965" y="605790"/>
                  </a:lnTo>
                  <a:lnTo>
                    <a:pt x="529590" y="605790"/>
                  </a:lnTo>
                  <a:cubicBezTo>
                    <a:pt x="540068" y="605790"/>
                    <a:pt x="549593" y="605790"/>
                    <a:pt x="557213" y="605790"/>
                  </a:cubicBezTo>
                  <a:cubicBezTo>
                    <a:pt x="564833" y="605790"/>
                    <a:pt x="571500" y="606742"/>
                    <a:pt x="576263" y="608647"/>
                  </a:cubicBezTo>
                  <a:cubicBezTo>
                    <a:pt x="637223" y="608647"/>
                    <a:pt x="689610" y="598170"/>
                    <a:pt x="733425" y="578167"/>
                  </a:cubicBezTo>
                  <a:cubicBezTo>
                    <a:pt x="786765" y="552450"/>
                    <a:pt x="813435" y="508635"/>
                    <a:pt x="813435" y="446722"/>
                  </a:cubicBezTo>
                  <a:cubicBezTo>
                    <a:pt x="813435" y="401955"/>
                    <a:pt x="793433" y="366713"/>
                    <a:pt x="754380" y="340042"/>
                  </a:cubicBezTo>
                  <a:cubicBezTo>
                    <a:pt x="736283" y="324803"/>
                    <a:pt x="714375" y="314325"/>
                    <a:pt x="688658" y="307657"/>
                  </a:cubicBezTo>
                  <a:cubicBezTo>
                    <a:pt x="662940" y="300990"/>
                    <a:pt x="634365" y="297180"/>
                    <a:pt x="603885" y="297180"/>
                  </a:cubicBezTo>
                  <a:cubicBezTo>
                    <a:pt x="452438" y="297180"/>
                    <a:pt x="377190" y="367665"/>
                    <a:pt x="377190" y="509588"/>
                  </a:cubicBezTo>
                  <a:lnTo>
                    <a:pt x="42863" y="509588"/>
                  </a:lnTo>
                  <a:cubicBezTo>
                    <a:pt x="42863" y="349567"/>
                    <a:pt x="95250" y="225742"/>
                    <a:pt x="200978" y="137160"/>
                  </a:cubicBezTo>
                  <a:cubicBezTo>
                    <a:pt x="306705" y="45720"/>
                    <a:pt x="441008" y="0"/>
                    <a:pt x="603885" y="0"/>
                  </a:cubicBezTo>
                  <a:cubicBezTo>
                    <a:pt x="748665" y="0"/>
                    <a:pt x="869633" y="30480"/>
                    <a:pt x="966788" y="91440"/>
                  </a:cubicBezTo>
                  <a:cubicBezTo>
                    <a:pt x="1086803" y="165735"/>
                    <a:pt x="1147763" y="274320"/>
                    <a:pt x="1147763" y="416242"/>
                  </a:cubicBezTo>
                  <a:cubicBezTo>
                    <a:pt x="1147763" y="488632"/>
                    <a:pt x="1130618" y="552450"/>
                    <a:pt x="1095375" y="606742"/>
                  </a:cubicBezTo>
                  <a:cubicBezTo>
                    <a:pt x="1060133" y="661035"/>
                    <a:pt x="1009650" y="695325"/>
                    <a:pt x="944880" y="710565"/>
                  </a:cubicBezTo>
                  <a:cubicBezTo>
                    <a:pt x="1109663" y="756285"/>
                    <a:pt x="1192530" y="873442"/>
                    <a:pt x="1192530" y="1061085"/>
                  </a:cubicBezTo>
                  <a:cubicBezTo>
                    <a:pt x="1192530" y="1210628"/>
                    <a:pt x="1129665" y="1334453"/>
                    <a:pt x="1004888" y="1430655"/>
                  </a:cubicBez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7FA771B-7E6E-4B50-B01C-B680DF15A164}"/>
                </a:ext>
              </a:extLst>
            </p:cNvPr>
            <p:cNvSpPr txBox="1"/>
            <p:nvPr/>
          </p:nvSpPr>
          <p:spPr>
            <a:xfrm>
              <a:off x="639625" y="4037230"/>
              <a:ext cx="1901140" cy="15696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Keep up to 1 </a:t>
              </a:r>
              <a:br>
                <a:rPr lang="en-US" sz="1600" dirty="0">
                  <a:solidFill>
                    <a:schemeClr val="bg1"/>
                  </a:solidFill>
                  <a:latin typeface="+mn-lt"/>
                </a:rPr>
              </a:b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card for the next round; left over cards must be discarded into </a:t>
              </a:r>
              <a:br>
                <a:rPr lang="en-US" sz="1600" dirty="0">
                  <a:solidFill>
                    <a:schemeClr val="bg1"/>
                  </a:solidFill>
                  <a:latin typeface="+mn-lt"/>
                </a:rPr>
              </a:b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the middle </a:t>
              </a:r>
            </a:p>
          </p:txBody>
        </p: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3BADD4A-E530-4D68-BBA3-F671361AD718}"/>
              </a:ext>
            </a:extLst>
          </p:cNvPr>
          <p:cNvSpPr/>
          <p:nvPr/>
        </p:nvSpPr>
        <p:spPr>
          <a:xfrm>
            <a:off x="681990" y="6127487"/>
            <a:ext cx="2112010" cy="306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14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Gameplay area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1A9E452-E192-4488-8CBA-226DB331A72D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6AD38857-F9E3-4B2B-9268-1B0B2997D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49" name="!!Hyperlink">
              <a:hlinkClick r:id="rId16" action="ppaction://hlinksldjump"/>
              <a:extLst>
                <a:ext uri="{FF2B5EF4-FFF2-40B4-BE49-F238E27FC236}">
                  <a16:creationId xmlns:a16="http://schemas.microsoft.com/office/drawing/2014/main" id="{22AB9430-E1C6-4B76-A4F4-853EDEE3A428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48A138FF-09AC-4295-AB6D-407E72840C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74184" y="4405255"/>
            <a:ext cx="623896" cy="72240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E6301E6-5F17-4AF1-84B0-1AB14B1D93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74874" y="4405255"/>
            <a:ext cx="623896" cy="722406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CA0C6494-27E8-4DAE-A40F-434CADC5B7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74529" y="4405255"/>
            <a:ext cx="623896" cy="7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" fill="hold"/>
                                        <p:tgtEl>
                                          <p:spTgt spid="4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500" fill="hold"/>
                                        <p:tgtEl>
                                          <p:spTgt spid="62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500" fill="hold"/>
                                        <p:tgtEl>
                                          <p:spTgt spid="62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568433 0.4238039 E" pathEditMode="relative" ptsTypes="">
                                      <p:cBhvr>
                                        <p:cTn id="5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 to="-600000">
                                      <p:cBhvr>
                                        <p:cTn id="53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1" dur="1500" fill="hold"/>
                                        <p:tgtEl>
                                          <p:spTgt spid="61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3" dur="1500" fill="hold"/>
                                        <p:tgtEl>
                                          <p:spTgt spid="61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4900764 0.4238039 E" pathEditMode="relative" ptsTypes="">
                                      <p:cBhvr>
                                        <p:cTn id="65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00000" to="-300000">
                                      <p:cBhvr>
                                        <p:cTn id="6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1500" fill="hold"/>
                                        <p:tgtEl>
                                          <p:spTgt spid="60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7" dur="1500" fill="hold"/>
                                        <p:tgtEl>
                                          <p:spTgt spid="60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5233094 0.4238039 E" pathEditMode="relative" ptsTypes="">
                                      <p:cBhvr>
                                        <p:cTn id="79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7" dur="1500" fill="hold"/>
                                        <p:tgtEl>
                                          <p:spTgt spid="39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9" dur="1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5565423 0.4238039 E" pathEditMode="relative" ptsTypes="">
                                      <p:cBhvr>
                                        <p:cTn id="9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8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300000" to="300000">
                                      <p:cBhvr>
                                        <p:cTn id="9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5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1500" fill="hold"/>
                                        <p:tgtEl>
                                          <p:spTgt spid="82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1500" fill="hold"/>
                                        <p:tgtEl>
                                          <p:spTgt spid="82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500752 5.059244E-02 E" pathEditMode="relative" ptsTypes="">
                                      <p:cBhvr>
                                        <p:cTn id="136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 to="600000">
                                      <p:cBhvr>
                                        <p:cTn id="138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0" dur="1500" fill="hold"/>
                                        <p:tgtEl>
                                          <p:spTgt spid="81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2" dur="1500" fill="hold"/>
                                        <p:tgtEl>
                                          <p:spTgt spid="81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3246964 5.059244E-02 E" pathEditMode="relative" ptsTypes="">
                                      <p:cBhvr>
                                        <p:cTn id="144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00000" to="300000">
                                      <p:cBhvr>
                                        <p:cTn id="14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8" dur="1500" fill="hold"/>
                                        <p:tgtEl>
                                          <p:spTgt spid="79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0" dur="1500" fill="hold"/>
                                        <p:tgtEl>
                                          <p:spTgt spid="79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325505 5.059244E-02 E" pathEditMode="relative" ptsTypes="">
                                      <p:cBhvr>
                                        <p:cTn id="152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8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 to="-300000">
                                      <p:cBhvr>
                                        <p:cTn id="154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0.03889 L -1.66667E-6 2.59259E-6 " pathEditMode="relative" rAng="0" ptsTypes="AA">
                                      <p:cBhvr>
                                        <p:cTn id="1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75E-6 0.03889 L -3.75E-6 2.59259E-6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2" presetClass="pat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375E-6 0.03889 L 4.375E-6 2.59259E-6 " pathEditMode="relative" rAng="0" ptsTypes="AA">
                                      <p:cBhvr>
                                        <p:cTn id="1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6" dur="1500" fill="hold"/>
                                        <p:tgtEl>
                                          <p:spTgt spid="80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1500" fill="hold"/>
                                        <p:tgtEl>
                                          <p:spTgt spid="80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52098 -0.4237953 E" pathEditMode="relative" ptsTypes="">
                                      <p:cBhvr>
                                        <p:cTn id="190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5022" to="185022">
                                      <p:cBhvr>
                                        <p:cTn id="192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" grpId="0"/>
      <p:bldP spid="10" grpId="0"/>
      <p:bldP spid="129" grpId="0"/>
      <p:bldP spid="1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phase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Megawatt starts with a build phase of 2 rounds, where you draw and play Tech cards.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FD53CB-A1B8-44FA-B75C-A20E23F62C42}"/>
              </a:ext>
            </a:extLst>
          </p:cNvPr>
          <p:cNvGrpSpPr/>
          <p:nvPr/>
        </p:nvGrpSpPr>
        <p:grpSpPr>
          <a:xfrm>
            <a:off x="362857" y="1984265"/>
            <a:ext cx="11466286" cy="4484797"/>
            <a:chOff x="362857" y="1984265"/>
            <a:chExt cx="11466286" cy="44847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EA23C4-6B04-42AA-A5F1-409EA3C319DB}"/>
                </a:ext>
              </a:extLst>
            </p:cNvPr>
            <p:cNvSpPr/>
            <p:nvPr/>
          </p:nvSpPr>
          <p:spPr>
            <a:xfrm>
              <a:off x="362857" y="1984265"/>
              <a:ext cx="11466286" cy="4484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251D1B1-F11E-4F07-89EA-52E2C861DC85}"/>
                </a:ext>
              </a:extLst>
            </p:cNvPr>
            <p:cNvSpPr/>
            <p:nvPr/>
          </p:nvSpPr>
          <p:spPr>
            <a:xfrm>
              <a:off x="3294743" y="3667805"/>
              <a:ext cx="5602514" cy="2801257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D603FB8-0430-4E83-8ADE-96EBD35E41CE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04BF777-E4C0-4100-9BE3-0EB655F2F3E7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45F6D8E-76F3-4BF5-AD41-C4183336E9C5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D81ECF-70F6-4E76-8741-A5787CAA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AEED8AE-ABA2-4314-91A9-3A87DA2B0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FC5EA3-D994-4C1B-8977-13E23C08D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91B2B86-F6E8-42A9-861D-78FE8A93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71B140-674F-4589-AA13-E078DAE7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1CFEE74-1AB9-4871-A902-032E120EF634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E916969-44DF-43BC-91DF-F020299B7F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022">
            <a:off x="3654343" y="2158341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9" name="Drawn 4">
            <a:extLst>
              <a:ext uri="{FF2B5EF4-FFF2-40B4-BE49-F238E27FC236}">
                <a16:creationId xmlns:a16="http://schemas.microsoft.com/office/drawing/2014/main" id="{125BB9DC-1E5F-474E-83F4-AA00338EFD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993" y="215828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0" name="Drawn 3">
            <a:extLst>
              <a:ext uri="{FF2B5EF4-FFF2-40B4-BE49-F238E27FC236}">
                <a16:creationId xmlns:a16="http://schemas.microsoft.com/office/drawing/2014/main" id="{A398FBD9-043D-4FA6-BA13-3EA86DF601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993" y="215828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1" name="Drawn 2">
            <a:extLst>
              <a:ext uri="{FF2B5EF4-FFF2-40B4-BE49-F238E27FC236}">
                <a16:creationId xmlns:a16="http://schemas.microsoft.com/office/drawing/2014/main" id="{9D8C7F94-F68A-49F8-8200-A389A0FDB7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993" y="215828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2" name="Drawn 1">
            <a:extLst>
              <a:ext uri="{FF2B5EF4-FFF2-40B4-BE49-F238E27FC236}">
                <a16:creationId xmlns:a16="http://schemas.microsoft.com/office/drawing/2014/main" id="{51B69B98-FF2B-491F-8AD2-500724F752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993" y="215828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507DBB7-D75A-4E69-9E63-CD9CFBC4C6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3168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040C0FB-2F93-4B69-867A-7C9BEA7BFA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7992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1CCBD50-8E65-47B7-AEA4-B22523299F7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2815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6" name="Draw">
            <a:extLst>
              <a:ext uri="{FF2B5EF4-FFF2-40B4-BE49-F238E27FC236}">
                <a16:creationId xmlns:a16="http://schemas.microsoft.com/office/drawing/2014/main" id="{DEC2B2C3-C0CD-453F-A77C-2BE73C132D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37638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6ED3717-F5E6-4B54-9A55-3CD3B78D8D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416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7B2B75A-7DD8-4D27-803F-56E68B077DC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993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2BAC850-5FBB-4802-AC26-A696698E3CD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3816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2" name="Draw">
            <a:extLst>
              <a:ext uri="{FF2B5EF4-FFF2-40B4-BE49-F238E27FC236}">
                <a16:creationId xmlns:a16="http://schemas.microsoft.com/office/drawing/2014/main" id="{8A55CD1C-4350-4B3D-88BB-0257D22E4A2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3863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5" name="Played 2">
            <a:extLst>
              <a:ext uri="{FF2B5EF4-FFF2-40B4-BE49-F238E27FC236}">
                <a16:creationId xmlns:a16="http://schemas.microsoft.com/office/drawing/2014/main" id="{07F26A61-2779-438C-A4E6-2343B32B5FE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306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6" name="Played 3">
            <a:extLst>
              <a:ext uri="{FF2B5EF4-FFF2-40B4-BE49-F238E27FC236}">
                <a16:creationId xmlns:a16="http://schemas.microsoft.com/office/drawing/2014/main" id="{BDF87AC2-0B96-4863-9F9C-C119093BDE3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02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123" name="Rectangle: Top Corners Rounded 122">
            <a:extLst>
              <a:ext uri="{FF2B5EF4-FFF2-40B4-BE49-F238E27FC236}">
                <a16:creationId xmlns:a16="http://schemas.microsoft.com/office/drawing/2014/main" id="{A9CD6AD5-BF77-4B1C-B7BC-9168164EA60A}"/>
              </a:ext>
            </a:extLst>
          </p:cNvPr>
          <p:cNvSpPr/>
          <p:nvPr/>
        </p:nvSpPr>
        <p:spPr>
          <a:xfrm rot="5400000">
            <a:off x="-624112" y="2865334"/>
            <a:ext cx="3970896" cy="2722672"/>
          </a:xfrm>
          <a:prstGeom prst="round2SameRect">
            <a:avLst>
              <a:gd name="adj1" fmla="val 1274"/>
              <a:gd name="adj2" fmla="val 0"/>
            </a:avLst>
          </a:pr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BACCC6E-2A0E-48DF-86C3-BC35B8756D87}"/>
              </a:ext>
            </a:extLst>
          </p:cNvPr>
          <p:cNvSpPr/>
          <p:nvPr/>
        </p:nvSpPr>
        <p:spPr>
          <a:xfrm>
            <a:off x="362397" y="2653272"/>
            <a:ext cx="183834" cy="380164"/>
          </a:xfrm>
          <a:custGeom>
            <a:avLst/>
            <a:gdLst>
              <a:gd name="connsiteX0" fmla="*/ 353378 w 728662"/>
              <a:gd name="connsiteY0" fmla="*/ 1506855 h 1506854"/>
              <a:gd name="connsiteX1" fmla="*/ 353378 w 728662"/>
              <a:gd name="connsiteY1" fmla="*/ 582930 h 1506854"/>
              <a:gd name="connsiteX2" fmla="*/ 0 w 728662"/>
              <a:gd name="connsiteY2" fmla="*/ 582930 h 1506854"/>
              <a:gd name="connsiteX3" fmla="*/ 0 w 728662"/>
              <a:gd name="connsiteY3" fmla="*/ 310515 h 1506854"/>
              <a:gd name="connsiteX4" fmla="*/ 162878 w 728662"/>
              <a:gd name="connsiteY4" fmla="*/ 297180 h 1506854"/>
              <a:gd name="connsiteX5" fmla="*/ 294323 w 728662"/>
              <a:gd name="connsiteY5" fmla="*/ 246698 h 1506854"/>
              <a:gd name="connsiteX6" fmla="*/ 432435 w 728662"/>
              <a:gd name="connsiteY6" fmla="*/ 0 h 1506854"/>
              <a:gd name="connsiteX7" fmla="*/ 728663 w 728662"/>
              <a:gd name="connsiteY7" fmla="*/ 0 h 1506854"/>
              <a:gd name="connsiteX8" fmla="*/ 728663 w 728662"/>
              <a:gd name="connsiteY8" fmla="*/ 1506855 h 1506854"/>
              <a:gd name="connsiteX9" fmla="*/ 353378 w 728662"/>
              <a:gd name="connsiteY9" fmla="*/ 1506855 h 150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662" h="1506854">
                <a:moveTo>
                  <a:pt x="353378" y="1506855"/>
                </a:moveTo>
                <a:lnTo>
                  <a:pt x="353378" y="582930"/>
                </a:lnTo>
                <a:lnTo>
                  <a:pt x="0" y="582930"/>
                </a:lnTo>
                <a:lnTo>
                  <a:pt x="0" y="310515"/>
                </a:lnTo>
                <a:cubicBezTo>
                  <a:pt x="60960" y="310515"/>
                  <a:pt x="115253" y="305753"/>
                  <a:pt x="162878" y="297180"/>
                </a:cubicBezTo>
                <a:cubicBezTo>
                  <a:pt x="210503" y="288608"/>
                  <a:pt x="254317" y="271463"/>
                  <a:pt x="294323" y="246698"/>
                </a:cubicBezTo>
                <a:cubicBezTo>
                  <a:pt x="385762" y="197168"/>
                  <a:pt x="432435" y="115253"/>
                  <a:pt x="432435" y="0"/>
                </a:cubicBezTo>
                <a:lnTo>
                  <a:pt x="728663" y="0"/>
                </a:lnTo>
                <a:lnTo>
                  <a:pt x="728663" y="1506855"/>
                </a:lnTo>
                <a:lnTo>
                  <a:pt x="353378" y="1506855"/>
                </a:lnTo>
                <a:close/>
              </a:path>
            </a:pathLst>
          </a:custGeom>
          <a:solidFill>
            <a:schemeClr val="bg2">
              <a:alpha val="5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841A912-864E-49A7-8274-DD2BCA813BD4}"/>
              </a:ext>
            </a:extLst>
          </p:cNvPr>
          <p:cNvSpPr txBox="1"/>
          <p:nvPr/>
        </p:nvSpPr>
        <p:spPr>
          <a:xfrm>
            <a:off x="639625" y="2550967"/>
            <a:ext cx="1901140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Draw up </a:t>
            </a:r>
            <a:br>
              <a:rPr lang="en-GB" sz="1600" dirty="0">
                <a:solidFill>
                  <a:schemeClr val="bg1"/>
                </a:solidFill>
                <a:latin typeface="+mn-lt"/>
              </a:rPr>
            </a:br>
            <a:r>
              <a:rPr lang="en-GB" sz="1600" dirty="0">
                <a:solidFill>
                  <a:schemeClr val="bg1"/>
                </a:solidFill>
                <a:latin typeface="+mn-lt"/>
              </a:rPr>
              <a:t>to 4 tech cards</a:t>
            </a: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6AB14F0-0011-47EC-8114-8AC4C00D456D}"/>
              </a:ext>
            </a:extLst>
          </p:cNvPr>
          <p:cNvSpPr/>
          <p:nvPr/>
        </p:nvSpPr>
        <p:spPr>
          <a:xfrm>
            <a:off x="308580" y="3544145"/>
            <a:ext cx="291468" cy="380165"/>
          </a:xfrm>
          <a:custGeom>
            <a:avLst/>
            <a:gdLst>
              <a:gd name="connsiteX0" fmla="*/ 0 w 1170622"/>
              <a:gd name="connsiteY0" fmla="*/ 1523048 h 1526857"/>
              <a:gd name="connsiteX1" fmla="*/ 15240 w 1170622"/>
              <a:gd name="connsiteY1" fmla="*/ 1385888 h 1526857"/>
              <a:gd name="connsiteX2" fmla="*/ 59055 w 1170622"/>
              <a:gd name="connsiteY2" fmla="*/ 1252538 h 1526857"/>
              <a:gd name="connsiteX3" fmla="*/ 130493 w 1170622"/>
              <a:gd name="connsiteY3" fmla="*/ 1129665 h 1526857"/>
              <a:gd name="connsiteX4" fmla="*/ 228600 w 1170622"/>
              <a:gd name="connsiteY4" fmla="*/ 1022985 h 1526857"/>
              <a:gd name="connsiteX5" fmla="*/ 252413 w 1170622"/>
              <a:gd name="connsiteY5" fmla="*/ 1005840 h 1526857"/>
              <a:gd name="connsiteX6" fmla="*/ 282893 w 1170622"/>
              <a:gd name="connsiteY6" fmla="*/ 982027 h 1526857"/>
              <a:gd name="connsiteX7" fmla="*/ 313373 w 1170622"/>
              <a:gd name="connsiteY7" fmla="*/ 958215 h 1526857"/>
              <a:gd name="connsiteX8" fmla="*/ 337185 w 1170622"/>
              <a:gd name="connsiteY8" fmla="*/ 941070 h 1526857"/>
              <a:gd name="connsiteX9" fmla="*/ 424815 w 1170622"/>
              <a:gd name="connsiteY9" fmla="*/ 880110 h 1526857"/>
              <a:gd name="connsiteX10" fmla="*/ 611505 w 1170622"/>
              <a:gd name="connsiteY10" fmla="*/ 758190 h 1526857"/>
              <a:gd name="connsiteX11" fmla="*/ 752475 w 1170622"/>
              <a:gd name="connsiteY11" fmla="*/ 636270 h 1526857"/>
              <a:gd name="connsiteX12" fmla="*/ 788670 w 1170622"/>
              <a:gd name="connsiteY12" fmla="*/ 579120 h 1526857"/>
              <a:gd name="connsiteX13" fmla="*/ 802005 w 1170622"/>
              <a:gd name="connsiteY13" fmla="*/ 507683 h 1526857"/>
              <a:gd name="connsiteX14" fmla="*/ 749618 w 1170622"/>
              <a:gd name="connsiteY14" fmla="*/ 370523 h 1526857"/>
              <a:gd name="connsiteX15" fmla="*/ 692468 w 1170622"/>
              <a:gd name="connsiteY15" fmla="*/ 333375 h 1526857"/>
              <a:gd name="connsiteX16" fmla="*/ 615315 w 1170622"/>
              <a:gd name="connsiteY16" fmla="*/ 318135 h 1526857"/>
              <a:gd name="connsiteX17" fmla="*/ 502920 w 1170622"/>
              <a:gd name="connsiteY17" fmla="*/ 340042 h 1526857"/>
              <a:gd name="connsiteX18" fmla="*/ 425768 w 1170622"/>
              <a:gd name="connsiteY18" fmla="*/ 401955 h 1526857"/>
              <a:gd name="connsiteX19" fmla="*/ 381953 w 1170622"/>
              <a:gd name="connsiteY19" fmla="*/ 499110 h 1526857"/>
              <a:gd name="connsiteX20" fmla="*/ 368618 w 1170622"/>
              <a:gd name="connsiteY20" fmla="*/ 624840 h 1526857"/>
              <a:gd name="connsiteX21" fmla="*/ 35243 w 1170622"/>
              <a:gd name="connsiteY21" fmla="*/ 624840 h 1526857"/>
              <a:gd name="connsiteX22" fmla="*/ 74295 w 1170622"/>
              <a:gd name="connsiteY22" fmla="*/ 368617 h 1526857"/>
              <a:gd name="connsiteX23" fmla="*/ 187643 w 1170622"/>
              <a:gd name="connsiteY23" fmla="*/ 171450 h 1526857"/>
              <a:gd name="connsiteX24" fmla="*/ 369570 w 1170622"/>
              <a:gd name="connsiteY24" fmla="*/ 44767 h 1526857"/>
              <a:gd name="connsiteX25" fmla="*/ 612458 w 1170622"/>
              <a:gd name="connsiteY25" fmla="*/ 0 h 1526857"/>
              <a:gd name="connsiteX26" fmla="*/ 991553 w 1170622"/>
              <a:gd name="connsiteY26" fmla="*/ 117158 h 1526857"/>
              <a:gd name="connsiteX27" fmla="*/ 1114425 w 1170622"/>
              <a:gd name="connsiteY27" fmla="*/ 273367 h 1526857"/>
              <a:gd name="connsiteX28" fmla="*/ 1156335 w 1170622"/>
              <a:gd name="connsiteY28" fmla="*/ 479108 h 1526857"/>
              <a:gd name="connsiteX29" fmla="*/ 1031558 w 1170622"/>
              <a:gd name="connsiteY29" fmla="*/ 802005 h 1526857"/>
              <a:gd name="connsiteX30" fmla="*/ 743903 w 1170622"/>
              <a:gd name="connsiteY30" fmla="*/ 1011555 h 1526857"/>
              <a:gd name="connsiteX31" fmla="*/ 706755 w 1170622"/>
              <a:gd name="connsiteY31" fmla="*/ 1034415 h 1526857"/>
              <a:gd name="connsiteX32" fmla="*/ 683895 w 1170622"/>
              <a:gd name="connsiteY32" fmla="*/ 1048702 h 1526857"/>
              <a:gd name="connsiteX33" fmla="*/ 656273 w 1170622"/>
              <a:gd name="connsiteY33" fmla="*/ 1065848 h 1526857"/>
              <a:gd name="connsiteX34" fmla="*/ 633413 w 1170622"/>
              <a:gd name="connsiteY34" fmla="*/ 1081088 h 1526857"/>
              <a:gd name="connsiteX35" fmla="*/ 571500 w 1170622"/>
              <a:gd name="connsiteY35" fmla="*/ 1130618 h 1526857"/>
              <a:gd name="connsiteX36" fmla="*/ 480060 w 1170622"/>
              <a:gd name="connsiteY36" fmla="*/ 1215390 h 1526857"/>
              <a:gd name="connsiteX37" fmla="*/ 1170623 w 1170622"/>
              <a:gd name="connsiteY37" fmla="*/ 1215390 h 1526857"/>
              <a:gd name="connsiteX38" fmla="*/ 1170623 w 1170622"/>
              <a:gd name="connsiteY38" fmla="*/ 1526858 h 1526857"/>
              <a:gd name="connsiteX39" fmla="*/ 0 w 1170622"/>
              <a:gd name="connsiteY39" fmla="*/ 1526858 h 152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70622" h="1526857">
                <a:moveTo>
                  <a:pt x="0" y="1523048"/>
                </a:moveTo>
                <a:cubicBezTo>
                  <a:pt x="0" y="1477327"/>
                  <a:pt x="4763" y="1431608"/>
                  <a:pt x="15240" y="1385888"/>
                </a:cubicBezTo>
                <a:cubicBezTo>
                  <a:pt x="25718" y="1340168"/>
                  <a:pt x="40005" y="1295400"/>
                  <a:pt x="59055" y="1252538"/>
                </a:cubicBezTo>
                <a:cubicBezTo>
                  <a:pt x="78105" y="1209675"/>
                  <a:pt x="101918" y="1168718"/>
                  <a:pt x="130493" y="1129665"/>
                </a:cubicBezTo>
                <a:cubicBezTo>
                  <a:pt x="159068" y="1090613"/>
                  <a:pt x="191453" y="1055370"/>
                  <a:pt x="228600" y="1022985"/>
                </a:cubicBezTo>
                <a:cubicBezTo>
                  <a:pt x="235268" y="1019175"/>
                  <a:pt x="242888" y="1012508"/>
                  <a:pt x="252413" y="1005840"/>
                </a:cubicBezTo>
                <a:cubicBezTo>
                  <a:pt x="261938" y="998220"/>
                  <a:pt x="272415" y="990600"/>
                  <a:pt x="282893" y="982027"/>
                </a:cubicBezTo>
                <a:cubicBezTo>
                  <a:pt x="293370" y="973455"/>
                  <a:pt x="303848" y="965835"/>
                  <a:pt x="313373" y="958215"/>
                </a:cubicBezTo>
                <a:cubicBezTo>
                  <a:pt x="322898" y="950595"/>
                  <a:pt x="330518" y="944880"/>
                  <a:pt x="337185" y="941070"/>
                </a:cubicBezTo>
                <a:lnTo>
                  <a:pt x="424815" y="880110"/>
                </a:lnTo>
                <a:lnTo>
                  <a:pt x="611505" y="758190"/>
                </a:lnTo>
                <a:cubicBezTo>
                  <a:pt x="673418" y="715328"/>
                  <a:pt x="720090" y="675323"/>
                  <a:pt x="752475" y="636270"/>
                </a:cubicBezTo>
                <a:cubicBezTo>
                  <a:pt x="767715" y="621030"/>
                  <a:pt x="779145" y="601980"/>
                  <a:pt x="788670" y="579120"/>
                </a:cubicBezTo>
                <a:cubicBezTo>
                  <a:pt x="797243" y="556260"/>
                  <a:pt x="802005" y="532448"/>
                  <a:pt x="802005" y="507683"/>
                </a:cubicBezTo>
                <a:cubicBezTo>
                  <a:pt x="802005" y="453390"/>
                  <a:pt x="784860" y="407670"/>
                  <a:pt x="749618" y="370523"/>
                </a:cubicBezTo>
                <a:cubicBezTo>
                  <a:pt x="734378" y="355283"/>
                  <a:pt x="715328" y="342900"/>
                  <a:pt x="692468" y="333375"/>
                </a:cubicBezTo>
                <a:cubicBezTo>
                  <a:pt x="668655" y="322898"/>
                  <a:pt x="643890" y="318135"/>
                  <a:pt x="615315" y="318135"/>
                </a:cubicBezTo>
                <a:cubicBezTo>
                  <a:pt x="571500" y="318135"/>
                  <a:pt x="534353" y="325755"/>
                  <a:pt x="502920" y="340042"/>
                </a:cubicBezTo>
                <a:cubicBezTo>
                  <a:pt x="472440" y="354330"/>
                  <a:pt x="446723" y="375285"/>
                  <a:pt x="425768" y="401955"/>
                </a:cubicBezTo>
                <a:cubicBezTo>
                  <a:pt x="405765" y="428625"/>
                  <a:pt x="390525" y="461010"/>
                  <a:pt x="381953" y="499110"/>
                </a:cubicBezTo>
                <a:cubicBezTo>
                  <a:pt x="372428" y="537210"/>
                  <a:pt x="368618" y="579120"/>
                  <a:pt x="368618" y="624840"/>
                </a:cubicBezTo>
                <a:lnTo>
                  <a:pt x="35243" y="624840"/>
                </a:lnTo>
                <a:cubicBezTo>
                  <a:pt x="35243" y="531495"/>
                  <a:pt x="48578" y="445770"/>
                  <a:pt x="74295" y="368617"/>
                </a:cubicBezTo>
                <a:cubicBezTo>
                  <a:pt x="100013" y="291465"/>
                  <a:pt x="138113" y="225742"/>
                  <a:pt x="187643" y="171450"/>
                </a:cubicBezTo>
                <a:cubicBezTo>
                  <a:pt x="237173" y="117158"/>
                  <a:pt x="298133" y="75248"/>
                  <a:pt x="369570" y="44767"/>
                </a:cubicBezTo>
                <a:cubicBezTo>
                  <a:pt x="441008" y="15240"/>
                  <a:pt x="521970" y="0"/>
                  <a:pt x="612458" y="0"/>
                </a:cubicBezTo>
                <a:cubicBezTo>
                  <a:pt x="764858" y="0"/>
                  <a:pt x="891540" y="39053"/>
                  <a:pt x="991553" y="117158"/>
                </a:cubicBezTo>
                <a:cubicBezTo>
                  <a:pt x="1045845" y="161925"/>
                  <a:pt x="1086803" y="214313"/>
                  <a:pt x="1114425" y="273367"/>
                </a:cubicBezTo>
                <a:cubicBezTo>
                  <a:pt x="1142048" y="332423"/>
                  <a:pt x="1156335" y="401003"/>
                  <a:pt x="1156335" y="479108"/>
                </a:cubicBezTo>
                <a:cubicBezTo>
                  <a:pt x="1156335" y="604838"/>
                  <a:pt x="1114425" y="712470"/>
                  <a:pt x="1031558" y="802005"/>
                </a:cubicBezTo>
                <a:cubicBezTo>
                  <a:pt x="995363" y="838200"/>
                  <a:pt x="899160" y="907733"/>
                  <a:pt x="743903" y="1011555"/>
                </a:cubicBezTo>
                <a:cubicBezTo>
                  <a:pt x="728663" y="1020127"/>
                  <a:pt x="716280" y="1027748"/>
                  <a:pt x="706755" y="1034415"/>
                </a:cubicBezTo>
                <a:cubicBezTo>
                  <a:pt x="697230" y="1041083"/>
                  <a:pt x="689610" y="1045845"/>
                  <a:pt x="683895" y="1048702"/>
                </a:cubicBezTo>
                <a:cubicBezTo>
                  <a:pt x="674370" y="1055370"/>
                  <a:pt x="664845" y="1061085"/>
                  <a:pt x="656273" y="1065848"/>
                </a:cubicBezTo>
                <a:cubicBezTo>
                  <a:pt x="647700" y="1070610"/>
                  <a:pt x="640080" y="1075373"/>
                  <a:pt x="633413" y="1081088"/>
                </a:cubicBezTo>
                <a:lnTo>
                  <a:pt x="571500" y="1130618"/>
                </a:lnTo>
                <a:lnTo>
                  <a:pt x="480060" y="1215390"/>
                </a:lnTo>
                <a:lnTo>
                  <a:pt x="1170623" y="1215390"/>
                </a:lnTo>
                <a:lnTo>
                  <a:pt x="1170623" y="1526858"/>
                </a:lnTo>
                <a:lnTo>
                  <a:pt x="0" y="1526858"/>
                </a:lnTo>
                <a:close/>
              </a:path>
            </a:pathLst>
          </a:custGeom>
          <a:solidFill>
            <a:schemeClr val="bg2">
              <a:alpha val="5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889DFA-5305-4F34-96FD-DAC4E52772B4}"/>
              </a:ext>
            </a:extLst>
          </p:cNvPr>
          <p:cNvSpPr txBox="1"/>
          <p:nvPr/>
        </p:nvSpPr>
        <p:spPr>
          <a:xfrm>
            <a:off x="639625" y="3441840"/>
            <a:ext cx="1901140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Spend up 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to 5 coins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352FCB7F-F055-4B51-A6FD-EFDC6799DB03}"/>
              </a:ext>
            </a:extLst>
          </p:cNvPr>
          <p:cNvSpPr/>
          <p:nvPr/>
        </p:nvSpPr>
        <p:spPr>
          <a:xfrm>
            <a:off x="307229" y="4427737"/>
            <a:ext cx="294170" cy="380166"/>
          </a:xfrm>
          <a:custGeom>
            <a:avLst/>
            <a:gdLst>
              <a:gd name="connsiteX0" fmla="*/ 1004888 w 1192529"/>
              <a:gd name="connsiteY0" fmla="*/ 1430655 h 1541144"/>
              <a:gd name="connsiteX1" fmla="*/ 822960 w 1192529"/>
              <a:gd name="connsiteY1" fmla="*/ 1513523 h 1541144"/>
              <a:gd name="connsiteX2" fmla="*/ 602933 w 1192529"/>
              <a:gd name="connsiteY2" fmla="*/ 1541145 h 1541144"/>
              <a:gd name="connsiteX3" fmla="*/ 172403 w 1192529"/>
              <a:gd name="connsiteY3" fmla="*/ 1406842 h 1541144"/>
              <a:gd name="connsiteX4" fmla="*/ 42863 w 1192529"/>
              <a:gd name="connsiteY4" fmla="*/ 1226820 h 1541144"/>
              <a:gd name="connsiteX5" fmla="*/ 0 w 1192529"/>
              <a:gd name="connsiteY5" fmla="*/ 978217 h 1541144"/>
              <a:gd name="connsiteX6" fmla="*/ 334328 w 1192529"/>
              <a:gd name="connsiteY6" fmla="*/ 978217 h 1541144"/>
              <a:gd name="connsiteX7" fmla="*/ 600075 w 1192529"/>
              <a:gd name="connsiteY7" fmla="*/ 1246823 h 1541144"/>
              <a:gd name="connsiteX8" fmla="*/ 690563 w 1192529"/>
              <a:gd name="connsiteY8" fmla="*/ 1237298 h 1541144"/>
              <a:gd name="connsiteX9" fmla="*/ 766763 w 1192529"/>
              <a:gd name="connsiteY9" fmla="*/ 1200150 h 1541144"/>
              <a:gd name="connsiteX10" fmla="*/ 835343 w 1192529"/>
              <a:gd name="connsiteY10" fmla="*/ 1059180 h 1541144"/>
              <a:gd name="connsiteX11" fmla="*/ 764858 w 1192529"/>
              <a:gd name="connsiteY11" fmla="*/ 901065 h 1541144"/>
              <a:gd name="connsiteX12" fmla="*/ 576263 w 1192529"/>
              <a:gd name="connsiteY12" fmla="*/ 853440 h 1541144"/>
              <a:gd name="connsiteX13" fmla="*/ 481965 w 1192529"/>
              <a:gd name="connsiteY13" fmla="*/ 860107 h 1541144"/>
              <a:gd name="connsiteX14" fmla="*/ 481965 w 1192529"/>
              <a:gd name="connsiteY14" fmla="*/ 605790 h 1541144"/>
              <a:gd name="connsiteX15" fmla="*/ 529590 w 1192529"/>
              <a:gd name="connsiteY15" fmla="*/ 605790 h 1541144"/>
              <a:gd name="connsiteX16" fmla="*/ 557213 w 1192529"/>
              <a:gd name="connsiteY16" fmla="*/ 605790 h 1541144"/>
              <a:gd name="connsiteX17" fmla="*/ 576263 w 1192529"/>
              <a:gd name="connsiteY17" fmla="*/ 608647 h 1541144"/>
              <a:gd name="connsiteX18" fmla="*/ 733425 w 1192529"/>
              <a:gd name="connsiteY18" fmla="*/ 578167 h 1541144"/>
              <a:gd name="connsiteX19" fmla="*/ 813435 w 1192529"/>
              <a:gd name="connsiteY19" fmla="*/ 446722 h 1541144"/>
              <a:gd name="connsiteX20" fmla="*/ 754380 w 1192529"/>
              <a:gd name="connsiteY20" fmla="*/ 340042 h 1541144"/>
              <a:gd name="connsiteX21" fmla="*/ 688658 w 1192529"/>
              <a:gd name="connsiteY21" fmla="*/ 307657 h 1541144"/>
              <a:gd name="connsiteX22" fmla="*/ 603885 w 1192529"/>
              <a:gd name="connsiteY22" fmla="*/ 297180 h 1541144"/>
              <a:gd name="connsiteX23" fmla="*/ 377190 w 1192529"/>
              <a:gd name="connsiteY23" fmla="*/ 509588 h 1541144"/>
              <a:gd name="connsiteX24" fmla="*/ 42863 w 1192529"/>
              <a:gd name="connsiteY24" fmla="*/ 509588 h 1541144"/>
              <a:gd name="connsiteX25" fmla="*/ 200978 w 1192529"/>
              <a:gd name="connsiteY25" fmla="*/ 137160 h 1541144"/>
              <a:gd name="connsiteX26" fmla="*/ 603885 w 1192529"/>
              <a:gd name="connsiteY26" fmla="*/ 0 h 1541144"/>
              <a:gd name="connsiteX27" fmla="*/ 966788 w 1192529"/>
              <a:gd name="connsiteY27" fmla="*/ 91440 h 1541144"/>
              <a:gd name="connsiteX28" fmla="*/ 1147763 w 1192529"/>
              <a:gd name="connsiteY28" fmla="*/ 416242 h 1541144"/>
              <a:gd name="connsiteX29" fmla="*/ 1095375 w 1192529"/>
              <a:gd name="connsiteY29" fmla="*/ 606742 h 1541144"/>
              <a:gd name="connsiteX30" fmla="*/ 944880 w 1192529"/>
              <a:gd name="connsiteY30" fmla="*/ 710565 h 1541144"/>
              <a:gd name="connsiteX31" fmla="*/ 1192530 w 1192529"/>
              <a:gd name="connsiteY31" fmla="*/ 1061085 h 1541144"/>
              <a:gd name="connsiteX32" fmla="*/ 1004888 w 1192529"/>
              <a:gd name="connsiteY32" fmla="*/ 1430655 h 154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92529" h="1541144">
                <a:moveTo>
                  <a:pt x="1004888" y="1430655"/>
                </a:moveTo>
                <a:cubicBezTo>
                  <a:pt x="950595" y="1467803"/>
                  <a:pt x="889635" y="1495425"/>
                  <a:pt x="822960" y="1513523"/>
                </a:cubicBezTo>
                <a:cubicBezTo>
                  <a:pt x="756285" y="1531620"/>
                  <a:pt x="682943" y="1541145"/>
                  <a:pt x="602933" y="1541145"/>
                </a:cubicBezTo>
                <a:cubicBezTo>
                  <a:pt x="427673" y="1541145"/>
                  <a:pt x="284798" y="1496378"/>
                  <a:pt x="172403" y="1406842"/>
                </a:cubicBezTo>
                <a:cubicBezTo>
                  <a:pt x="115253" y="1355407"/>
                  <a:pt x="71438" y="1295400"/>
                  <a:pt x="42863" y="1226820"/>
                </a:cubicBezTo>
                <a:cubicBezTo>
                  <a:pt x="14288" y="1158240"/>
                  <a:pt x="0" y="1075373"/>
                  <a:pt x="0" y="978217"/>
                </a:cubicBezTo>
                <a:lnTo>
                  <a:pt x="334328" y="978217"/>
                </a:lnTo>
                <a:cubicBezTo>
                  <a:pt x="334328" y="1157288"/>
                  <a:pt x="422910" y="1246823"/>
                  <a:pt x="600075" y="1246823"/>
                </a:cubicBezTo>
                <a:cubicBezTo>
                  <a:pt x="634365" y="1246823"/>
                  <a:pt x="663893" y="1243965"/>
                  <a:pt x="690563" y="1237298"/>
                </a:cubicBezTo>
                <a:cubicBezTo>
                  <a:pt x="716280" y="1230630"/>
                  <a:pt x="741998" y="1218248"/>
                  <a:pt x="766763" y="1200150"/>
                </a:cubicBezTo>
                <a:cubicBezTo>
                  <a:pt x="812483" y="1171575"/>
                  <a:pt x="835343" y="1124903"/>
                  <a:pt x="835343" y="1059180"/>
                </a:cubicBezTo>
                <a:cubicBezTo>
                  <a:pt x="835343" y="985838"/>
                  <a:pt x="811530" y="932497"/>
                  <a:pt x="764858" y="901065"/>
                </a:cubicBezTo>
                <a:cubicBezTo>
                  <a:pt x="718185" y="868680"/>
                  <a:pt x="655320" y="853440"/>
                  <a:pt x="576263" y="853440"/>
                </a:cubicBezTo>
                <a:lnTo>
                  <a:pt x="481965" y="860107"/>
                </a:lnTo>
                <a:lnTo>
                  <a:pt x="481965" y="605790"/>
                </a:lnTo>
                <a:lnTo>
                  <a:pt x="529590" y="605790"/>
                </a:lnTo>
                <a:cubicBezTo>
                  <a:pt x="540068" y="605790"/>
                  <a:pt x="549593" y="605790"/>
                  <a:pt x="557213" y="605790"/>
                </a:cubicBezTo>
                <a:cubicBezTo>
                  <a:pt x="564833" y="605790"/>
                  <a:pt x="571500" y="606742"/>
                  <a:pt x="576263" y="608647"/>
                </a:cubicBezTo>
                <a:cubicBezTo>
                  <a:pt x="637223" y="608647"/>
                  <a:pt x="689610" y="598170"/>
                  <a:pt x="733425" y="578167"/>
                </a:cubicBezTo>
                <a:cubicBezTo>
                  <a:pt x="786765" y="552450"/>
                  <a:pt x="813435" y="508635"/>
                  <a:pt x="813435" y="446722"/>
                </a:cubicBezTo>
                <a:cubicBezTo>
                  <a:pt x="813435" y="401955"/>
                  <a:pt x="793433" y="366713"/>
                  <a:pt x="754380" y="340042"/>
                </a:cubicBezTo>
                <a:cubicBezTo>
                  <a:pt x="736283" y="324803"/>
                  <a:pt x="714375" y="314325"/>
                  <a:pt x="688658" y="307657"/>
                </a:cubicBezTo>
                <a:cubicBezTo>
                  <a:pt x="662940" y="300990"/>
                  <a:pt x="634365" y="297180"/>
                  <a:pt x="603885" y="297180"/>
                </a:cubicBezTo>
                <a:cubicBezTo>
                  <a:pt x="452438" y="297180"/>
                  <a:pt x="377190" y="367665"/>
                  <a:pt x="377190" y="509588"/>
                </a:cubicBezTo>
                <a:lnTo>
                  <a:pt x="42863" y="509588"/>
                </a:lnTo>
                <a:cubicBezTo>
                  <a:pt x="42863" y="349567"/>
                  <a:pt x="95250" y="225742"/>
                  <a:pt x="200978" y="137160"/>
                </a:cubicBezTo>
                <a:cubicBezTo>
                  <a:pt x="306705" y="45720"/>
                  <a:pt x="441008" y="0"/>
                  <a:pt x="603885" y="0"/>
                </a:cubicBezTo>
                <a:cubicBezTo>
                  <a:pt x="748665" y="0"/>
                  <a:pt x="869633" y="30480"/>
                  <a:pt x="966788" y="91440"/>
                </a:cubicBezTo>
                <a:cubicBezTo>
                  <a:pt x="1086803" y="165735"/>
                  <a:pt x="1147763" y="274320"/>
                  <a:pt x="1147763" y="416242"/>
                </a:cubicBezTo>
                <a:cubicBezTo>
                  <a:pt x="1147763" y="488632"/>
                  <a:pt x="1130618" y="552450"/>
                  <a:pt x="1095375" y="606742"/>
                </a:cubicBezTo>
                <a:cubicBezTo>
                  <a:pt x="1060133" y="661035"/>
                  <a:pt x="1009650" y="695325"/>
                  <a:pt x="944880" y="710565"/>
                </a:cubicBezTo>
                <a:cubicBezTo>
                  <a:pt x="1109663" y="756285"/>
                  <a:pt x="1192530" y="873442"/>
                  <a:pt x="1192530" y="1061085"/>
                </a:cubicBezTo>
                <a:cubicBezTo>
                  <a:pt x="1192530" y="1210628"/>
                  <a:pt x="1129665" y="1334453"/>
                  <a:pt x="1004888" y="1430655"/>
                </a:cubicBezTo>
                <a:close/>
              </a:path>
            </a:pathLst>
          </a:custGeom>
          <a:solidFill>
            <a:schemeClr val="bg2">
              <a:alpha val="5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7FA771B-7E6E-4B50-B01C-B680DF15A164}"/>
              </a:ext>
            </a:extLst>
          </p:cNvPr>
          <p:cNvSpPr txBox="1"/>
          <p:nvPr/>
        </p:nvSpPr>
        <p:spPr>
          <a:xfrm>
            <a:off x="639625" y="4332712"/>
            <a:ext cx="1901140" cy="15696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Keep up to 1 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card for the next round; left over cards must be discarded into 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the middle </a:t>
            </a:r>
          </a:p>
        </p:txBody>
      </p:sp>
      <p:pic>
        <p:nvPicPr>
          <p:cNvPr id="50" name="Played 1" hidden="1">
            <a:extLst>
              <a:ext uri="{FF2B5EF4-FFF2-40B4-BE49-F238E27FC236}">
                <a16:creationId xmlns:a16="http://schemas.microsoft.com/office/drawing/2014/main" id="{11FF60F1-9D26-498A-99A5-415DF827B08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10" y="511754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4" name="Played 1">
            <a:extLst>
              <a:ext uri="{FF2B5EF4-FFF2-40B4-BE49-F238E27FC236}">
                <a16:creationId xmlns:a16="http://schemas.microsoft.com/office/drawing/2014/main" id="{87B5DFC5-7E88-4E52-863C-CC05FE346C7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10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2" name="Played 3" hidden="1">
            <a:extLst>
              <a:ext uri="{FF2B5EF4-FFF2-40B4-BE49-F238E27FC236}">
                <a16:creationId xmlns:a16="http://schemas.microsoft.com/office/drawing/2014/main" id="{A74F66CD-0596-48FB-A294-0E7FEB0BA12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137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7" name="Picture 56" hidden="1">
            <a:extLst>
              <a:ext uri="{FF2B5EF4-FFF2-40B4-BE49-F238E27FC236}">
                <a16:creationId xmlns:a16="http://schemas.microsoft.com/office/drawing/2014/main" id="{DB28217C-FA83-43A0-9946-D4E7776D588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97417">
            <a:off x="3664528" y="2161768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51BAD6-BA71-470D-9ECC-7DD082DE112C}"/>
              </a:ext>
            </a:extLst>
          </p:cNvPr>
          <p:cNvSpPr/>
          <p:nvPr/>
        </p:nvSpPr>
        <p:spPr>
          <a:xfrm>
            <a:off x="237364" y="3341077"/>
            <a:ext cx="1961283" cy="828918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3DAA0A1-32E3-4FC8-B5CB-4BDDD795B134}"/>
              </a:ext>
            </a:extLst>
          </p:cNvPr>
          <p:cNvSpPr/>
          <p:nvPr/>
        </p:nvSpPr>
        <p:spPr>
          <a:xfrm>
            <a:off x="237364" y="4266856"/>
            <a:ext cx="2303401" cy="1635515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620BEC-DD1E-4DB3-9FFB-15B123B5CD6A}"/>
              </a:ext>
            </a:extLst>
          </p:cNvPr>
          <p:cNvSpPr/>
          <p:nvPr/>
        </p:nvSpPr>
        <p:spPr>
          <a:xfrm>
            <a:off x="237364" y="2532482"/>
            <a:ext cx="1961283" cy="828918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322D376-06D0-45E1-A2C3-D75EAC0B013B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DC847267-9D1A-48F4-8CC4-1A5115853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67" name="!!Hyperlink">
              <a:hlinkClick r:id="rId19" action="ppaction://hlinksldjump"/>
              <a:extLst>
                <a:ext uri="{FF2B5EF4-FFF2-40B4-BE49-F238E27FC236}">
                  <a16:creationId xmlns:a16="http://schemas.microsoft.com/office/drawing/2014/main" id="{EFCFCF69-C426-437A-8962-B01C42EFD869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32B55F80-D5FB-4DDE-A364-42ED5604A4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74184" y="4119497"/>
            <a:ext cx="623896" cy="72240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1C24923C-12A5-4951-8D57-5848C4AF04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32759" y="4405255"/>
            <a:ext cx="623896" cy="7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8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500" fill="hold"/>
                                        <p:tgtEl>
                                          <p:spTgt spid="62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500" fill="hold"/>
                                        <p:tgtEl>
                                          <p:spTgt spid="62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568433 0.4238039 E" pathEditMode="relative" ptsTypes="">
                                      <p:cBhvr>
                                        <p:cTn id="25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 to="-600000">
                                      <p:cBhvr>
                                        <p:cTn id="2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" dur="1500" fill="hold"/>
                                        <p:tgtEl>
                                          <p:spTgt spid="61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7" dur="1500" fill="hold"/>
                                        <p:tgtEl>
                                          <p:spTgt spid="61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4900764 0.4238039 E" pathEditMode="relative" ptsTypes="">
                                      <p:cBhvr>
                                        <p:cTn id="39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00000" to="-300000">
                                      <p:cBhvr>
                                        <p:cTn id="41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500" fill="hold"/>
                                        <p:tgtEl>
                                          <p:spTgt spid="60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1500" fill="hold"/>
                                        <p:tgtEl>
                                          <p:spTgt spid="60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5233094 0.4238039 E" pathEditMode="relative" ptsTypes="">
                                      <p:cBhvr>
                                        <p:cTn id="53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1" dur="1500" fill="hold"/>
                                        <p:tgtEl>
                                          <p:spTgt spid="39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3" dur="1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5565423 0.4238039 E" pathEditMode="relative" ptsTypes="">
                                      <p:cBhvr>
                                        <p:cTn id="6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300000" to="300000">
                                      <p:cBhvr>
                                        <p:cTn id="6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500" fill="hold"/>
                                        <p:tgtEl>
                                          <p:spTgt spid="80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500" fill="hold"/>
                                        <p:tgtEl>
                                          <p:spTgt spid="80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02432 5.059244E-02 E" pathEditMode="relative" ptsTypes="">
                                      <p:cBhvr>
                                        <p:cTn id="10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1" dur="1500" fill="hold"/>
                                        <p:tgtEl>
                                          <p:spTgt spid="81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3" dur="1500" fill="hold"/>
                                        <p:tgtEl>
                                          <p:spTgt spid="81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3833083 7.700885E-03 E" pathEditMode="relative" ptsTypes="">
                                      <p:cBhvr>
                                        <p:cTn id="115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00000" to="300000">
                                      <p:cBhvr>
                                        <p:cTn id="11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6 0.03889 L 2.08333E-6 3.7037E-7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66667E-6 0.03889 L -1.66667E-6 -7.40741E-7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phase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Megawatt starts with a build phase of 2 rounds, where you draw and play Tech cards.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FD53CB-A1B8-44FA-B75C-A20E23F62C42}"/>
              </a:ext>
            </a:extLst>
          </p:cNvPr>
          <p:cNvGrpSpPr/>
          <p:nvPr/>
        </p:nvGrpSpPr>
        <p:grpSpPr>
          <a:xfrm>
            <a:off x="362857" y="1984265"/>
            <a:ext cx="11466286" cy="4484797"/>
            <a:chOff x="362857" y="1984265"/>
            <a:chExt cx="11466286" cy="44847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EA23C4-6B04-42AA-A5F1-409EA3C319DB}"/>
                </a:ext>
              </a:extLst>
            </p:cNvPr>
            <p:cNvSpPr/>
            <p:nvPr/>
          </p:nvSpPr>
          <p:spPr>
            <a:xfrm>
              <a:off x="362857" y="1984265"/>
              <a:ext cx="11466286" cy="4484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251D1B1-F11E-4F07-89EA-52E2C861DC85}"/>
                </a:ext>
              </a:extLst>
            </p:cNvPr>
            <p:cNvSpPr/>
            <p:nvPr/>
          </p:nvSpPr>
          <p:spPr>
            <a:xfrm>
              <a:off x="3294743" y="3667805"/>
              <a:ext cx="5602514" cy="2801257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D603FB8-0430-4E83-8ADE-96EBD35E41CE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04BF777-E4C0-4100-9BE3-0EB655F2F3E7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45F6D8E-76F3-4BF5-AD41-C4183336E9C5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D81ECF-70F6-4E76-8741-A5787CAA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AEED8AE-ABA2-4314-91A9-3A87DA2B0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FC5EA3-D994-4C1B-8977-13E23C08D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91B2B86-F6E8-42A9-861D-78FE8A93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71B140-674F-4589-AA13-E078DAE7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1CFEE74-1AB9-4871-A902-032E120EF634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E916969-44DF-43BC-91DF-F020299B7F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022">
            <a:off x="3654343" y="2158341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6ED3717-F5E6-4B54-9A55-3CD3B78D8D9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416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2" name="Draw">
            <a:extLst>
              <a:ext uri="{FF2B5EF4-FFF2-40B4-BE49-F238E27FC236}">
                <a16:creationId xmlns:a16="http://schemas.microsoft.com/office/drawing/2014/main" id="{8A55CD1C-4350-4B3D-88BB-0257D22E4A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3863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5" name="Played 2">
            <a:extLst>
              <a:ext uri="{FF2B5EF4-FFF2-40B4-BE49-F238E27FC236}">
                <a16:creationId xmlns:a16="http://schemas.microsoft.com/office/drawing/2014/main" id="{07F26A61-2779-438C-A4E6-2343B32B5FE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306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6" name="Played 3">
            <a:extLst>
              <a:ext uri="{FF2B5EF4-FFF2-40B4-BE49-F238E27FC236}">
                <a16:creationId xmlns:a16="http://schemas.microsoft.com/office/drawing/2014/main" id="{BDF87AC2-0B96-4863-9F9C-C119093BDE3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02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123" name="Rectangle: Top Corners Rounded 122">
            <a:extLst>
              <a:ext uri="{FF2B5EF4-FFF2-40B4-BE49-F238E27FC236}">
                <a16:creationId xmlns:a16="http://schemas.microsoft.com/office/drawing/2014/main" id="{A9CD6AD5-BF77-4B1C-B7BC-9168164EA60A}"/>
              </a:ext>
            </a:extLst>
          </p:cNvPr>
          <p:cNvSpPr/>
          <p:nvPr/>
        </p:nvSpPr>
        <p:spPr>
          <a:xfrm rot="5400000">
            <a:off x="-624112" y="2865334"/>
            <a:ext cx="3970896" cy="2722672"/>
          </a:xfrm>
          <a:prstGeom prst="round2SameRect">
            <a:avLst>
              <a:gd name="adj1" fmla="val 1274"/>
              <a:gd name="adj2" fmla="val 0"/>
            </a:avLst>
          </a:pr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BACCC6E-2A0E-48DF-86C3-BC35B8756D87}"/>
              </a:ext>
            </a:extLst>
          </p:cNvPr>
          <p:cNvSpPr/>
          <p:nvPr/>
        </p:nvSpPr>
        <p:spPr>
          <a:xfrm>
            <a:off x="362397" y="2653272"/>
            <a:ext cx="183834" cy="380164"/>
          </a:xfrm>
          <a:custGeom>
            <a:avLst/>
            <a:gdLst>
              <a:gd name="connsiteX0" fmla="*/ 353378 w 728662"/>
              <a:gd name="connsiteY0" fmla="*/ 1506855 h 1506854"/>
              <a:gd name="connsiteX1" fmla="*/ 353378 w 728662"/>
              <a:gd name="connsiteY1" fmla="*/ 582930 h 1506854"/>
              <a:gd name="connsiteX2" fmla="*/ 0 w 728662"/>
              <a:gd name="connsiteY2" fmla="*/ 582930 h 1506854"/>
              <a:gd name="connsiteX3" fmla="*/ 0 w 728662"/>
              <a:gd name="connsiteY3" fmla="*/ 310515 h 1506854"/>
              <a:gd name="connsiteX4" fmla="*/ 162878 w 728662"/>
              <a:gd name="connsiteY4" fmla="*/ 297180 h 1506854"/>
              <a:gd name="connsiteX5" fmla="*/ 294323 w 728662"/>
              <a:gd name="connsiteY5" fmla="*/ 246698 h 1506854"/>
              <a:gd name="connsiteX6" fmla="*/ 432435 w 728662"/>
              <a:gd name="connsiteY6" fmla="*/ 0 h 1506854"/>
              <a:gd name="connsiteX7" fmla="*/ 728663 w 728662"/>
              <a:gd name="connsiteY7" fmla="*/ 0 h 1506854"/>
              <a:gd name="connsiteX8" fmla="*/ 728663 w 728662"/>
              <a:gd name="connsiteY8" fmla="*/ 1506855 h 1506854"/>
              <a:gd name="connsiteX9" fmla="*/ 353378 w 728662"/>
              <a:gd name="connsiteY9" fmla="*/ 1506855 h 150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662" h="1506854">
                <a:moveTo>
                  <a:pt x="353378" y="1506855"/>
                </a:moveTo>
                <a:lnTo>
                  <a:pt x="353378" y="582930"/>
                </a:lnTo>
                <a:lnTo>
                  <a:pt x="0" y="582930"/>
                </a:lnTo>
                <a:lnTo>
                  <a:pt x="0" y="310515"/>
                </a:lnTo>
                <a:cubicBezTo>
                  <a:pt x="60960" y="310515"/>
                  <a:pt x="115253" y="305753"/>
                  <a:pt x="162878" y="297180"/>
                </a:cubicBezTo>
                <a:cubicBezTo>
                  <a:pt x="210503" y="288608"/>
                  <a:pt x="254317" y="271463"/>
                  <a:pt x="294323" y="246698"/>
                </a:cubicBezTo>
                <a:cubicBezTo>
                  <a:pt x="385762" y="197168"/>
                  <a:pt x="432435" y="115253"/>
                  <a:pt x="432435" y="0"/>
                </a:cubicBezTo>
                <a:lnTo>
                  <a:pt x="728663" y="0"/>
                </a:lnTo>
                <a:lnTo>
                  <a:pt x="728663" y="1506855"/>
                </a:lnTo>
                <a:lnTo>
                  <a:pt x="353378" y="1506855"/>
                </a:lnTo>
                <a:close/>
              </a:path>
            </a:pathLst>
          </a:custGeom>
          <a:solidFill>
            <a:schemeClr val="bg2">
              <a:alpha val="5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841A912-864E-49A7-8274-DD2BCA813BD4}"/>
              </a:ext>
            </a:extLst>
          </p:cNvPr>
          <p:cNvSpPr txBox="1"/>
          <p:nvPr/>
        </p:nvSpPr>
        <p:spPr>
          <a:xfrm>
            <a:off x="639625" y="2550967"/>
            <a:ext cx="1901140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Draw up </a:t>
            </a:r>
            <a:br>
              <a:rPr lang="en-GB" sz="1600" dirty="0">
                <a:solidFill>
                  <a:schemeClr val="bg1"/>
                </a:solidFill>
                <a:latin typeface="+mn-lt"/>
              </a:rPr>
            </a:br>
            <a:r>
              <a:rPr lang="en-GB" sz="1600" dirty="0">
                <a:solidFill>
                  <a:schemeClr val="bg1"/>
                </a:solidFill>
                <a:latin typeface="+mn-lt"/>
              </a:rPr>
              <a:t>to 4 tech cards</a:t>
            </a: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6AB14F0-0011-47EC-8114-8AC4C00D456D}"/>
              </a:ext>
            </a:extLst>
          </p:cNvPr>
          <p:cNvSpPr/>
          <p:nvPr/>
        </p:nvSpPr>
        <p:spPr>
          <a:xfrm>
            <a:off x="308580" y="3544145"/>
            <a:ext cx="291468" cy="380165"/>
          </a:xfrm>
          <a:custGeom>
            <a:avLst/>
            <a:gdLst>
              <a:gd name="connsiteX0" fmla="*/ 0 w 1170622"/>
              <a:gd name="connsiteY0" fmla="*/ 1523048 h 1526857"/>
              <a:gd name="connsiteX1" fmla="*/ 15240 w 1170622"/>
              <a:gd name="connsiteY1" fmla="*/ 1385888 h 1526857"/>
              <a:gd name="connsiteX2" fmla="*/ 59055 w 1170622"/>
              <a:gd name="connsiteY2" fmla="*/ 1252538 h 1526857"/>
              <a:gd name="connsiteX3" fmla="*/ 130493 w 1170622"/>
              <a:gd name="connsiteY3" fmla="*/ 1129665 h 1526857"/>
              <a:gd name="connsiteX4" fmla="*/ 228600 w 1170622"/>
              <a:gd name="connsiteY4" fmla="*/ 1022985 h 1526857"/>
              <a:gd name="connsiteX5" fmla="*/ 252413 w 1170622"/>
              <a:gd name="connsiteY5" fmla="*/ 1005840 h 1526857"/>
              <a:gd name="connsiteX6" fmla="*/ 282893 w 1170622"/>
              <a:gd name="connsiteY6" fmla="*/ 982027 h 1526857"/>
              <a:gd name="connsiteX7" fmla="*/ 313373 w 1170622"/>
              <a:gd name="connsiteY7" fmla="*/ 958215 h 1526857"/>
              <a:gd name="connsiteX8" fmla="*/ 337185 w 1170622"/>
              <a:gd name="connsiteY8" fmla="*/ 941070 h 1526857"/>
              <a:gd name="connsiteX9" fmla="*/ 424815 w 1170622"/>
              <a:gd name="connsiteY9" fmla="*/ 880110 h 1526857"/>
              <a:gd name="connsiteX10" fmla="*/ 611505 w 1170622"/>
              <a:gd name="connsiteY10" fmla="*/ 758190 h 1526857"/>
              <a:gd name="connsiteX11" fmla="*/ 752475 w 1170622"/>
              <a:gd name="connsiteY11" fmla="*/ 636270 h 1526857"/>
              <a:gd name="connsiteX12" fmla="*/ 788670 w 1170622"/>
              <a:gd name="connsiteY12" fmla="*/ 579120 h 1526857"/>
              <a:gd name="connsiteX13" fmla="*/ 802005 w 1170622"/>
              <a:gd name="connsiteY13" fmla="*/ 507683 h 1526857"/>
              <a:gd name="connsiteX14" fmla="*/ 749618 w 1170622"/>
              <a:gd name="connsiteY14" fmla="*/ 370523 h 1526857"/>
              <a:gd name="connsiteX15" fmla="*/ 692468 w 1170622"/>
              <a:gd name="connsiteY15" fmla="*/ 333375 h 1526857"/>
              <a:gd name="connsiteX16" fmla="*/ 615315 w 1170622"/>
              <a:gd name="connsiteY16" fmla="*/ 318135 h 1526857"/>
              <a:gd name="connsiteX17" fmla="*/ 502920 w 1170622"/>
              <a:gd name="connsiteY17" fmla="*/ 340042 h 1526857"/>
              <a:gd name="connsiteX18" fmla="*/ 425768 w 1170622"/>
              <a:gd name="connsiteY18" fmla="*/ 401955 h 1526857"/>
              <a:gd name="connsiteX19" fmla="*/ 381953 w 1170622"/>
              <a:gd name="connsiteY19" fmla="*/ 499110 h 1526857"/>
              <a:gd name="connsiteX20" fmla="*/ 368618 w 1170622"/>
              <a:gd name="connsiteY20" fmla="*/ 624840 h 1526857"/>
              <a:gd name="connsiteX21" fmla="*/ 35243 w 1170622"/>
              <a:gd name="connsiteY21" fmla="*/ 624840 h 1526857"/>
              <a:gd name="connsiteX22" fmla="*/ 74295 w 1170622"/>
              <a:gd name="connsiteY22" fmla="*/ 368617 h 1526857"/>
              <a:gd name="connsiteX23" fmla="*/ 187643 w 1170622"/>
              <a:gd name="connsiteY23" fmla="*/ 171450 h 1526857"/>
              <a:gd name="connsiteX24" fmla="*/ 369570 w 1170622"/>
              <a:gd name="connsiteY24" fmla="*/ 44767 h 1526857"/>
              <a:gd name="connsiteX25" fmla="*/ 612458 w 1170622"/>
              <a:gd name="connsiteY25" fmla="*/ 0 h 1526857"/>
              <a:gd name="connsiteX26" fmla="*/ 991553 w 1170622"/>
              <a:gd name="connsiteY26" fmla="*/ 117158 h 1526857"/>
              <a:gd name="connsiteX27" fmla="*/ 1114425 w 1170622"/>
              <a:gd name="connsiteY27" fmla="*/ 273367 h 1526857"/>
              <a:gd name="connsiteX28" fmla="*/ 1156335 w 1170622"/>
              <a:gd name="connsiteY28" fmla="*/ 479108 h 1526857"/>
              <a:gd name="connsiteX29" fmla="*/ 1031558 w 1170622"/>
              <a:gd name="connsiteY29" fmla="*/ 802005 h 1526857"/>
              <a:gd name="connsiteX30" fmla="*/ 743903 w 1170622"/>
              <a:gd name="connsiteY30" fmla="*/ 1011555 h 1526857"/>
              <a:gd name="connsiteX31" fmla="*/ 706755 w 1170622"/>
              <a:gd name="connsiteY31" fmla="*/ 1034415 h 1526857"/>
              <a:gd name="connsiteX32" fmla="*/ 683895 w 1170622"/>
              <a:gd name="connsiteY32" fmla="*/ 1048702 h 1526857"/>
              <a:gd name="connsiteX33" fmla="*/ 656273 w 1170622"/>
              <a:gd name="connsiteY33" fmla="*/ 1065848 h 1526857"/>
              <a:gd name="connsiteX34" fmla="*/ 633413 w 1170622"/>
              <a:gd name="connsiteY34" fmla="*/ 1081088 h 1526857"/>
              <a:gd name="connsiteX35" fmla="*/ 571500 w 1170622"/>
              <a:gd name="connsiteY35" fmla="*/ 1130618 h 1526857"/>
              <a:gd name="connsiteX36" fmla="*/ 480060 w 1170622"/>
              <a:gd name="connsiteY36" fmla="*/ 1215390 h 1526857"/>
              <a:gd name="connsiteX37" fmla="*/ 1170623 w 1170622"/>
              <a:gd name="connsiteY37" fmla="*/ 1215390 h 1526857"/>
              <a:gd name="connsiteX38" fmla="*/ 1170623 w 1170622"/>
              <a:gd name="connsiteY38" fmla="*/ 1526858 h 1526857"/>
              <a:gd name="connsiteX39" fmla="*/ 0 w 1170622"/>
              <a:gd name="connsiteY39" fmla="*/ 1526858 h 152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70622" h="1526857">
                <a:moveTo>
                  <a:pt x="0" y="1523048"/>
                </a:moveTo>
                <a:cubicBezTo>
                  <a:pt x="0" y="1477327"/>
                  <a:pt x="4763" y="1431608"/>
                  <a:pt x="15240" y="1385888"/>
                </a:cubicBezTo>
                <a:cubicBezTo>
                  <a:pt x="25718" y="1340168"/>
                  <a:pt x="40005" y="1295400"/>
                  <a:pt x="59055" y="1252538"/>
                </a:cubicBezTo>
                <a:cubicBezTo>
                  <a:pt x="78105" y="1209675"/>
                  <a:pt x="101918" y="1168718"/>
                  <a:pt x="130493" y="1129665"/>
                </a:cubicBezTo>
                <a:cubicBezTo>
                  <a:pt x="159068" y="1090613"/>
                  <a:pt x="191453" y="1055370"/>
                  <a:pt x="228600" y="1022985"/>
                </a:cubicBezTo>
                <a:cubicBezTo>
                  <a:pt x="235268" y="1019175"/>
                  <a:pt x="242888" y="1012508"/>
                  <a:pt x="252413" y="1005840"/>
                </a:cubicBezTo>
                <a:cubicBezTo>
                  <a:pt x="261938" y="998220"/>
                  <a:pt x="272415" y="990600"/>
                  <a:pt x="282893" y="982027"/>
                </a:cubicBezTo>
                <a:cubicBezTo>
                  <a:pt x="293370" y="973455"/>
                  <a:pt x="303848" y="965835"/>
                  <a:pt x="313373" y="958215"/>
                </a:cubicBezTo>
                <a:cubicBezTo>
                  <a:pt x="322898" y="950595"/>
                  <a:pt x="330518" y="944880"/>
                  <a:pt x="337185" y="941070"/>
                </a:cubicBezTo>
                <a:lnTo>
                  <a:pt x="424815" y="880110"/>
                </a:lnTo>
                <a:lnTo>
                  <a:pt x="611505" y="758190"/>
                </a:lnTo>
                <a:cubicBezTo>
                  <a:pt x="673418" y="715328"/>
                  <a:pt x="720090" y="675323"/>
                  <a:pt x="752475" y="636270"/>
                </a:cubicBezTo>
                <a:cubicBezTo>
                  <a:pt x="767715" y="621030"/>
                  <a:pt x="779145" y="601980"/>
                  <a:pt x="788670" y="579120"/>
                </a:cubicBezTo>
                <a:cubicBezTo>
                  <a:pt x="797243" y="556260"/>
                  <a:pt x="802005" y="532448"/>
                  <a:pt x="802005" y="507683"/>
                </a:cubicBezTo>
                <a:cubicBezTo>
                  <a:pt x="802005" y="453390"/>
                  <a:pt x="784860" y="407670"/>
                  <a:pt x="749618" y="370523"/>
                </a:cubicBezTo>
                <a:cubicBezTo>
                  <a:pt x="734378" y="355283"/>
                  <a:pt x="715328" y="342900"/>
                  <a:pt x="692468" y="333375"/>
                </a:cubicBezTo>
                <a:cubicBezTo>
                  <a:pt x="668655" y="322898"/>
                  <a:pt x="643890" y="318135"/>
                  <a:pt x="615315" y="318135"/>
                </a:cubicBezTo>
                <a:cubicBezTo>
                  <a:pt x="571500" y="318135"/>
                  <a:pt x="534353" y="325755"/>
                  <a:pt x="502920" y="340042"/>
                </a:cubicBezTo>
                <a:cubicBezTo>
                  <a:pt x="472440" y="354330"/>
                  <a:pt x="446723" y="375285"/>
                  <a:pt x="425768" y="401955"/>
                </a:cubicBezTo>
                <a:cubicBezTo>
                  <a:pt x="405765" y="428625"/>
                  <a:pt x="390525" y="461010"/>
                  <a:pt x="381953" y="499110"/>
                </a:cubicBezTo>
                <a:cubicBezTo>
                  <a:pt x="372428" y="537210"/>
                  <a:pt x="368618" y="579120"/>
                  <a:pt x="368618" y="624840"/>
                </a:cubicBezTo>
                <a:lnTo>
                  <a:pt x="35243" y="624840"/>
                </a:lnTo>
                <a:cubicBezTo>
                  <a:pt x="35243" y="531495"/>
                  <a:pt x="48578" y="445770"/>
                  <a:pt x="74295" y="368617"/>
                </a:cubicBezTo>
                <a:cubicBezTo>
                  <a:pt x="100013" y="291465"/>
                  <a:pt x="138113" y="225742"/>
                  <a:pt x="187643" y="171450"/>
                </a:cubicBezTo>
                <a:cubicBezTo>
                  <a:pt x="237173" y="117158"/>
                  <a:pt x="298133" y="75248"/>
                  <a:pt x="369570" y="44767"/>
                </a:cubicBezTo>
                <a:cubicBezTo>
                  <a:pt x="441008" y="15240"/>
                  <a:pt x="521970" y="0"/>
                  <a:pt x="612458" y="0"/>
                </a:cubicBezTo>
                <a:cubicBezTo>
                  <a:pt x="764858" y="0"/>
                  <a:pt x="891540" y="39053"/>
                  <a:pt x="991553" y="117158"/>
                </a:cubicBezTo>
                <a:cubicBezTo>
                  <a:pt x="1045845" y="161925"/>
                  <a:pt x="1086803" y="214313"/>
                  <a:pt x="1114425" y="273367"/>
                </a:cubicBezTo>
                <a:cubicBezTo>
                  <a:pt x="1142048" y="332423"/>
                  <a:pt x="1156335" y="401003"/>
                  <a:pt x="1156335" y="479108"/>
                </a:cubicBezTo>
                <a:cubicBezTo>
                  <a:pt x="1156335" y="604838"/>
                  <a:pt x="1114425" y="712470"/>
                  <a:pt x="1031558" y="802005"/>
                </a:cubicBezTo>
                <a:cubicBezTo>
                  <a:pt x="995363" y="838200"/>
                  <a:pt x="899160" y="907733"/>
                  <a:pt x="743903" y="1011555"/>
                </a:cubicBezTo>
                <a:cubicBezTo>
                  <a:pt x="728663" y="1020127"/>
                  <a:pt x="716280" y="1027748"/>
                  <a:pt x="706755" y="1034415"/>
                </a:cubicBezTo>
                <a:cubicBezTo>
                  <a:pt x="697230" y="1041083"/>
                  <a:pt x="689610" y="1045845"/>
                  <a:pt x="683895" y="1048702"/>
                </a:cubicBezTo>
                <a:cubicBezTo>
                  <a:pt x="674370" y="1055370"/>
                  <a:pt x="664845" y="1061085"/>
                  <a:pt x="656273" y="1065848"/>
                </a:cubicBezTo>
                <a:cubicBezTo>
                  <a:pt x="647700" y="1070610"/>
                  <a:pt x="640080" y="1075373"/>
                  <a:pt x="633413" y="1081088"/>
                </a:cubicBezTo>
                <a:lnTo>
                  <a:pt x="571500" y="1130618"/>
                </a:lnTo>
                <a:lnTo>
                  <a:pt x="480060" y="1215390"/>
                </a:lnTo>
                <a:lnTo>
                  <a:pt x="1170623" y="1215390"/>
                </a:lnTo>
                <a:lnTo>
                  <a:pt x="1170623" y="1526858"/>
                </a:lnTo>
                <a:lnTo>
                  <a:pt x="0" y="1526858"/>
                </a:lnTo>
                <a:close/>
              </a:path>
            </a:pathLst>
          </a:custGeom>
          <a:solidFill>
            <a:schemeClr val="bg2">
              <a:alpha val="5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889DFA-5305-4F34-96FD-DAC4E52772B4}"/>
              </a:ext>
            </a:extLst>
          </p:cNvPr>
          <p:cNvSpPr txBox="1"/>
          <p:nvPr/>
        </p:nvSpPr>
        <p:spPr>
          <a:xfrm>
            <a:off x="639625" y="3441840"/>
            <a:ext cx="1901140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Spend up 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to 5 coins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352FCB7F-F055-4B51-A6FD-EFDC6799DB03}"/>
              </a:ext>
            </a:extLst>
          </p:cNvPr>
          <p:cNvSpPr/>
          <p:nvPr/>
        </p:nvSpPr>
        <p:spPr>
          <a:xfrm>
            <a:off x="307229" y="4427737"/>
            <a:ext cx="294170" cy="380166"/>
          </a:xfrm>
          <a:custGeom>
            <a:avLst/>
            <a:gdLst>
              <a:gd name="connsiteX0" fmla="*/ 1004888 w 1192529"/>
              <a:gd name="connsiteY0" fmla="*/ 1430655 h 1541144"/>
              <a:gd name="connsiteX1" fmla="*/ 822960 w 1192529"/>
              <a:gd name="connsiteY1" fmla="*/ 1513523 h 1541144"/>
              <a:gd name="connsiteX2" fmla="*/ 602933 w 1192529"/>
              <a:gd name="connsiteY2" fmla="*/ 1541145 h 1541144"/>
              <a:gd name="connsiteX3" fmla="*/ 172403 w 1192529"/>
              <a:gd name="connsiteY3" fmla="*/ 1406842 h 1541144"/>
              <a:gd name="connsiteX4" fmla="*/ 42863 w 1192529"/>
              <a:gd name="connsiteY4" fmla="*/ 1226820 h 1541144"/>
              <a:gd name="connsiteX5" fmla="*/ 0 w 1192529"/>
              <a:gd name="connsiteY5" fmla="*/ 978217 h 1541144"/>
              <a:gd name="connsiteX6" fmla="*/ 334328 w 1192529"/>
              <a:gd name="connsiteY6" fmla="*/ 978217 h 1541144"/>
              <a:gd name="connsiteX7" fmla="*/ 600075 w 1192529"/>
              <a:gd name="connsiteY7" fmla="*/ 1246823 h 1541144"/>
              <a:gd name="connsiteX8" fmla="*/ 690563 w 1192529"/>
              <a:gd name="connsiteY8" fmla="*/ 1237298 h 1541144"/>
              <a:gd name="connsiteX9" fmla="*/ 766763 w 1192529"/>
              <a:gd name="connsiteY9" fmla="*/ 1200150 h 1541144"/>
              <a:gd name="connsiteX10" fmla="*/ 835343 w 1192529"/>
              <a:gd name="connsiteY10" fmla="*/ 1059180 h 1541144"/>
              <a:gd name="connsiteX11" fmla="*/ 764858 w 1192529"/>
              <a:gd name="connsiteY11" fmla="*/ 901065 h 1541144"/>
              <a:gd name="connsiteX12" fmla="*/ 576263 w 1192529"/>
              <a:gd name="connsiteY12" fmla="*/ 853440 h 1541144"/>
              <a:gd name="connsiteX13" fmla="*/ 481965 w 1192529"/>
              <a:gd name="connsiteY13" fmla="*/ 860107 h 1541144"/>
              <a:gd name="connsiteX14" fmla="*/ 481965 w 1192529"/>
              <a:gd name="connsiteY14" fmla="*/ 605790 h 1541144"/>
              <a:gd name="connsiteX15" fmla="*/ 529590 w 1192529"/>
              <a:gd name="connsiteY15" fmla="*/ 605790 h 1541144"/>
              <a:gd name="connsiteX16" fmla="*/ 557213 w 1192529"/>
              <a:gd name="connsiteY16" fmla="*/ 605790 h 1541144"/>
              <a:gd name="connsiteX17" fmla="*/ 576263 w 1192529"/>
              <a:gd name="connsiteY17" fmla="*/ 608647 h 1541144"/>
              <a:gd name="connsiteX18" fmla="*/ 733425 w 1192529"/>
              <a:gd name="connsiteY18" fmla="*/ 578167 h 1541144"/>
              <a:gd name="connsiteX19" fmla="*/ 813435 w 1192529"/>
              <a:gd name="connsiteY19" fmla="*/ 446722 h 1541144"/>
              <a:gd name="connsiteX20" fmla="*/ 754380 w 1192529"/>
              <a:gd name="connsiteY20" fmla="*/ 340042 h 1541144"/>
              <a:gd name="connsiteX21" fmla="*/ 688658 w 1192529"/>
              <a:gd name="connsiteY21" fmla="*/ 307657 h 1541144"/>
              <a:gd name="connsiteX22" fmla="*/ 603885 w 1192529"/>
              <a:gd name="connsiteY22" fmla="*/ 297180 h 1541144"/>
              <a:gd name="connsiteX23" fmla="*/ 377190 w 1192529"/>
              <a:gd name="connsiteY23" fmla="*/ 509588 h 1541144"/>
              <a:gd name="connsiteX24" fmla="*/ 42863 w 1192529"/>
              <a:gd name="connsiteY24" fmla="*/ 509588 h 1541144"/>
              <a:gd name="connsiteX25" fmla="*/ 200978 w 1192529"/>
              <a:gd name="connsiteY25" fmla="*/ 137160 h 1541144"/>
              <a:gd name="connsiteX26" fmla="*/ 603885 w 1192529"/>
              <a:gd name="connsiteY26" fmla="*/ 0 h 1541144"/>
              <a:gd name="connsiteX27" fmla="*/ 966788 w 1192529"/>
              <a:gd name="connsiteY27" fmla="*/ 91440 h 1541144"/>
              <a:gd name="connsiteX28" fmla="*/ 1147763 w 1192529"/>
              <a:gd name="connsiteY28" fmla="*/ 416242 h 1541144"/>
              <a:gd name="connsiteX29" fmla="*/ 1095375 w 1192529"/>
              <a:gd name="connsiteY29" fmla="*/ 606742 h 1541144"/>
              <a:gd name="connsiteX30" fmla="*/ 944880 w 1192529"/>
              <a:gd name="connsiteY30" fmla="*/ 710565 h 1541144"/>
              <a:gd name="connsiteX31" fmla="*/ 1192530 w 1192529"/>
              <a:gd name="connsiteY31" fmla="*/ 1061085 h 1541144"/>
              <a:gd name="connsiteX32" fmla="*/ 1004888 w 1192529"/>
              <a:gd name="connsiteY32" fmla="*/ 1430655 h 154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92529" h="1541144">
                <a:moveTo>
                  <a:pt x="1004888" y="1430655"/>
                </a:moveTo>
                <a:cubicBezTo>
                  <a:pt x="950595" y="1467803"/>
                  <a:pt x="889635" y="1495425"/>
                  <a:pt x="822960" y="1513523"/>
                </a:cubicBezTo>
                <a:cubicBezTo>
                  <a:pt x="756285" y="1531620"/>
                  <a:pt x="682943" y="1541145"/>
                  <a:pt x="602933" y="1541145"/>
                </a:cubicBezTo>
                <a:cubicBezTo>
                  <a:pt x="427673" y="1541145"/>
                  <a:pt x="284798" y="1496378"/>
                  <a:pt x="172403" y="1406842"/>
                </a:cubicBezTo>
                <a:cubicBezTo>
                  <a:pt x="115253" y="1355407"/>
                  <a:pt x="71438" y="1295400"/>
                  <a:pt x="42863" y="1226820"/>
                </a:cubicBezTo>
                <a:cubicBezTo>
                  <a:pt x="14288" y="1158240"/>
                  <a:pt x="0" y="1075373"/>
                  <a:pt x="0" y="978217"/>
                </a:cubicBezTo>
                <a:lnTo>
                  <a:pt x="334328" y="978217"/>
                </a:lnTo>
                <a:cubicBezTo>
                  <a:pt x="334328" y="1157288"/>
                  <a:pt x="422910" y="1246823"/>
                  <a:pt x="600075" y="1246823"/>
                </a:cubicBezTo>
                <a:cubicBezTo>
                  <a:pt x="634365" y="1246823"/>
                  <a:pt x="663893" y="1243965"/>
                  <a:pt x="690563" y="1237298"/>
                </a:cubicBezTo>
                <a:cubicBezTo>
                  <a:pt x="716280" y="1230630"/>
                  <a:pt x="741998" y="1218248"/>
                  <a:pt x="766763" y="1200150"/>
                </a:cubicBezTo>
                <a:cubicBezTo>
                  <a:pt x="812483" y="1171575"/>
                  <a:pt x="835343" y="1124903"/>
                  <a:pt x="835343" y="1059180"/>
                </a:cubicBezTo>
                <a:cubicBezTo>
                  <a:pt x="835343" y="985838"/>
                  <a:pt x="811530" y="932497"/>
                  <a:pt x="764858" y="901065"/>
                </a:cubicBezTo>
                <a:cubicBezTo>
                  <a:pt x="718185" y="868680"/>
                  <a:pt x="655320" y="853440"/>
                  <a:pt x="576263" y="853440"/>
                </a:cubicBezTo>
                <a:lnTo>
                  <a:pt x="481965" y="860107"/>
                </a:lnTo>
                <a:lnTo>
                  <a:pt x="481965" y="605790"/>
                </a:lnTo>
                <a:lnTo>
                  <a:pt x="529590" y="605790"/>
                </a:lnTo>
                <a:cubicBezTo>
                  <a:pt x="540068" y="605790"/>
                  <a:pt x="549593" y="605790"/>
                  <a:pt x="557213" y="605790"/>
                </a:cubicBezTo>
                <a:cubicBezTo>
                  <a:pt x="564833" y="605790"/>
                  <a:pt x="571500" y="606742"/>
                  <a:pt x="576263" y="608647"/>
                </a:cubicBezTo>
                <a:cubicBezTo>
                  <a:pt x="637223" y="608647"/>
                  <a:pt x="689610" y="598170"/>
                  <a:pt x="733425" y="578167"/>
                </a:cubicBezTo>
                <a:cubicBezTo>
                  <a:pt x="786765" y="552450"/>
                  <a:pt x="813435" y="508635"/>
                  <a:pt x="813435" y="446722"/>
                </a:cubicBezTo>
                <a:cubicBezTo>
                  <a:pt x="813435" y="401955"/>
                  <a:pt x="793433" y="366713"/>
                  <a:pt x="754380" y="340042"/>
                </a:cubicBezTo>
                <a:cubicBezTo>
                  <a:pt x="736283" y="324803"/>
                  <a:pt x="714375" y="314325"/>
                  <a:pt x="688658" y="307657"/>
                </a:cubicBezTo>
                <a:cubicBezTo>
                  <a:pt x="662940" y="300990"/>
                  <a:pt x="634365" y="297180"/>
                  <a:pt x="603885" y="297180"/>
                </a:cubicBezTo>
                <a:cubicBezTo>
                  <a:pt x="452438" y="297180"/>
                  <a:pt x="377190" y="367665"/>
                  <a:pt x="377190" y="509588"/>
                </a:cubicBezTo>
                <a:lnTo>
                  <a:pt x="42863" y="509588"/>
                </a:lnTo>
                <a:cubicBezTo>
                  <a:pt x="42863" y="349567"/>
                  <a:pt x="95250" y="225742"/>
                  <a:pt x="200978" y="137160"/>
                </a:cubicBezTo>
                <a:cubicBezTo>
                  <a:pt x="306705" y="45720"/>
                  <a:pt x="441008" y="0"/>
                  <a:pt x="603885" y="0"/>
                </a:cubicBezTo>
                <a:cubicBezTo>
                  <a:pt x="748665" y="0"/>
                  <a:pt x="869633" y="30480"/>
                  <a:pt x="966788" y="91440"/>
                </a:cubicBezTo>
                <a:cubicBezTo>
                  <a:pt x="1086803" y="165735"/>
                  <a:pt x="1147763" y="274320"/>
                  <a:pt x="1147763" y="416242"/>
                </a:cubicBezTo>
                <a:cubicBezTo>
                  <a:pt x="1147763" y="488632"/>
                  <a:pt x="1130618" y="552450"/>
                  <a:pt x="1095375" y="606742"/>
                </a:cubicBezTo>
                <a:cubicBezTo>
                  <a:pt x="1060133" y="661035"/>
                  <a:pt x="1009650" y="695325"/>
                  <a:pt x="944880" y="710565"/>
                </a:cubicBezTo>
                <a:cubicBezTo>
                  <a:pt x="1109663" y="756285"/>
                  <a:pt x="1192530" y="873442"/>
                  <a:pt x="1192530" y="1061085"/>
                </a:cubicBezTo>
                <a:cubicBezTo>
                  <a:pt x="1192530" y="1210628"/>
                  <a:pt x="1129665" y="1334453"/>
                  <a:pt x="1004888" y="1430655"/>
                </a:cubicBezTo>
                <a:close/>
              </a:path>
            </a:pathLst>
          </a:custGeom>
          <a:solidFill>
            <a:schemeClr val="bg2">
              <a:alpha val="5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7FA771B-7E6E-4B50-B01C-B680DF15A164}"/>
              </a:ext>
            </a:extLst>
          </p:cNvPr>
          <p:cNvSpPr txBox="1"/>
          <p:nvPr/>
        </p:nvSpPr>
        <p:spPr>
          <a:xfrm>
            <a:off x="639625" y="4332712"/>
            <a:ext cx="1901140" cy="15696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Keep up to 1 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card for the next round; left over cards must be discarded into 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the middle </a:t>
            </a:r>
          </a:p>
        </p:txBody>
      </p:sp>
      <p:pic>
        <p:nvPicPr>
          <p:cNvPr id="50" name="Played 1">
            <a:extLst>
              <a:ext uri="{FF2B5EF4-FFF2-40B4-BE49-F238E27FC236}">
                <a16:creationId xmlns:a16="http://schemas.microsoft.com/office/drawing/2014/main" id="{11FF60F1-9D26-498A-99A5-415DF827B08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10" y="511754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4" name="Played 1">
            <a:extLst>
              <a:ext uri="{FF2B5EF4-FFF2-40B4-BE49-F238E27FC236}">
                <a16:creationId xmlns:a16="http://schemas.microsoft.com/office/drawing/2014/main" id="{87B5DFC5-7E88-4E52-863C-CC05FE346C7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10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2" name="Played 3">
            <a:extLst>
              <a:ext uri="{FF2B5EF4-FFF2-40B4-BE49-F238E27FC236}">
                <a16:creationId xmlns:a16="http://schemas.microsoft.com/office/drawing/2014/main" id="{A74F66CD-0596-48FB-A294-0E7FEB0BA12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137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3DAA0A1-32E3-4FC8-B5CB-4BDDD795B134}"/>
              </a:ext>
            </a:extLst>
          </p:cNvPr>
          <p:cNvSpPr/>
          <p:nvPr/>
        </p:nvSpPr>
        <p:spPr>
          <a:xfrm>
            <a:off x="237364" y="4266856"/>
            <a:ext cx="2303401" cy="1635515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C7CA8679-EAD0-4B2B-817A-61B600D17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74184" y="4119497"/>
            <a:ext cx="623896" cy="72240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A341C86D-F609-412F-932A-741A1E1EA5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32759" y="4405255"/>
            <a:ext cx="623896" cy="72240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874E29E-A52F-DADF-8627-2982FF960068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E3C5BD1-05CD-C10A-DC4F-E729AD216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40" name="!!Hyperlink">
              <a:hlinkClick r:id="rId20" action="ppaction://hlinksldjump"/>
              <a:extLst>
                <a:ext uri="{FF2B5EF4-FFF2-40B4-BE49-F238E27FC236}">
                  <a16:creationId xmlns:a16="http://schemas.microsoft.com/office/drawing/2014/main" id="{DFE109FD-E893-6676-395D-D790B8BA6804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968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500" fill="hold"/>
                                        <p:tgtEl>
                                          <p:spTgt spid="79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79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976074 -0.4232956 E" pathEditMode="relative" ptsTypes="">
                                      <p:cBhvr>
                                        <p:cTn id="19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02582" to="-502582">
                                      <p:cBhvr>
                                        <p:cTn id="21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6.646601E-02 0 E" pathEditMode="relative" ptsTypes="">
                                      <p:cBhvr>
                                        <p:cTn id="23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600000" to="600000">
                                      <p:cBhvr>
                                        <p:cTn id="25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phase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Build Phase Rule summary:</a:t>
            </a:r>
          </a:p>
        </p:txBody>
      </p:sp>
      <p:sp>
        <p:nvSpPr>
          <p:cNvPr id="123" name="Rectangle: Top Corners Rounded 122">
            <a:extLst>
              <a:ext uri="{FF2B5EF4-FFF2-40B4-BE49-F238E27FC236}">
                <a16:creationId xmlns:a16="http://schemas.microsoft.com/office/drawing/2014/main" id="{A9CD6AD5-BF77-4B1C-B7BC-9168164EA60A}"/>
              </a:ext>
            </a:extLst>
          </p:cNvPr>
          <p:cNvSpPr/>
          <p:nvPr/>
        </p:nvSpPr>
        <p:spPr>
          <a:xfrm rot="5400000">
            <a:off x="-536917" y="2647657"/>
            <a:ext cx="4030394" cy="2956560"/>
          </a:xfrm>
          <a:prstGeom prst="round2SameRect">
            <a:avLst>
              <a:gd name="adj1" fmla="val 1274"/>
              <a:gd name="adj2" fmla="val 0"/>
            </a:avLst>
          </a:pr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BACCC6E-2A0E-48DF-86C3-BC35B8756D87}"/>
              </a:ext>
            </a:extLst>
          </p:cNvPr>
          <p:cNvSpPr/>
          <p:nvPr/>
        </p:nvSpPr>
        <p:spPr>
          <a:xfrm>
            <a:off x="362397" y="2622792"/>
            <a:ext cx="183834" cy="380164"/>
          </a:xfrm>
          <a:custGeom>
            <a:avLst/>
            <a:gdLst>
              <a:gd name="connsiteX0" fmla="*/ 353378 w 728662"/>
              <a:gd name="connsiteY0" fmla="*/ 1506855 h 1506854"/>
              <a:gd name="connsiteX1" fmla="*/ 353378 w 728662"/>
              <a:gd name="connsiteY1" fmla="*/ 582930 h 1506854"/>
              <a:gd name="connsiteX2" fmla="*/ 0 w 728662"/>
              <a:gd name="connsiteY2" fmla="*/ 582930 h 1506854"/>
              <a:gd name="connsiteX3" fmla="*/ 0 w 728662"/>
              <a:gd name="connsiteY3" fmla="*/ 310515 h 1506854"/>
              <a:gd name="connsiteX4" fmla="*/ 162878 w 728662"/>
              <a:gd name="connsiteY4" fmla="*/ 297180 h 1506854"/>
              <a:gd name="connsiteX5" fmla="*/ 294323 w 728662"/>
              <a:gd name="connsiteY5" fmla="*/ 246698 h 1506854"/>
              <a:gd name="connsiteX6" fmla="*/ 432435 w 728662"/>
              <a:gd name="connsiteY6" fmla="*/ 0 h 1506854"/>
              <a:gd name="connsiteX7" fmla="*/ 728663 w 728662"/>
              <a:gd name="connsiteY7" fmla="*/ 0 h 1506854"/>
              <a:gd name="connsiteX8" fmla="*/ 728663 w 728662"/>
              <a:gd name="connsiteY8" fmla="*/ 1506855 h 1506854"/>
              <a:gd name="connsiteX9" fmla="*/ 353378 w 728662"/>
              <a:gd name="connsiteY9" fmla="*/ 1506855 h 150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662" h="1506854">
                <a:moveTo>
                  <a:pt x="353378" y="1506855"/>
                </a:moveTo>
                <a:lnTo>
                  <a:pt x="353378" y="582930"/>
                </a:lnTo>
                <a:lnTo>
                  <a:pt x="0" y="582930"/>
                </a:lnTo>
                <a:lnTo>
                  <a:pt x="0" y="310515"/>
                </a:lnTo>
                <a:cubicBezTo>
                  <a:pt x="60960" y="310515"/>
                  <a:pt x="115253" y="305753"/>
                  <a:pt x="162878" y="297180"/>
                </a:cubicBezTo>
                <a:cubicBezTo>
                  <a:pt x="210503" y="288608"/>
                  <a:pt x="254317" y="271463"/>
                  <a:pt x="294323" y="246698"/>
                </a:cubicBezTo>
                <a:cubicBezTo>
                  <a:pt x="385762" y="197168"/>
                  <a:pt x="432435" y="115253"/>
                  <a:pt x="432435" y="0"/>
                </a:cubicBezTo>
                <a:lnTo>
                  <a:pt x="728663" y="0"/>
                </a:lnTo>
                <a:lnTo>
                  <a:pt x="728663" y="1506855"/>
                </a:lnTo>
                <a:lnTo>
                  <a:pt x="353378" y="1506855"/>
                </a:lnTo>
                <a:close/>
              </a:path>
            </a:pathLst>
          </a:custGeom>
          <a:solidFill>
            <a:schemeClr val="bg2">
              <a:alpha val="5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841A912-864E-49A7-8274-DD2BCA813BD4}"/>
              </a:ext>
            </a:extLst>
          </p:cNvPr>
          <p:cNvSpPr txBox="1"/>
          <p:nvPr/>
        </p:nvSpPr>
        <p:spPr>
          <a:xfrm>
            <a:off x="639625" y="2520487"/>
            <a:ext cx="1901140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Draw up </a:t>
            </a:r>
            <a:br>
              <a:rPr lang="en-GB" sz="1600" dirty="0">
                <a:solidFill>
                  <a:schemeClr val="bg1"/>
                </a:solidFill>
                <a:latin typeface="+mn-lt"/>
              </a:rPr>
            </a:br>
            <a:r>
              <a:rPr lang="en-GB" sz="1600" dirty="0">
                <a:solidFill>
                  <a:schemeClr val="bg1"/>
                </a:solidFill>
                <a:latin typeface="+mn-lt"/>
              </a:rPr>
              <a:t>to 4 tech cards</a:t>
            </a: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6AB14F0-0011-47EC-8114-8AC4C00D456D}"/>
              </a:ext>
            </a:extLst>
          </p:cNvPr>
          <p:cNvSpPr/>
          <p:nvPr/>
        </p:nvSpPr>
        <p:spPr>
          <a:xfrm>
            <a:off x="308580" y="3513665"/>
            <a:ext cx="291468" cy="380165"/>
          </a:xfrm>
          <a:custGeom>
            <a:avLst/>
            <a:gdLst>
              <a:gd name="connsiteX0" fmla="*/ 0 w 1170622"/>
              <a:gd name="connsiteY0" fmla="*/ 1523048 h 1526857"/>
              <a:gd name="connsiteX1" fmla="*/ 15240 w 1170622"/>
              <a:gd name="connsiteY1" fmla="*/ 1385888 h 1526857"/>
              <a:gd name="connsiteX2" fmla="*/ 59055 w 1170622"/>
              <a:gd name="connsiteY2" fmla="*/ 1252538 h 1526857"/>
              <a:gd name="connsiteX3" fmla="*/ 130493 w 1170622"/>
              <a:gd name="connsiteY3" fmla="*/ 1129665 h 1526857"/>
              <a:gd name="connsiteX4" fmla="*/ 228600 w 1170622"/>
              <a:gd name="connsiteY4" fmla="*/ 1022985 h 1526857"/>
              <a:gd name="connsiteX5" fmla="*/ 252413 w 1170622"/>
              <a:gd name="connsiteY5" fmla="*/ 1005840 h 1526857"/>
              <a:gd name="connsiteX6" fmla="*/ 282893 w 1170622"/>
              <a:gd name="connsiteY6" fmla="*/ 982027 h 1526857"/>
              <a:gd name="connsiteX7" fmla="*/ 313373 w 1170622"/>
              <a:gd name="connsiteY7" fmla="*/ 958215 h 1526857"/>
              <a:gd name="connsiteX8" fmla="*/ 337185 w 1170622"/>
              <a:gd name="connsiteY8" fmla="*/ 941070 h 1526857"/>
              <a:gd name="connsiteX9" fmla="*/ 424815 w 1170622"/>
              <a:gd name="connsiteY9" fmla="*/ 880110 h 1526857"/>
              <a:gd name="connsiteX10" fmla="*/ 611505 w 1170622"/>
              <a:gd name="connsiteY10" fmla="*/ 758190 h 1526857"/>
              <a:gd name="connsiteX11" fmla="*/ 752475 w 1170622"/>
              <a:gd name="connsiteY11" fmla="*/ 636270 h 1526857"/>
              <a:gd name="connsiteX12" fmla="*/ 788670 w 1170622"/>
              <a:gd name="connsiteY12" fmla="*/ 579120 h 1526857"/>
              <a:gd name="connsiteX13" fmla="*/ 802005 w 1170622"/>
              <a:gd name="connsiteY13" fmla="*/ 507683 h 1526857"/>
              <a:gd name="connsiteX14" fmla="*/ 749618 w 1170622"/>
              <a:gd name="connsiteY14" fmla="*/ 370523 h 1526857"/>
              <a:gd name="connsiteX15" fmla="*/ 692468 w 1170622"/>
              <a:gd name="connsiteY15" fmla="*/ 333375 h 1526857"/>
              <a:gd name="connsiteX16" fmla="*/ 615315 w 1170622"/>
              <a:gd name="connsiteY16" fmla="*/ 318135 h 1526857"/>
              <a:gd name="connsiteX17" fmla="*/ 502920 w 1170622"/>
              <a:gd name="connsiteY17" fmla="*/ 340042 h 1526857"/>
              <a:gd name="connsiteX18" fmla="*/ 425768 w 1170622"/>
              <a:gd name="connsiteY18" fmla="*/ 401955 h 1526857"/>
              <a:gd name="connsiteX19" fmla="*/ 381953 w 1170622"/>
              <a:gd name="connsiteY19" fmla="*/ 499110 h 1526857"/>
              <a:gd name="connsiteX20" fmla="*/ 368618 w 1170622"/>
              <a:gd name="connsiteY20" fmla="*/ 624840 h 1526857"/>
              <a:gd name="connsiteX21" fmla="*/ 35243 w 1170622"/>
              <a:gd name="connsiteY21" fmla="*/ 624840 h 1526857"/>
              <a:gd name="connsiteX22" fmla="*/ 74295 w 1170622"/>
              <a:gd name="connsiteY22" fmla="*/ 368617 h 1526857"/>
              <a:gd name="connsiteX23" fmla="*/ 187643 w 1170622"/>
              <a:gd name="connsiteY23" fmla="*/ 171450 h 1526857"/>
              <a:gd name="connsiteX24" fmla="*/ 369570 w 1170622"/>
              <a:gd name="connsiteY24" fmla="*/ 44767 h 1526857"/>
              <a:gd name="connsiteX25" fmla="*/ 612458 w 1170622"/>
              <a:gd name="connsiteY25" fmla="*/ 0 h 1526857"/>
              <a:gd name="connsiteX26" fmla="*/ 991553 w 1170622"/>
              <a:gd name="connsiteY26" fmla="*/ 117158 h 1526857"/>
              <a:gd name="connsiteX27" fmla="*/ 1114425 w 1170622"/>
              <a:gd name="connsiteY27" fmla="*/ 273367 h 1526857"/>
              <a:gd name="connsiteX28" fmla="*/ 1156335 w 1170622"/>
              <a:gd name="connsiteY28" fmla="*/ 479108 h 1526857"/>
              <a:gd name="connsiteX29" fmla="*/ 1031558 w 1170622"/>
              <a:gd name="connsiteY29" fmla="*/ 802005 h 1526857"/>
              <a:gd name="connsiteX30" fmla="*/ 743903 w 1170622"/>
              <a:gd name="connsiteY30" fmla="*/ 1011555 h 1526857"/>
              <a:gd name="connsiteX31" fmla="*/ 706755 w 1170622"/>
              <a:gd name="connsiteY31" fmla="*/ 1034415 h 1526857"/>
              <a:gd name="connsiteX32" fmla="*/ 683895 w 1170622"/>
              <a:gd name="connsiteY32" fmla="*/ 1048702 h 1526857"/>
              <a:gd name="connsiteX33" fmla="*/ 656273 w 1170622"/>
              <a:gd name="connsiteY33" fmla="*/ 1065848 h 1526857"/>
              <a:gd name="connsiteX34" fmla="*/ 633413 w 1170622"/>
              <a:gd name="connsiteY34" fmla="*/ 1081088 h 1526857"/>
              <a:gd name="connsiteX35" fmla="*/ 571500 w 1170622"/>
              <a:gd name="connsiteY35" fmla="*/ 1130618 h 1526857"/>
              <a:gd name="connsiteX36" fmla="*/ 480060 w 1170622"/>
              <a:gd name="connsiteY36" fmla="*/ 1215390 h 1526857"/>
              <a:gd name="connsiteX37" fmla="*/ 1170623 w 1170622"/>
              <a:gd name="connsiteY37" fmla="*/ 1215390 h 1526857"/>
              <a:gd name="connsiteX38" fmla="*/ 1170623 w 1170622"/>
              <a:gd name="connsiteY38" fmla="*/ 1526858 h 1526857"/>
              <a:gd name="connsiteX39" fmla="*/ 0 w 1170622"/>
              <a:gd name="connsiteY39" fmla="*/ 1526858 h 152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70622" h="1526857">
                <a:moveTo>
                  <a:pt x="0" y="1523048"/>
                </a:moveTo>
                <a:cubicBezTo>
                  <a:pt x="0" y="1477327"/>
                  <a:pt x="4763" y="1431608"/>
                  <a:pt x="15240" y="1385888"/>
                </a:cubicBezTo>
                <a:cubicBezTo>
                  <a:pt x="25718" y="1340168"/>
                  <a:pt x="40005" y="1295400"/>
                  <a:pt x="59055" y="1252538"/>
                </a:cubicBezTo>
                <a:cubicBezTo>
                  <a:pt x="78105" y="1209675"/>
                  <a:pt x="101918" y="1168718"/>
                  <a:pt x="130493" y="1129665"/>
                </a:cubicBezTo>
                <a:cubicBezTo>
                  <a:pt x="159068" y="1090613"/>
                  <a:pt x="191453" y="1055370"/>
                  <a:pt x="228600" y="1022985"/>
                </a:cubicBezTo>
                <a:cubicBezTo>
                  <a:pt x="235268" y="1019175"/>
                  <a:pt x="242888" y="1012508"/>
                  <a:pt x="252413" y="1005840"/>
                </a:cubicBezTo>
                <a:cubicBezTo>
                  <a:pt x="261938" y="998220"/>
                  <a:pt x="272415" y="990600"/>
                  <a:pt x="282893" y="982027"/>
                </a:cubicBezTo>
                <a:cubicBezTo>
                  <a:pt x="293370" y="973455"/>
                  <a:pt x="303848" y="965835"/>
                  <a:pt x="313373" y="958215"/>
                </a:cubicBezTo>
                <a:cubicBezTo>
                  <a:pt x="322898" y="950595"/>
                  <a:pt x="330518" y="944880"/>
                  <a:pt x="337185" y="941070"/>
                </a:cubicBezTo>
                <a:lnTo>
                  <a:pt x="424815" y="880110"/>
                </a:lnTo>
                <a:lnTo>
                  <a:pt x="611505" y="758190"/>
                </a:lnTo>
                <a:cubicBezTo>
                  <a:pt x="673418" y="715328"/>
                  <a:pt x="720090" y="675323"/>
                  <a:pt x="752475" y="636270"/>
                </a:cubicBezTo>
                <a:cubicBezTo>
                  <a:pt x="767715" y="621030"/>
                  <a:pt x="779145" y="601980"/>
                  <a:pt x="788670" y="579120"/>
                </a:cubicBezTo>
                <a:cubicBezTo>
                  <a:pt x="797243" y="556260"/>
                  <a:pt x="802005" y="532448"/>
                  <a:pt x="802005" y="507683"/>
                </a:cubicBezTo>
                <a:cubicBezTo>
                  <a:pt x="802005" y="453390"/>
                  <a:pt x="784860" y="407670"/>
                  <a:pt x="749618" y="370523"/>
                </a:cubicBezTo>
                <a:cubicBezTo>
                  <a:pt x="734378" y="355283"/>
                  <a:pt x="715328" y="342900"/>
                  <a:pt x="692468" y="333375"/>
                </a:cubicBezTo>
                <a:cubicBezTo>
                  <a:pt x="668655" y="322898"/>
                  <a:pt x="643890" y="318135"/>
                  <a:pt x="615315" y="318135"/>
                </a:cubicBezTo>
                <a:cubicBezTo>
                  <a:pt x="571500" y="318135"/>
                  <a:pt x="534353" y="325755"/>
                  <a:pt x="502920" y="340042"/>
                </a:cubicBezTo>
                <a:cubicBezTo>
                  <a:pt x="472440" y="354330"/>
                  <a:pt x="446723" y="375285"/>
                  <a:pt x="425768" y="401955"/>
                </a:cubicBezTo>
                <a:cubicBezTo>
                  <a:pt x="405765" y="428625"/>
                  <a:pt x="390525" y="461010"/>
                  <a:pt x="381953" y="499110"/>
                </a:cubicBezTo>
                <a:cubicBezTo>
                  <a:pt x="372428" y="537210"/>
                  <a:pt x="368618" y="579120"/>
                  <a:pt x="368618" y="624840"/>
                </a:cubicBezTo>
                <a:lnTo>
                  <a:pt x="35243" y="624840"/>
                </a:lnTo>
                <a:cubicBezTo>
                  <a:pt x="35243" y="531495"/>
                  <a:pt x="48578" y="445770"/>
                  <a:pt x="74295" y="368617"/>
                </a:cubicBezTo>
                <a:cubicBezTo>
                  <a:pt x="100013" y="291465"/>
                  <a:pt x="138113" y="225742"/>
                  <a:pt x="187643" y="171450"/>
                </a:cubicBezTo>
                <a:cubicBezTo>
                  <a:pt x="237173" y="117158"/>
                  <a:pt x="298133" y="75248"/>
                  <a:pt x="369570" y="44767"/>
                </a:cubicBezTo>
                <a:cubicBezTo>
                  <a:pt x="441008" y="15240"/>
                  <a:pt x="521970" y="0"/>
                  <a:pt x="612458" y="0"/>
                </a:cubicBezTo>
                <a:cubicBezTo>
                  <a:pt x="764858" y="0"/>
                  <a:pt x="891540" y="39053"/>
                  <a:pt x="991553" y="117158"/>
                </a:cubicBezTo>
                <a:cubicBezTo>
                  <a:pt x="1045845" y="161925"/>
                  <a:pt x="1086803" y="214313"/>
                  <a:pt x="1114425" y="273367"/>
                </a:cubicBezTo>
                <a:cubicBezTo>
                  <a:pt x="1142048" y="332423"/>
                  <a:pt x="1156335" y="401003"/>
                  <a:pt x="1156335" y="479108"/>
                </a:cubicBezTo>
                <a:cubicBezTo>
                  <a:pt x="1156335" y="604838"/>
                  <a:pt x="1114425" y="712470"/>
                  <a:pt x="1031558" y="802005"/>
                </a:cubicBezTo>
                <a:cubicBezTo>
                  <a:pt x="995363" y="838200"/>
                  <a:pt x="899160" y="907733"/>
                  <a:pt x="743903" y="1011555"/>
                </a:cubicBezTo>
                <a:cubicBezTo>
                  <a:pt x="728663" y="1020127"/>
                  <a:pt x="716280" y="1027748"/>
                  <a:pt x="706755" y="1034415"/>
                </a:cubicBezTo>
                <a:cubicBezTo>
                  <a:pt x="697230" y="1041083"/>
                  <a:pt x="689610" y="1045845"/>
                  <a:pt x="683895" y="1048702"/>
                </a:cubicBezTo>
                <a:cubicBezTo>
                  <a:pt x="674370" y="1055370"/>
                  <a:pt x="664845" y="1061085"/>
                  <a:pt x="656273" y="1065848"/>
                </a:cubicBezTo>
                <a:cubicBezTo>
                  <a:pt x="647700" y="1070610"/>
                  <a:pt x="640080" y="1075373"/>
                  <a:pt x="633413" y="1081088"/>
                </a:cubicBezTo>
                <a:lnTo>
                  <a:pt x="571500" y="1130618"/>
                </a:lnTo>
                <a:lnTo>
                  <a:pt x="480060" y="1215390"/>
                </a:lnTo>
                <a:lnTo>
                  <a:pt x="1170623" y="1215390"/>
                </a:lnTo>
                <a:lnTo>
                  <a:pt x="1170623" y="1526858"/>
                </a:lnTo>
                <a:lnTo>
                  <a:pt x="0" y="1526858"/>
                </a:lnTo>
                <a:close/>
              </a:path>
            </a:pathLst>
          </a:custGeom>
          <a:solidFill>
            <a:schemeClr val="bg2">
              <a:alpha val="5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889DFA-5305-4F34-96FD-DAC4E52772B4}"/>
              </a:ext>
            </a:extLst>
          </p:cNvPr>
          <p:cNvSpPr txBox="1"/>
          <p:nvPr/>
        </p:nvSpPr>
        <p:spPr>
          <a:xfrm>
            <a:off x="639625" y="3411360"/>
            <a:ext cx="1901140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Spend up 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to 5 coins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352FCB7F-F055-4B51-A6FD-EFDC6799DB03}"/>
              </a:ext>
            </a:extLst>
          </p:cNvPr>
          <p:cNvSpPr/>
          <p:nvPr/>
        </p:nvSpPr>
        <p:spPr>
          <a:xfrm>
            <a:off x="307229" y="4397257"/>
            <a:ext cx="294170" cy="380166"/>
          </a:xfrm>
          <a:custGeom>
            <a:avLst/>
            <a:gdLst>
              <a:gd name="connsiteX0" fmla="*/ 1004888 w 1192529"/>
              <a:gd name="connsiteY0" fmla="*/ 1430655 h 1541144"/>
              <a:gd name="connsiteX1" fmla="*/ 822960 w 1192529"/>
              <a:gd name="connsiteY1" fmla="*/ 1513523 h 1541144"/>
              <a:gd name="connsiteX2" fmla="*/ 602933 w 1192529"/>
              <a:gd name="connsiteY2" fmla="*/ 1541145 h 1541144"/>
              <a:gd name="connsiteX3" fmla="*/ 172403 w 1192529"/>
              <a:gd name="connsiteY3" fmla="*/ 1406842 h 1541144"/>
              <a:gd name="connsiteX4" fmla="*/ 42863 w 1192529"/>
              <a:gd name="connsiteY4" fmla="*/ 1226820 h 1541144"/>
              <a:gd name="connsiteX5" fmla="*/ 0 w 1192529"/>
              <a:gd name="connsiteY5" fmla="*/ 978217 h 1541144"/>
              <a:gd name="connsiteX6" fmla="*/ 334328 w 1192529"/>
              <a:gd name="connsiteY6" fmla="*/ 978217 h 1541144"/>
              <a:gd name="connsiteX7" fmla="*/ 600075 w 1192529"/>
              <a:gd name="connsiteY7" fmla="*/ 1246823 h 1541144"/>
              <a:gd name="connsiteX8" fmla="*/ 690563 w 1192529"/>
              <a:gd name="connsiteY8" fmla="*/ 1237298 h 1541144"/>
              <a:gd name="connsiteX9" fmla="*/ 766763 w 1192529"/>
              <a:gd name="connsiteY9" fmla="*/ 1200150 h 1541144"/>
              <a:gd name="connsiteX10" fmla="*/ 835343 w 1192529"/>
              <a:gd name="connsiteY10" fmla="*/ 1059180 h 1541144"/>
              <a:gd name="connsiteX11" fmla="*/ 764858 w 1192529"/>
              <a:gd name="connsiteY11" fmla="*/ 901065 h 1541144"/>
              <a:gd name="connsiteX12" fmla="*/ 576263 w 1192529"/>
              <a:gd name="connsiteY12" fmla="*/ 853440 h 1541144"/>
              <a:gd name="connsiteX13" fmla="*/ 481965 w 1192529"/>
              <a:gd name="connsiteY13" fmla="*/ 860107 h 1541144"/>
              <a:gd name="connsiteX14" fmla="*/ 481965 w 1192529"/>
              <a:gd name="connsiteY14" fmla="*/ 605790 h 1541144"/>
              <a:gd name="connsiteX15" fmla="*/ 529590 w 1192529"/>
              <a:gd name="connsiteY15" fmla="*/ 605790 h 1541144"/>
              <a:gd name="connsiteX16" fmla="*/ 557213 w 1192529"/>
              <a:gd name="connsiteY16" fmla="*/ 605790 h 1541144"/>
              <a:gd name="connsiteX17" fmla="*/ 576263 w 1192529"/>
              <a:gd name="connsiteY17" fmla="*/ 608647 h 1541144"/>
              <a:gd name="connsiteX18" fmla="*/ 733425 w 1192529"/>
              <a:gd name="connsiteY18" fmla="*/ 578167 h 1541144"/>
              <a:gd name="connsiteX19" fmla="*/ 813435 w 1192529"/>
              <a:gd name="connsiteY19" fmla="*/ 446722 h 1541144"/>
              <a:gd name="connsiteX20" fmla="*/ 754380 w 1192529"/>
              <a:gd name="connsiteY20" fmla="*/ 340042 h 1541144"/>
              <a:gd name="connsiteX21" fmla="*/ 688658 w 1192529"/>
              <a:gd name="connsiteY21" fmla="*/ 307657 h 1541144"/>
              <a:gd name="connsiteX22" fmla="*/ 603885 w 1192529"/>
              <a:gd name="connsiteY22" fmla="*/ 297180 h 1541144"/>
              <a:gd name="connsiteX23" fmla="*/ 377190 w 1192529"/>
              <a:gd name="connsiteY23" fmla="*/ 509588 h 1541144"/>
              <a:gd name="connsiteX24" fmla="*/ 42863 w 1192529"/>
              <a:gd name="connsiteY24" fmla="*/ 509588 h 1541144"/>
              <a:gd name="connsiteX25" fmla="*/ 200978 w 1192529"/>
              <a:gd name="connsiteY25" fmla="*/ 137160 h 1541144"/>
              <a:gd name="connsiteX26" fmla="*/ 603885 w 1192529"/>
              <a:gd name="connsiteY26" fmla="*/ 0 h 1541144"/>
              <a:gd name="connsiteX27" fmla="*/ 966788 w 1192529"/>
              <a:gd name="connsiteY27" fmla="*/ 91440 h 1541144"/>
              <a:gd name="connsiteX28" fmla="*/ 1147763 w 1192529"/>
              <a:gd name="connsiteY28" fmla="*/ 416242 h 1541144"/>
              <a:gd name="connsiteX29" fmla="*/ 1095375 w 1192529"/>
              <a:gd name="connsiteY29" fmla="*/ 606742 h 1541144"/>
              <a:gd name="connsiteX30" fmla="*/ 944880 w 1192529"/>
              <a:gd name="connsiteY30" fmla="*/ 710565 h 1541144"/>
              <a:gd name="connsiteX31" fmla="*/ 1192530 w 1192529"/>
              <a:gd name="connsiteY31" fmla="*/ 1061085 h 1541144"/>
              <a:gd name="connsiteX32" fmla="*/ 1004888 w 1192529"/>
              <a:gd name="connsiteY32" fmla="*/ 1430655 h 154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92529" h="1541144">
                <a:moveTo>
                  <a:pt x="1004888" y="1430655"/>
                </a:moveTo>
                <a:cubicBezTo>
                  <a:pt x="950595" y="1467803"/>
                  <a:pt x="889635" y="1495425"/>
                  <a:pt x="822960" y="1513523"/>
                </a:cubicBezTo>
                <a:cubicBezTo>
                  <a:pt x="756285" y="1531620"/>
                  <a:pt x="682943" y="1541145"/>
                  <a:pt x="602933" y="1541145"/>
                </a:cubicBezTo>
                <a:cubicBezTo>
                  <a:pt x="427673" y="1541145"/>
                  <a:pt x="284798" y="1496378"/>
                  <a:pt x="172403" y="1406842"/>
                </a:cubicBezTo>
                <a:cubicBezTo>
                  <a:pt x="115253" y="1355407"/>
                  <a:pt x="71438" y="1295400"/>
                  <a:pt x="42863" y="1226820"/>
                </a:cubicBezTo>
                <a:cubicBezTo>
                  <a:pt x="14288" y="1158240"/>
                  <a:pt x="0" y="1075373"/>
                  <a:pt x="0" y="978217"/>
                </a:cubicBezTo>
                <a:lnTo>
                  <a:pt x="334328" y="978217"/>
                </a:lnTo>
                <a:cubicBezTo>
                  <a:pt x="334328" y="1157288"/>
                  <a:pt x="422910" y="1246823"/>
                  <a:pt x="600075" y="1246823"/>
                </a:cubicBezTo>
                <a:cubicBezTo>
                  <a:pt x="634365" y="1246823"/>
                  <a:pt x="663893" y="1243965"/>
                  <a:pt x="690563" y="1237298"/>
                </a:cubicBezTo>
                <a:cubicBezTo>
                  <a:pt x="716280" y="1230630"/>
                  <a:pt x="741998" y="1218248"/>
                  <a:pt x="766763" y="1200150"/>
                </a:cubicBezTo>
                <a:cubicBezTo>
                  <a:pt x="812483" y="1171575"/>
                  <a:pt x="835343" y="1124903"/>
                  <a:pt x="835343" y="1059180"/>
                </a:cubicBezTo>
                <a:cubicBezTo>
                  <a:pt x="835343" y="985838"/>
                  <a:pt x="811530" y="932497"/>
                  <a:pt x="764858" y="901065"/>
                </a:cubicBezTo>
                <a:cubicBezTo>
                  <a:pt x="718185" y="868680"/>
                  <a:pt x="655320" y="853440"/>
                  <a:pt x="576263" y="853440"/>
                </a:cubicBezTo>
                <a:lnTo>
                  <a:pt x="481965" y="860107"/>
                </a:lnTo>
                <a:lnTo>
                  <a:pt x="481965" y="605790"/>
                </a:lnTo>
                <a:lnTo>
                  <a:pt x="529590" y="605790"/>
                </a:lnTo>
                <a:cubicBezTo>
                  <a:pt x="540068" y="605790"/>
                  <a:pt x="549593" y="605790"/>
                  <a:pt x="557213" y="605790"/>
                </a:cubicBezTo>
                <a:cubicBezTo>
                  <a:pt x="564833" y="605790"/>
                  <a:pt x="571500" y="606742"/>
                  <a:pt x="576263" y="608647"/>
                </a:cubicBezTo>
                <a:cubicBezTo>
                  <a:pt x="637223" y="608647"/>
                  <a:pt x="689610" y="598170"/>
                  <a:pt x="733425" y="578167"/>
                </a:cubicBezTo>
                <a:cubicBezTo>
                  <a:pt x="786765" y="552450"/>
                  <a:pt x="813435" y="508635"/>
                  <a:pt x="813435" y="446722"/>
                </a:cubicBezTo>
                <a:cubicBezTo>
                  <a:pt x="813435" y="401955"/>
                  <a:pt x="793433" y="366713"/>
                  <a:pt x="754380" y="340042"/>
                </a:cubicBezTo>
                <a:cubicBezTo>
                  <a:pt x="736283" y="324803"/>
                  <a:pt x="714375" y="314325"/>
                  <a:pt x="688658" y="307657"/>
                </a:cubicBezTo>
                <a:cubicBezTo>
                  <a:pt x="662940" y="300990"/>
                  <a:pt x="634365" y="297180"/>
                  <a:pt x="603885" y="297180"/>
                </a:cubicBezTo>
                <a:cubicBezTo>
                  <a:pt x="452438" y="297180"/>
                  <a:pt x="377190" y="367665"/>
                  <a:pt x="377190" y="509588"/>
                </a:cubicBezTo>
                <a:lnTo>
                  <a:pt x="42863" y="509588"/>
                </a:lnTo>
                <a:cubicBezTo>
                  <a:pt x="42863" y="349567"/>
                  <a:pt x="95250" y="225742"/>
                  <a:pt x="200978" y="137160"/>
                </a:cubicBezTo>
                <a:cubicBezTo>
                  <a:pt x="306705" y="45720"/>
                  <a:pt x="441008" y="0"/>
                  <a:pt x="603885" y="0"/>
                </a:cubicBezTo>
                <a:cubicBezTo>
                  <a:pt x="748665" y="0"/>
                  <a:pt x="869633" y="30480"/>
                  <a:pt x="966788" y="91440"/>
                </a:cubicBezTo>
                <a:cubicBezTo>
                  <a:pt x="1086803" y="165735"/>
                  <a:pt x="1147763" y="274320"/>
                  <a:pt x="1147763" y="416242"/>
                </a:cubicBezTo>
                <a:cubicBezTo>
                  <a:pt x="1147763" y="488632"/>
                  <a:pt x="1130618" y="552450"/>
                  <a:pt x="1095375" y="606742"/>
                </a:cubicBezTo>
                <a:cubicBezTo>
                  <a:pt x="1060133" y="661035"/>
                  <a:pt x="1009650" y="695325"/>
                  <a:pt x="944880" y="710565"/>
                </a:cubicBezTo>
                <a:cubicBezTo>
                  <a:pt x="1109663" y="756285"/>
                  <a:pt x="1192530" y="873442"/>
                  <a:pt x="1192530" y="1061085"/>
                </a:cubicBezTo>
                <a:cubicBezTo>
                  <a:pt x="1192530" y="1210628"/>
                  <a:pt x="1129665" y="1334453"/>
                  <a:pt x="1004888" y="1430655"/>
                </a:cubicBezTo>
                <a:close/>
              </a:path>
            </a:pathLst>
          </a:custGeom>
          <a:solidFill>
            <a:schemeClr val="bg2">
              <a:alpha val="5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7FA771B-7E6E-4B50-B01C-B680DF15A164}"/>
              </a:ext>
            </a:extLst>
          </p:cNvPr>
          <p:cNvSpPr txBox="1"/>
          <p:nvPr/>
        </p:nvSpPr>
        <p:spPr>
          <a:xfrm>
            <a:off x="639625" y="4302232"/>
            <a:ext cx="1901140" cy="15696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Keep up to 1 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card for the next round; left over cards must be discarded into </a:t>
            </a:r>
            <a:br>
              <a:rPr lang="en-US" sz="1600" dirty="0">
                <a:solidFill>
                  <a:schemeClr val="bg1"/>
                </a:solidFill>
                <a:latin typeface="+mn-lt"/>
              </a:rPr>
            </a:br>
            <a:r>
              <a:rPr lang="en-US" sz="1600" dirty="0">
                <a:solidFill>
                  <a:schemeClr val="bg1"/>
                </a:solidFill>
                <a:latin typeface="+mn-lt"/>
              </a:rPr>
              <a:t>the middle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3DAA0A1-32E3-4FC8-B5CB-4BDDD795B134}"/>
              </a:ext>
            </a:extLst>
          </p:cNvPr>
          <p:cNvSpPr/>
          <p:nvPr/>
        </p:nvSpPr>
        <p:spPr>
          <a:xfrm>
            <a:off x="193350" y="3352811"/>
            <a:ext cx="2303401" cy="2541951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E8C8A51-E6E5-4D2D-A3A0-8F0F5431C14B}"/>
              </a:ext>
            </a:extLst>
          </p:cNvPr>
          <p:cNvSpPr/>
          <p:nvPr/>
        </p:nvSpPr>
        <p:spPr>
          <a:xfrm>
            <a:off x="-567390" y="-560354"/>
            <a:ext cx="1510366" cy="1510366"/>
          </a:xfrm>
          <a:prstGeom prst="ellipse">
            <a:avLst/>
          </a:prstGeom>
          <a:solidFill>
            <a:srgbClr val="55873C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4" name="!!Home Button">
            <a:extLst>
              <a:ext uri="{FF2B5EF4-FFF2-40B4-BE49-F238E27FC236}">
                <a16:creationId xmlns:a16="http://schemas.microsoft.com/office/drawing/2014/main" id="{6D93EFF9-0505-4A08-BCF1-8269BE713DB8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DDCC3D9-F472-491C-A6AA-6509D396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42" name="!!Hyperlink">
              <a:hlinkClick r:id="rId5" action="ppaction://hlinksldjump"/>
              <a:extLst>
                <a:ext uri="{FF2B5EF4-FFF2-40B4-BE49-F238E27FC236}">
                  <a16:creationId xmlns:a16="http://schemas.microsoft.com/office/drawing/2014/main" id="{D11A8398-497B-4BD5-8A61-2152AC86F199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FEA3D91-6D89-5ED3-33C8-A61D029B14DF}"/>
              </a:ext>
            </a:extLst>
          </p:cNvPr>
          <p:cNvSpPr/>
          <p:nvPr/>
        </p:nvSpPr>
        <p:spPr>
          <a:xfrm>
            <a:off x="193349" y="2219696"/>
            <a:ext cx="2303401" cy="1212801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38D78C-55A9-FA42-7021-43455FBC21CC}"/>
              </a:ext>
            </a:extLst>
          </p:cNvPr>
          <p:cNvSpPr/>
          <p:nvPr/>
        </p:nvSpPr>
        <p:spPr>
          <a:xfrm>
            <a:off x="237364" y="4116806"/>
            <a:ext cx="2303401" cy="1777956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CCE6F0C-E98C-02DF-0B69-E7F18C6C32C5}"/>
              </a:ext>
            </a:extLst>
          </p:cNvPr>
          <p:cNvSpPr/>
          <p:nvPr/>
        </p:nvSpPr>
        <p:spPr>
          <a:xfrm>
            <a:off x="99060" y="3432497"/>
            <a:ext cx="2550091" cy="563639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4B6ADB-03A6-4615-D705-A2EA5A923081}"/>
              </a:ext>
            </a:extLst>
          </p:cNvPr>
          <p:cNvSpPr txBox="1"/>
          <p:nvPr/>
        </p:nvSpPr>
        <p:spPr>
          <a:xfrm>
            <a:off x="3280864" y="2473792"/>
            <a:ext cx="8130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Draw cards until you have a total of 4 cards in your hand.</a:t>
            </a:r>
          </a:p>
          <a:p>
            <a:pPr marL="285750" indent="-285750">
              <a:buFontTx/>
              <a:buChar char="-"/>
            </a:pPr>
            <a:r>
              <a:rPr lang="en-GB" dirty="0"/>
              <a:t>In the build phase, you may only draw cards from the Tech pile.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96A2B5-08AD-4D67-FBA9-BDAAB08D60A4}"/>
              </a:ext>
            </a:extLst>
          </p:cNvPr>
          <p:cNvSpPr txBox="1"/>
          <p:nvPr/>
        </p:nvSpPr>
        <p:spPr>
          <a:xfrm>
            <a:off x="3280863" y="3298792"/>
            <a:ext cx="8130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All cards cost coin which is shown on the top right of the card.</a:t>
            </a:r>
          </a:p>
          <a:p>
            <a:pPr marL="285750" indent="-285750">
              <a:buFontTx/>
              <a:buChar char="-"/>
            </a:pPr>
            <a:r>
              <a:rPr lang="en-GB" dirty="0"/>
              <a:t>You have 5 coin to spend each turn. You do not have to spend all of your coin, but any unspent coin is lost at the end of your turn.</a:t>
            </a:r>
          </a:p>
          <a:p>
            <a:pPr marL="285750" indent="-285750">
              <a:buFontTx/>
              <a:buChar char="-"/>
            </a:pPr>
            <a:r>
              <a:rPr lang="en-GB" dirty="0"/>
              <a:t>Play tech cards face up in front of you into your grid.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BB8456-83D4-4017-9DD5-7C8C6C7766E0}"/>
              </a:ext>
            </a:extLst>
          </p:cNvPr>
          <p:cNvSpPr txBox="1"/>
          <p:nvPr/>
        </p:nvSpPr>
        <p:spPr>
          <a:xfrm>
            <a:off x="3232411" y="4848710"/>
            <a:ext cx="8130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You may keep up to 1 card in your hand for the next round.</a:t>
            </a:r>
          </a:p>
          <a:p>
            <a:pPr marL="285750" indent="-285750">
              <a:buFontTx/>
              <a:buChar char="-"/>
            </a:pPr>
            <a:r>
              <a:rPr lang="en-GB" dirty="0"/>
              <a:t>Any extra cards in your hand must be discarded into their matching discard pile, face up.</a:t>
            </a:r>
          </a:p>
          <a:p>
            <a:pPr marL="285750" indent="-285750">
              <a:buFontTx/>
              <a:buChar char="-"/>
            </a:pPr>
            <a:r>
              <a:rPr lang="en-GB" dirty="0"/>
              <a:t>The round ends when everyone has had a turn.</a:t>
            </a:r>
          </a:p>
          <a:p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C9C625-509F-B650-BA6F-2902E1FC6044}"/>
              </a:ext>
            </a:extLst>
          </p:cNvPr>
          <p:cNvSpPr/>
          <p:nvPr/>
        </p:nvSpPr>
        <p:spPr>
          <a:xfrm>
            <a:off x="8846271" y="1155833"/>
            <a:ext cx="3162523" cy="860356"/>
          </a:xfrm>
          <a:prstGeom prst="roundRect">
            <a:avLst/>
          </a:prstGeom>
          <a:solidFill>
            <a:srgbClr val="BB5D2A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Lets play 2 rounds now!</a:t>
            </a:r>
          </a:p>
        </p:txBody>
      </p:sp>
    </p:spTree>
    <p:extLst>
      <p:ext uri="{BB962C8B-B14F-4D97-AF65-F5344CB8AC3E}">
        <p14:creationId xmlns:p14="http://schemas.microsoft.com/office/powerpoint/2010/main" val="1636131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" fill="hold"/>
                                        <p:tgtEl>
                                          <p:spTgt spid="4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45" grpId="0" animBg="1"/>
      <p:bldP spid="45" grpId="1" animBg="1"/>
      <p:bldP spid="45" grpId="2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2" grpId="0"/>
      <p:bldP spid="48" grpId="0"/>
      <p:bldP spid="49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055BCF52-3F5A-4805-8375-A9D74E982B07}"/>
              </a:ext>
            </a:extLst>
          </p:cNvPr>
          <p:cNvGrpSpPr/>
          <p:nvPr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3165BFE7-22AD-4799-84ED-40A35DB06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75FF695-D93A-4397-AF38-E2E91D0F5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C5CCC525-D5D5-46C6-BC1F-7C7E593A0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57A0A360-AE24-425C-ACB5-8DAAD3927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8E12CF5-18F6-4B80-B5EB-8D053A694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D47DE3E-3160-4694-8124-20A8C6439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4A962B4E-B956-4983-A223-5A208D2B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715FB12-D98D-4626-A333-5D33C1DA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3F8C8DC-0024-445B-91F6-683AABC82419}"/>
              </a:ext>
            </a:extLst>
          </p:cNvPr>
          <p:cNvSpPr/>
          <p:nvPr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Upgrade Cards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There are 8 types of Upgrade cards. These augment the cards on your grid by affecting </a:t>
            </a:r>
            <a:r>
              <a:rPr lang="en-US" sz="20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POWER, </a:t>
            </a:r>
            <a:r>
              <a:rPr lang="en-US" sz="20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rPr>
              <a:t>IMPACT,</a:t>
            </a:r>
            <a:r>
              <a:rPr lang="en-US" sz="2000" b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cap="all" dirty="0">
                <a:solidFill>
                  <a:srgbClr val="F2A814"/>
                </a:solidFill>
                <a:latin typeface="+mj-lt"/>
                <a:ea typeface="+mj-ea"/>
                <a:cs typeface="+mj-cs"/>
              </a:rPr>
              <a:t>COIN</a:t>
            </a:r>
            <a:r>
              <a:rPr lang="en-US" sz="2000" dirty="0">
                <a:solidFill>
                  <a:schemeClr val="tx1"/>
                </a:solidFill>
              </a:rPr>
              <a:t> and draw limits.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1786A99-0216-4E92-BE06-D10F3142C50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0">
            <a:off x="6128423" y="4901752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7D19712-8715-40C4-A0A3-05A8AB77779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00000">
            <a:off x="5874883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BE0B4E-00EB-40F6-943B-185E7953FCC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5586221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59A0A04-ED5D-40A9-986B-CB073317AC9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5297557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824D6A1-E041-4F2A-8344-9C3921DF76C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893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137F444-4FAC-4E5C-96B8-BEF711F33A6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4720229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50EF47-F257-418C-BD4A-868478410F5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4431565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4CC0AAE-9586-4C36-BB39-262D84ED6EE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4155299" y="4945081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187FA-2443-4F07-8E7A-13C8235DC69A}"/>
              </a:ext>
            </a:extLst>
          </p:cNvPr>
          <p:cNvPicPr>
            <a:picLocks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82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B30548-11D5-4216-AB82-F37B5EA3ECE6}"/>
              </a:ext>
            </a:extLst>
          </p:cNvPr>
          <p:cNvPicPr>
            <a:picLocks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91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6618B7-2C7A-41E3-9643-4C925C04E349}"/>
              </a:ext>
            </a:extLst>
          </p:cNvPr>
          <p:cNvPicPr>
            <a:picLocks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01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CBC744-DA4E-4E98-BA86-7F1F58CFE40C}"/>
              </a:ext>
            </a:extLst>
          </p:cNvPr>
          <p:cNvPicPr>
            <a:picLocks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10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51BFA9-FCED-4CF7-B9FB-5B6A9E9F08D5}"/>
              </a:ext>
            </a:extLst>
          </p:cNvPr>
          <p:cNvPicPr>
            <a:picLocks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20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B41FA9-7CA1-4A51-8D7B-D4D2E3E1C707}"/>
              </a:ext>
            </a:extLst>
          </p:cNvPr>
          <p:cNvPicPr>
            <a:picLocks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29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4BE417-FEF6-4A0C-9820-3FBFC5FFBC7F}"/>
              </a:ext>
            </a:extLst>
          </p:cNvPr>
          <p:cNvPicPr>
            <a:picLocks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639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705DAB-6BE2-4A77-8792-D27D76FA8E37}"/>
              </a:ext>
            </a:extLst>
          </p:cNvPr>
          <p:cNvPicPr>
            <a:picLocks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1490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B0EB143-7FE2-46C0-9AC2-D65470C74084}"/>
              </a:ext>
            </a:extLst>
          </p:cNvPr>
          <p:cNvSpPr/>
          <p:nvPr/>
        </p:nvSpPr>
        <p:spPr>
          <a:xfrm>
            <a:off x="698915" y="2264229"/>
            <a:ext cx="10745993" cy="228914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A0EB437-DE3D-46C1-BCCD-99CFC9CFACFA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387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D32AFC3-1971-42E1-B198-6D76D8AC6198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15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8B78F0A-B49E-4F2E-A141-7ECA3A86B1DD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244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A1F62F7-E06D-45CD-92C9-578B999A1975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387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0CFEB34-58BB-448A-8D17-90AEE6524695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15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C343196-E282-4577-8F9C-23664CB8BA1C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244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4566" cap="flat">
            <a:noFill/>
            <a:prstDash val="solid"/>
            <a:miter/>
          </a:ln>
          <a:effectLst/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FD3AC443-C22E-4160-9E51-0CAAA0A0C5A7}"/>
              </a:ext>
            </a:extLst>
          </p:cNvPr>
          <p:cNvSpPr/>
          <p:nvPr/>
        </p:nvSpPr>
        <p:spPr>
          <a:xfrm>
            <a:off x="1542819" y="3059986"/>
            <a:ext cx="1294662" cy="1294662"/>
          </a:xfrm>
          <a:prstGeom prst="ellipse">
            <a:avLst/>
          </a:prstGeom>
          <a:solidFill>
            <a:srgbClr val="308941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9FF5FBA5-25B3-4839-8A04-23338FFAD77E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387" y="3113738"/>
            <a:ext cx="2628242" cy="3684444"/>
          </a:xfrm>
          <a:prstGeom prst="roundRect">
            <a:avLst>
              <a:gd name="adj" fmla="val 4344"/>
            </a:avLst>
          </a:prstGeom>
          <a:noFill/>
          <a:ln w="4566" cap="flat">
            <a:noFill/>
            <a:prstDash val="solid"/>
            <a:miter/>
          </a:ln>
          <a:effectLst/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96B264A5-E9A0-47F5-B4E4-1F4F95016624}"/>
              </a:ext>
            </a:extLst>
          </p:cNvPr>
          <p:cNvSpPr/>
          <p:nvPr/>
        </p:nvSpPr>
        <p:spPr>
          <a:xfrm>
            <a:off x="5737334" y="2992355"/>
            <a:ext cx="1294662" cy="1294662"/>
          </a:xfrm>
          <a:prstGeom prst="ellipse">
            <a:avLst/>
          </a:prstGeom>
          <a:solidFill>
            <a:srgbClr val="CF2A32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3FF07FCA-3125-4377-A771-5E7C7EB4E4E3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15" y="3113738"/>
            <a:ext cx="2628242" cy="3684444"/>
          </a:xfrm>
          <a:prstGeom prst="roundRect">
            <a:avLst>
              <a:gd name="adj" fmla="val 4344"/>
            </a:avLst>
          </a:prstGeom>
          <a:noFill/>
          <a:ln w="4566" cap="flat">
            <a:noFill/>
            <a:prstDash val="solid"/>
            <a:miter/>
          </a:ln>
          <a:effectLst/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id="{BA97B3C0-B5B0-4822-9C6C-FED4AB4E6924}"/>
              </a:ext>
            </a:extLst>
          </p:cNvPr>
          <p:cNvSpPr/>
          <p:nvPr/>
        </p:nvSpPr>
        <p:spPr>
          <a:xfrm>
            <a:off x="6337371" y="3810567"/>
            <a:ext cx="1294662" cy="1294662"/>
          </a:xfrm>
          <a:prstGeom prst="ellipse">
            <a:avLst/>
          </a:prstGeom>
          <a:solidFill>
            <a:srgbClr val="E9A82A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8D92AF71-707C-4F76-9329-210FA4C23983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15" y="3113738"/>
            <a:ext cx="2628242" cy="3684444"/>
          </a:xfrm>
          <a:prstGeom prst="roundRect">
            <a:avLst>
              <a:gd name="adj" fmla="val 4344"/>
            </a:avLst>
          </a:prstGeom>
          <a:noFill/>
          <a:ln w="4566" cap="flat">
            <a:noFill/>
            <a:prstDash val="solid"/>
            <a:miter/>
          </a:ln>
          <a:effectLst/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5A204B-3DDC-40C3-BE1F-576A43C043C4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8072915D-7ABD-44E8-B94B-4B35C0E8B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73" name="!!Hyperlink">
              <a:hlinkClick r:id="rId36" action="ppaction://hlinksldjump"/>
              <a:extLst>
                <a:ext uri="{FF2B5EF4-FFF2-40B4-BE49-F238E27FC236}">
                  <a16:creationId xmlns:a16="http://schemas.microsoft.com/office/drawing/2014/main" id="{7D7E0F5A-1DF9-4911-A171-4D46116D8258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7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100000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8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2.96296E-6 L -0.31042 -0.47245 " pathEditMode="relative" rAng="0" ptsTypes="AA">
                                          <p:cBhvr>
                                            <p:cTn id="53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08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 to="900000">
                                          <p:cBhvr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4.81481E-6 L -0.22435 -0.45811 " pathEditMode="relative" rAng="0" ptsTypes="AA">
                                          <p:cBhvr>
                                            <p:cTn id="61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0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 to="600000">
                                          <p:cBhvr>
                                            <p:cTn id="63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81481E-6 L -0.13932 -0.45811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8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00000" to="300000">
                                          <p:cBhvr>
                                            <p:cTn id="71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81481E-6 L -0.05443 -0.4581 " pathEditMode="relative" rAng="0" ptsTypes="AA">
                                          <p:cBhvr>
                                            <p:cTn id="7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2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81481E-6 L 0.0306 -0.4581 " pathEditMode="relative" rAng="0" ptsTypes="AA">
                                          <p:cBhvr>
                                            <p:cTn id="83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9" y="-22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300000" to="-300000">
                                          <p:cBhvr>
                                            <p:cTn id="85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4.81481E-6 L 0.11575 -0.45811 " pathEditMode="relative" rAng="0" ptsTypes="AA">
                                          <p:cBhvr>
                                            <p:cTn id="91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0" y="-2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to="-600000">
                                          <p:cBhvr>
                                            <p:cTn id="9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4.81481E-6 L 0.20066 -0.45811 " pathEditMode="relative" rAng="0" ptsTypes="AA">
                                          <p:cBhvr>
                                            <p:cTn id="9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5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 to="-900000">
                                          <p:cBhvr>
                                            <p:cTn id="101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1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885747 -0.4660206 E" pathEditMode="relative" ptsTypes="">
                                          <p:cBhvr>
                                            <p:cTn id="107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200000" to="-1200000">
                                          <p:cBhvr>
                                            <p:cTn id="109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2350"/>
                                </p:stCondLst>
                                <p:childTnLst>
                                  <p:par>
                                    <p:cTn id="11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16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1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6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28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0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36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38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0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6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4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0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56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5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0" dur="2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6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6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0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7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78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0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6" dur="1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88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0" dur="2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1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19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6" fill="hold">
                          <p:stCondLst>
                            <p:cond delay="indefinite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8" dur="3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3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0" dur="3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6" presetClass="emp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2" dur="5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9999000" y="9999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3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4" dur="1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5" fill="hold">
                          <p:stCondLst>
                            <p:cond delay="indefinite"/>
                          </p:stCondLst>
                          <p:childTnLst>
                            <p:par>
                              <p:cTn id="2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7" presetID="10" presetClass="exit" presetSubtype="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8" dur="3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3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0" dur="3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6" presetClass="emp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2" dur="5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9999000" y="9999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3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4" dur="1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5" fill="hold">
                          <p:stCondLst>
                            <p:cond delay="indefinite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0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8" dur="3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9" dur="3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0" dur="3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1" presetID="6" presetClass="emp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2" dur="5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9999000" y="9999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4" dur="1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5" grpId="0"/>
          <p:bldP spid="10" grpId="0"/>
          <p:bldP spid="56" grpId="0" animBg="1"/>
          <p:bldP spid="68" grpId="0" animBg="1"/>
          <p:bldP spid="68" grpId="1" animBg="1"/>
          <p:bldP spid="68" grpId="2" animBg="1"/>
          <p:bldP spid="68" grpId="3" animBg="1"/>
          <p:bldP spid="72" grpId="0" animBg="1"/>
          <p:bldP spid="72" grpId="1" animBg="1"/>
          <p:bldP spid="72" grpId="2" animBg="1"/>
          <p:bldP spid="72" grpId="3" animBg="1"/>
          <p:bldP spid="77" grpId="0" animBg="1"/>
          <p:bldP spid="77" grpId="1" animBg="1"/>
          <p:bldP spid="7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100000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8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2.96296E-6 L -0.31042 -0.47245 " pathEditMode="relative" rAng="0" ptsTypes="AA">
                                          <p:cBhvr>
                                            <p:cTn id="53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08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 to="900000">
                                          <p:cBhvr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4.81481E-6 L -0.22435 -0.45811 " pathEditMode="relative" rAng="0" ptsTypes="AA">
                                          <p:cBhvr>
                                            <p:cTn id="61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0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 to="600000">
                                          <p:cBhvr>
                                            <p:cTn id="63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81481E-6 L -0.13932 -0.45811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8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00000" to="300000">
                                          <p:cBhvr>
                                            <p:cTn id="71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81481E-6 L -0.05443 -0.4581 " pathEditMode="relative" rAng="0" ptsTypes="AA">
                                          <p:cBhvr>
                                            <p:cTn id="7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2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81481E-6 L 0.0306 -0.4581 " pathEditMode="relative" rAng="0" ptsTypes="AA">
                                          <p:cBhvr>
                                            <p:cTn id="83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9" y="-22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300000" to="-300000">
                                          <p:cBhvr>
                                            <p:cTn id="85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4.81481E-6 L 0.11575 -0.45811 " pathEditMode="relative" rAng="0" ptsTypes="AA">
                                          <p:cBhvr>
                                            <p:cTn id="91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0" y="-2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to="-600000">
                                          <p:cBhvr>
                                            <p:cTn id="9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4.81481E-6 L 0.20066 -0.45811 " pathEditMode="relative" rAng="0" ptsTypes="AA">
                                          <p:cBhvr>
                                            <p:cTn id="9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5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 to="-900000">
                                          <p:cBhvr>
                                            <p:cTn id="101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1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885747 -0.4660206 E" pathEditMode="relative" ptsTypes="">
                                          <p:cBhvr>
                                            <p:cTn id="107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200000" to="-1200000">
                                          <p:cBhvr>
                                            <p:cTn id="109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2350"/>
                                </p:stCondLst>
                                <p:childTnLst>
                                  <p:par>
                                    <p:cTn id="11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1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6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28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0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6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38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0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6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4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0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6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5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0" dur="2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6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6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0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78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0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6" dur="1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88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0" dur="2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1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19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6" fill="hold">
                          <p:stCondLst>
                            <p:cond delay="indefinite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8" dur="3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3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0" dur="3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6" presetClass="emp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2" dur="5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9999000" y="9999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3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4" dur="1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5" fill="hold">
                          <p:stCondLst>
                            <p:cond delay="indefinite"/>
                          </p:stCondLst>
                          <p:childTnLst>
                            <p:par>
                              <p:cTn id="2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7" presetID="10" presetClass="exit" presetSubtype="0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8" dur="3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3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0" dur="3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6" presetClass="emp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2" dur="5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9999000" y="9999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3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4" dur="1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5" fill="hold">
                          <p:stCondLst>
                            <p:cond delay="indefinite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0" presetID="10" presetClass="exit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8" dur="3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9" dur="3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0" dur="3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1" presetID="6" presetClass="emp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2" dur="5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9999000" y="9999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4" dur="1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5" grpId="0"/>
          <p:bldP spid="10" grpId="0"/>
          <p:bldP spid="56" grpId="0" animBg="1"/>
          <p:bldP spid="68" grpId="0" animBg="1"/>
          <p:bldP spid="68" grpId="1" animBg="1"/>
          <p:bldP spid="68" grpId="2" animBg="1"/>
          <p:bldP spid="68" grpId="3" animBg="1"/>
          <p:bldP spid="72" grpId="0" animBg="1"/>
          <p:bldP spid="72" grpId="1" animBg="1"/>
          <p:bldP spid="72" grpId="2" animBg="1"/>
          <p:bldP spid="72" grpId="3" animBg="1"/>
          <p:bldP spid="77" grpId="0" animBg="1"/>
          <p:bldP spid="77" grpId="1" animBg="1"/>
          <p:bldP spid="77" grpId="2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055BCF52-3F5A-4805-8375-A9D74E982B07}"/>
              </a:ext>
            </a:extLst>
          </p:cNvPr>
          <p:cNvGrpSpPr/>
          <p:nvPr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3165BFE7-22AD-4799-84ED-40A35DB06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75FF695-D93A-4397-AF38-E2E91D0F5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C5CCC525-D5D5-46C6-BC1F-7C7E593A0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57A0A360-AE24-425C-ACB5-8DAAD3927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8E12CF5-18F6-4B80-B5EB-8D053A694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D47DE3E-3160-4694-8124-20A8C6439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4A962B4E-B956-4983-A223-5A208D2B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715FB12-D98D-4626-A333-5D33C1DA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Upgrade Cards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There are 8 types of Upgrade cards. These augment the cards on your grid by affecting </a:t>
            </a:r>
            <a:r>
              <a:rPr lang="en-US" sz="20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POWER, </a:t>
            </a:r>
            <a:r>
              <a:rPr lang="en-US" sz="20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rPr>
              <a:t>IMPACT,</a:t>
            </a:r>
            <a:r>
              <a:rPr lang="en-US" sz="2000" b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cap="all" dirty="0">
                <a:solidFill>
                  <a:srgbClr val="F2A814"/>
                </a:solidFill>
                <a:latin typeface="+mj-lt"/>
                <a:ea typeface="+mj-ea"/>
                <a:cs typeface="+mj-cs"/>
              </a:rPr>
              <a:t>COIN</a:t>
            </a:r>
            <a:r>
              <a:rPr lang="en-US" sz="2000" dirty="0">
                <a:solidFill>
                  <a:schemeClr val="tx1"/>
                </a:solidFill>
              </a:rPr>
              <a:t> and draw limits.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187FA-2443-4F07-8E7A-13C8235DC69A}"/>
              </a:ext>
            </a:extLst>
          </p:cNvPr>
          <p:cNvPicPr>
            <a:picLocks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82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B30548-11D5-4216-AB82-F37B5EA3ECE6}"/>
              </a:ext>
            </a:extLst>
          </p:cNvPr>
          <p:cNvPicPr>
            <a:picLocks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91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6618B7-2C7A-41E3-9643-4C925C04E349}"/>
              </a:ext>
            </a:extLst>
          </p:cNvPr>
          <p:cNvPicPr>
            <a:picLocks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01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CBC744-DA4E-4E98-BA86-7F1F58CFE40C}"/>
              </a:ext>
            </a:extLst>
          </p:cNvPr>
          <p:cNvPicPr>
            <a:picLocks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10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51BFA9-FCED-4CF7-B9FB-5B6A9E9F08D5}"/>
              </a:ext>
            </a:extLst>
          </p:cNvPr>
          <p:cNvPicPr>
            <a:picLocks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20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B41FA9-7CA1-4A51-8D7B-D4D2E3E1C707}"/>
              </a:ext>
            </a:extLst>
          </p:cNvPr>
          <p:cNvPicPr>
            <a:picLocks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29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4BE417-FEF6-4A0C-9820-3FBFC5FFBC7F}"/>
              </a:ext>
            </a:extLst>
          </p:cNvPr>
          <p:cNvPicPr>
            <a:picLocks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639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705DAB-6BE2-4A77-8792-D27D76FA8E37}"/>
              </a:ext>
            </a:extLst>
          </p:cNvPr>
          <p:cNvPicPr>
            <a:picLocks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1490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B0EB143-7FE2-46C0-9AC2-D65470C74084}"/>
              </a:ext>
            </a:extLst>
          </p:cNvPr>
          <p:cNvSpPr/>
          <p:nvPr/>
        </p:nvSpPr>
        <p:spPr>
          <a:xfrm>
            <a:off x="698915" y="2264229"/>
            <a:ext cx="10745993" cy="228914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A0EB437-DE3D-46C1-BCCD-99CFC9CFACFA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387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D32AFC3-1971-42E1-B198-6D76D8AC6198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15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8B78F0A-B49E-4F2E-A141-7ECA3A86B1DD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244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A1F62F7-E06D-45CD-92C9-578B999A1975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387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0CFEB34-58BB-448A-8D17-90AEE6524695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15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C343196-E282-4577-8F9C-23664CB8BA1C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244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4566" cap="flat">
            <a:noFill/>
            <a:prstDash val="solid"/>
            <a:miter/>
          </a:ln>
          <a:effectLst/>
        </p:spPr>
      </p:pic>
      <p:sp>
        <p:nvSpPr>
          <p:cNvPr id="85" name="Oval 84">
            <a:extLst>
              <a:ext uri="{FF2B5EF4-FFF2-40B4-BE49-F238E27FC236}">
                <a16:creationId xmlns:a16="http://schemas.microsoft.com/office/drawing/2014/main" id="{E00C4152-20F9-46C3-90FA-396D53C82D05}"/>
              </a:ext>
            </a:extLst>
          </p:cNvPr>
          <p:cNvSpPr/>
          <p:nvPr/>
        </p:nvSpPr>
        <p:spPr>
          <a:xfrm>
            <a:off x="9603305" y="3774458"/>
            <a:ext cx="1294662" cy="1294662"/>
          </a:xfrm>
          <a:prstGeom prst="ellipse">
            <a:avLst/>
          </a:prstGeom>
          <a:solidFill>
            <a:srgbClr val="6B4B9E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3DA59981-7E75-4571-BD17-6A3C775FD0BC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244" y="3113738"/>
            <a:ext cx="2628242" cy="3684444"/>
          </a:xfrm>
          <a:prstGeom prst="roundRect">
            <a:avLst>
              <a:gd name="adj" fmla="val 4344"/>
            </a:avLst>
          </a:prstGeom>
          <a:noFill/>
          <a:ln w="4566" cap="flat">
            <a:noFill/>
            <a:prstDash val="solid"/>
            <a:miter/>
          </a:ln>
          <a:effectLst/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5B4D7FDE-9FC1-43B7-A36C-10A3F5837174}"/>
              </a:ext>
            </a:extLst>
          </p:cNvPr>
          <p:cNvSpPr/>
          <p:nvPr/>
        </p:nvSpPr>
        <p:spPr>
          <a:xfrm>
            <a:off x="-567390" y="-560354"/>
            <a:ext cx="1510366" cy="1510366"/>
          </a:xfrm>
          <a:prstGeom prst="ellipse">
            <a:avLst/>
          </a:prstGeom>
          <a:solidFill>
            <a:srgbClr val="A63F2B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25A204B-3DDC-40C3-BE1F-576A43C043C4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8072915D-7ABD-44E8-B94B-4B35C0E8B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73" name="!!Hyperlink">
              <a:hlinkClick r:id="rId33" action="ppaction://hlinksldjump"/>
              <a:extLst>
                <a:ext uri="{FF2B5EF4-FFF2-40B4-BE49-F238E27FC236}">
                  <a16:creationId xmlns:a16="http://schemas.microsoft.com/office/drawing/2014/main" id="{7D7E0F5A-1DF9-4911-A171-4D46116D8258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188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8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10" fill="hold"/>
                                        <p:tgtEl>
                                          <p:spTgt spid="8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5" grpId="1" animBg="1"/>
      <p:bldP spid="85" grpId="2" animBg="1"/>
      <p:bldP spid="87" grpId="0" animBg="1"/>
      <p:bldP spid="87" grpId="1" animBg="1"/>
      <p:bldP spid="8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055BCF52-3F5A-4805-8375-A9D74E982B07}"/>
              </a:ext>
            </a:extLst>
          </p:cNvPr>
          <p:cNvGrpSpPr/>
          <p:nvPr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3165BFE7-22AD-4799-84ED-40A35DB06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75FF695-D93A-4397-AF38-E2E91D0F5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C5CCC525-D5D5-46C6-BC1F-7C7E593A0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57A0A360-AE24-425C-ACB5-8DAAD3927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8E12CF5-18F6-4B80-B5EB-8D053A694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D47DE3E-3160-4694-8124-20A8C6439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4A962B4E-B956-4983-A223-5A208D2B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715FB12-D98D-4626-A333-5D33C1DA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0C399D2-C94C-451F-86D9-D848912407A8}"/>
              </a:ext>
            </a:extLst>
          </p:cNvPr>
          <p:cNvSpPr/>
          <p:nvPr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Action Cards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There are 8 types of </a:t>
            </a:r>
            <a:r>
              <a:rPr lang="en-US" sz="2000" b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Action</a:t>
            </a:r>
            <a:r>
              <a:rPr lang="en-US" sz="2000" dirty="0">
                <a:solidFill>
                  <a:schemeClr val="tx1"/>
                </a:solidFill>
              </a:rPr>
              <a:t> card. </a:t>
            </a:r>
            <a:r>
              <a:rPr lang="en-US" sz="2000" b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Action</a:t>
            </a:r>
            <a:r>
              <a:rPr lang="en-US" sz="2000" dirty="0">
                <a:solidFill>
                  <a:schemeClr val="tx1"/>
                </a:solidFill>
              </a:rPr>
              <a:t> cards can boost your hand or mess with other players. Be careful - if you pick up the </a:t>
            </a:r>
            <a:r>
              <a:rPr lang="en-US" sz="2000" b="1" dirty="0">
                <a:solidFill>
                  <a:schemeClr val="tx1"/>
                </a:solidFill>
              </a:rPr>
              <a:t>Danger! </a:t>
            </a:r>
            <a:r>
              <a:rPr lang="en-US" sz="2000" dirty="0">
                <a:solidFill>
                  <a:schemeClr val="tx1"/>
                </a:solidFill>
              </a:rPr>
              <a:t>card you lose 2 </a:t>
            </a:r>
            <a:r>
              <a:rPr lang="en-US" sz="2000" b="1" cap="all" dirty="0">
                <a:solidFill>
                  <a:srgbClr val="F2A814"/>
                </a:solidFill>
                <a:latin typeface="+mj-lt"/>
                <a:ea typeface="+mj-ea"/>
                <a:cs typeface="+mj-cs"/>
              </a:rPr>
              <a:t>COIN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1786A99-0216-4E92-BE06-D10F3142C50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0000">
            <a:off x="6128423" y="4901752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7D19712-8715-40C4-A0A3-05A8AB77779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00000">
            <a:off x="5874883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BE0B4E-00EB-40F6-943B-185E7953FCC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5586221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59A0A04-ED5D-40A9-986B-CB073317AC9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5297557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824D6A1-E041-4F2A-8344-9C3921DF76C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893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137F444-4FAC-4E5C-96B8-BEF711F33A6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4720229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50EF47-F257-418C-BD4A-868478410F5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4431565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4CC0AAE-9586-4C36-BB39-262D84ED6EE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4155299" y="4945081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187FA-2443-4F07-8E7A-13C8235DC69A}"/>
              </a:ext>
            </a:extLst>
          </p:cNvPr>
          <p:cNvPicPr>
            <a:picLocks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82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B30548-11D5-4216-AB82-F37B5EA3ECE6}"/>
              </a:ext>
            </a:extLst>
          </p:cNvPr>
          <p:cNvPicPr>
            <a:picLocks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91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6618B7-2C7A-41E3-9643-4C925C04E349}"/>
              </a:ext>
            </a:extLst>
          </p:cNvPr>
          <p:cNvPicPr>
            <a:picLocks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01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CBC744-DA4E-4E98-BA86-7F1F58CFE40C}"/>
              </a:ext>
            </a:extLst>
          </p:cNvPr>
          <p:cNvPicPr>
            <a:picLocks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10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51BFA9-FCED-4CF7-B9FB-5B6A9E9F08D5}"/>
              </a:ext>
            </a:extLst>
          </p:cNvPr>
          <p:cNvPicPr>
            <a:picLocks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20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B41FA9-7CA1-4A51-8D7B-D4D2E3E1C707}"/>
              </a:ext>
            </a:extLst>
          </p:cNvPr>
          <p:cNvPicPr>
            <a:picLocks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29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4BE417-FEF6-4A0C-9820-3FBFC5FFBC7F}"/>
              </a:ext>
            </a:extLst>
          </p:cNvPr>
          <p:cNvPicPr>
            <a:picLocks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639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705DAB-6BE2-4A77-8792-D27D76FA8E37}"/>
              </a:ext>
            </a:extLst>
          </p:cNvPr>
          <p:cNvPicPr>
            <a:picLocks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1490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B0EB143-7FE2-46C0-9AC2-D65470C74084}"/>
              </a:ext>
            </a:extLst>
          </p:cNvPr>
          <p:cNvSpPr/>
          <p:nvPr/>
        </p:nvSpPr>
        <p:spPr>
          <a:xfrm>
            <a:off x="762000" y="2264229"/>
            <a:ext cx="10682908" cy="228914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065D78B-34EE-4B8F-93C0-3F8C04EFC578}"/>
              </a:ext>
            </a:extLst>
          </p:cNvPr>
          <p:cNvSpPr/>
          <p:nvPr/>
        </p:nvSpPr>
        <p:spPr>
          <a:xfrm>
            <a:off x="-567390" y="-560354"/>
            <a:ext cx="1510366" cy="1510366"/>
          </a:xfrm>
          <a:prstGeom prst="ellipse">
            <a:avLst/>
          </a:prstGeom>
          <a:solidFill>
            <a:srgbClr val="A63F2B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25A204B-3DDC-40C3-BE1F-576A43C043C4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8072915D-7ABD-44E8-B94B-4B35C0E8B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73" name="!!Hyperlink">
              <a:hlinkClick r:id="rId30" action="ppaction://hlinksldjump"/>
              <a:extLst>
                <a:ext uri="{FF2B5EF4-FFF2-40B4-BE49-F238E27FC236}">
                  <a16:creationId xmlns:a16="http://schemas.microsoft.com/office/drawing/2014/main" id="{7D7E0F5A-1DF9-4911-A171-4D46116D8258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8B58AF3D-9BC4-40B2-82CB-537CB7A6B86A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387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7455BB-ACF0-462F-85A4-97D67AD0C572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79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34C30DB-6AF6-45C3-A0A0-1CD5BD3660E2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244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2B7F889E-6DCD-469C-9811-18ECDC8D9308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387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>
              <a:alpha val="67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0D69896-149A-47B1-9B52-B3A9818E9CB7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79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>
              <a:alpha val="67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70B0E4A4-32AD-41F4-8081-66D62EA181AA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244" y="31137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>
              <a:alpha val="67000"/>
            </a:schemeClr>
          </a:solidFill>
          <a:ln w="4566" cap="flat">
            <a:noFill/>
            <a:prstDash val="solid"/>
            <a:miter/>
          </a:ln>
          <a:effectLst/>
        </p:spPr>
      </p:pic>
    </p:spTree>
    <p:extLst>
      <p:ext uri="{BB962C8B-B14F-4D97-AF65-F5344CB8AC3E}">
        <p14:creationId xmlns:p14="http://schemas.microsoft.com/office/powerpoint/2010/main" val="3194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100000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8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2.96296E-6 L -0.31042 -0.47245 " pathEditMode="relative" rAng="0" ptsTypes="AA">
                                          <p:cBhvr>
                                            <p:cTn id="53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08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 to="900000">
                                          <p:cBhvr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4.81481E-6 L -0.22435 -0.45811 " pathEditMode="relative" rAng="0" ptsTypes="AA">
                                          <p:cBhvr>
                                            <p:cTn id="61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0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 to="600000">
                                          <p:cBhvr>
                                            <p:cTn id="63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81481E-6 L -0.13932 -0.45811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8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00000" to="300000">
                                          <p:cBhvr>
                                            <p:cTn id="71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81481E-6 L -0.05443 -0.4581 " pathEditMode="relative" rAng="0" ptsTypes="AA">
                                          <p:cBhvr>
                                            <p:cTn id="7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2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81481E-6 L 0.0306 -0.4581 " pathEditMode="relative" rAng="0" ptsTypes="AA">
                                          <p:cBhvr>
                                            <p:cTn id="83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9" y="-22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300000" to="-300000">
                                          <p:cBhvr>
                                            <p:cTn id="85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4.81481E-6 L 0.11575 -0.45811 " pathEditMode="relative" rAng="0" ptsTypes="AA">
                                          <p:cBhvr>
                                            <p:cTn id="91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0" y="-2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to="-600000">
                                          <p:cBhvr>
                                            <p:cTn id="9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4.81481E-6 L 0.20066 -0.45811 " pathEditMode="relative" rAng="0" ptsTypes="AA">
                                          <p:cBhvr>
                                            <p:cTn id="9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5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 to="-900000">
                                          <p:cBhvr>
                                            <p:cTn id="101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1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885747 -0.4660206 E" pathEditMode="relative" ptsTypes="">
                                          <p:cBhvr>
                                            <p:cTn id="107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200000" to="-1200000">
                                          <p:cBhvr>
                                            <p:cTn id="109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2350"/>
                                </p:stCondLst>
                                <p:childTnLst>
                                  <p:par>
                                    <p:cTn id="11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16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1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6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28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0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36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38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0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6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4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0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56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5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0" dur="2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6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6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0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7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78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0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6" dur="1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88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0" dur="2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1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19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6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2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0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2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2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243" presetID="53" presetClass="entr" presetSubtype="16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5" dur="3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6" dur="3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7" dur="3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6" presetClass="emp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49" dur="500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9999000" y="9999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0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51" dur="10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5" grpId="0"/>
          <p:bldP spid="10" grpId="0"/>
          <p:bldP spid="56" grpId="0" animBg="1"/>
          <p:bldP spid="105" grpId="0" animBg="1"/>
          <p:bldP spid="105" grpId="1" animBg="1"/>
          <p:bldP spid="105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100000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8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2.96296E-6 L -0.31042 -0.47245 " pathEditMode="relative" rAng="0" ptsTypes="AA">
                                          <p:cBhvr>
                                            <p:cTn id="53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08" y="-2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 to="900000">
                                          <p:cBhvr>
                                            <p:cTn id="5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4.81481E-6 L -0.22435 -0.45811 " pathEditMode="relative" rAng="0" ptsTypes="AA">
                                          <p:cBhvr>
                                            <p:cTn id="61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0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 to="600000">
                                          <p:cBhvr>
                                            <p:cTn id="63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81481E-6 L -0.13932 -0.45811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8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00000" to="300000">
                                          <p:cBhvr>
                                            <p:cTn id="71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81481E-6 L -0.05443 -0.4581 " pathEditMode="relative" rAng="0" ptsTypes="AA">
                                          <p:cBhvr>
                                            <p:cTn id="7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2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81481E-6 L 0.0306 -0.4581 " pathEditMode="relative" rAng="0" ptsTypes="AA">
                                          <p:cBhvr>
                                            <p:cTn id="83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9" y="-22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300000" to="-300000">
                                          <p:cBhvr>
                                            <p:cTn id="85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4.81481E-6 L 0.11575 -0.45811 " pathEditMode="relative" rAng="0" ptsTypes="AA">
                                          <p:cBhvr>
                                            <p:cTn id="91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0" y="-2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to="-600000">
                                          <p:cBhvr>
                                            <p:cTn id="9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4.81481E-6 L 0.20066 -0.45811 " pathEditMode="relative" rAng="0" ptsTypes="AA">
                                          <p:cBhvr>
                                            <p:cTn id="9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53" y="-224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 to="-900000">
                                          <p:cBhvr>
                                            <p:cTn id="101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1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885747 -0.4660206 E" pathEditMode="relative" ptsTypes="">
                                          <p:cBhvr>
                                            <p:cTn id="107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200000" to="-1200000">
                                          <p:cBhvr>
                                            <p:cTn id="109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2350"/>
                                </p:stCondLst>
                                <p:childTnLst>
                                  <p:par>
                                    <p:cTn id="11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1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6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28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0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6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38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0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6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4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0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6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5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0" dur="2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6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6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0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78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0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2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6" dur="1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88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0" dur="2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1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19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6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2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0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2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2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243" presetID="53" presetClass="entr" presetSubtype="16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5" dur="3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6" dur="3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7" dur="3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6" presetClass="emp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49" dur="500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9999000" y="9999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0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51" dur="10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00" y="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5" grpId="0"/>
          <p:bldP spid="10" grpId="0"/>
          <p:bldP spid="56" grpId="0" animBg="1"/>
          <p:bldP spid="105" grpId="0" animBg="1"/>
          <p:bldP spid="105" grpId="1" animBg="1"/>
          <p:bldP spid="105" grpId="2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055BCF52-3F5A-4805-8375-A9D74E982B07}"/>
              </a:ext>
            </a:extLst>
          </p:cNvPr>
          <p:cNvGrpSpPr/>
          <p:nvPr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3165BFE7-22AD-4799-84ED-40A35DB06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75FF695-D93A-4397-AF38-E2E91D0F5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C5CCC525-D5D5-46C6-BC1F-7C7E593A0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57A0A360-AE24-425C-ACB5-8DAAD3927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8E12CF5-18F6-4B80-B5EB-8D053A694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D47DE3E-3160-4694-8124-20A8C6439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4A962B4E-B956-4983-A223-5A208D2B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715FB12-D98D-4626-A333-5D33C1DA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9D47E2D-29C8-49AC-9A5A-86CFB72A9023}"/>
              </a:ext>
            </a:extLst>
          </p:cNvPr>
          <p:cNvSpPr/>
          <p:nvPr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 Cards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The event phase has 7 rounds, with 25 Event cards that put your grid to the test. Events have a headline, event and effect. Some events are caused by humans, and some by nature.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1786A99-0216-4E92-BE06-D10F3142C50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200000">
            <a:off x="10892206" y="2601871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7D19712-8715-40C4-A0A3-05A8AB77779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900000">
            <a:off x="10717689" y="2793878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BE0B4E-00EB-40F6-943B-185E7953FCC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00000">
            <a:off x="10573358" y="3043867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59A0A04-ED5D-40A9-986B-CB073317AC9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00000">
            <a:off x="10429026" y="3293857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824D6A1-E041-4F2A-8344-9C3921DF76C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000000">
            <a:off x="10284694" y="3543847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137F444-4FAC-4E5C-96B8-BEF711F33A6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00000">
            <a:off x="10140362" y="3793838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50EF47-F257-418C-BD4A-868478410F5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400000">
            <a:off x="9996030" y="4043828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4CC0AAE-9586-4C36-BB39-262D84ED6EE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00000">
            <a:off x="9943167" y="4332312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661E183-2210-46DD-A285-E055BFEF7D45}"/>
              </a:ext>
            </a:extLst>
          </p:cNvPr>
          <p:cNvSpPr/>
          <p:nvPr/>
        </p:nvSpPr>
        <p:spPr>
          <a:xfrm>
            <a:off x="-567390" y="-560354"/>
            <a:ext cx="1510366" cy="1510366"/>
          </a:xfrm>
          <a:prstGeom prst="ellipse">
            <a:avLst/>
          </a:prstGeom>
          <a:solidFill>
            <a:srgbClr val="A63F2B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25A204B-3DDC-40C3-BE1F-576A43C043C4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8072915D-7ABD-44E8-B94B-4B35C0E8B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73" name="!!Hyperlink">
              <a:hlinkClick r:id="rId22" action="ppaction://hlinksldjump"/>
              <a:extLst>
                <a:ext uri="{FF2B5EF4-FFF2-40B4-BE49-F238E27FC236}">
                  <a16:creationId xmlns:a16="http://schemas.microsoft.com/office/drawing/2014/main" id="{7D7E0F5A-1DF9-4911-A171-4D46116D8258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323B03B8-E1F4-4C85-80D7-7276801EF8D2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801587" y="2212304"/>
            <a:ext cx="3269054" cy="4582780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37A577A-295A-4F2D-9355-DC0CDFE14D67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01587" y="2212304"/>
            <a:ext cx="3269054" cy="4582780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55159A-4749-4C54-AEE2-12A744195E7B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25277" y="2212304"/>
            <a:ext cx="3269054" cy="4582780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CD9551-3DA9-4A17-B923-4E92B463E683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25277" y="2212304"/>
            <a:ext cx="3269054" cy="4582780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37" name="Peat Title">
            <a:extLst>
              <a:ext uri="{FF2B5EF4-FFF2-40B4-BE49-F238E27FC236}">
                <a16:creationId xmlns:a16="http://schemas.microsoft.com/office/drawing/2014/main" id="{4AA57CE3-2BDB-4835-B272-AF82BD1E5D2A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01587" y="2212304"/>
            <a:ext cx="3269054" cy="4582780"/>
          </a:xfrm>
          <a:prstGeom prst="roundRect">
            <a:avLst>
              <a:gd name="adj" fmla="val 4344"/>
            </a:avLst>
          </a:prstGeom>
          <a:solidFill>
            <a:schemeClr val="bg1">
              <a:alpha val="5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38" name="Hot Title">
            <a:extLst>
              <a:ext uri="{FF2B5EF4-FFF2-40B4-BE49-F238E27FC236}">
                <a16:creationId xmlns:a16="http://schemas.microsoft.com/office/drawing/2014/main" id="{066D2BBC-506B-434D-9F9D-DF980752587B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25277" y="2212304"/>
            <a:ext cx="3269054" cy="4582780"/>
          </a:xfrm>
          <a:prstGeom prst="roundRect">
            <a:avLst>
              <a:gd name="adj" fmla="val 4344"/>
            </a:avLst>
          </a:prstGeom>
          <a:solidFill>
            <a:schemeClr val="bg1">
              <a:alpha val="5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35" name="Pete Event">
            <a:extLst>
              <a:ext uri="{FF2B5EF4-FFF2-40B4-BE49-F238E27FC236}">
                <a16:creationId xmlns:a16="http://schemas.microsoft.com/office/drawing/2014/main" id="{CFE2140D-AA91-4580-9EFE-3388BCC5DBD5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01587" y="2212304"/>
            <a:ext cx="3269054" cy="4582780"/>
          </a:xfrm>
          <a:prstGeom prst="roundRect">
            <a:avLst>
              <a:gd name="adj" fmla="val 4344"/>
            </a:avLst>
          </a:prstGeom>
          <a:solidFill>
            <a:schemeClr val="bg1">
              <a:alpha val="5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36" name="Hot Event">
            <a:extLst>
              <a:ext uri="{FF2B5EF4-FFF2-40B4-BE49-F238E27FC236}">
                <a16:creationId xmlns:a16="http://schemas.microsoft.com/office/drawing/2014/main" id="{80F7AB03-FC06-4F6C-B730-9D6620783A42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25277" y="2212304"/>
            <a:ext cx="3269054" cy="4582780"/>
          </a:xfrm>
          <a:prstGeom prst="roundRect">
            <a:avLst>
              <a:gd name="adj" fmla="val 4344"/>
            </a:avLst>
          </a:prstGeom>
          <a:solidFill>
            <a:schemeClr val="bg1">
              <a:alpha val="5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31" name="Peat Effect">
            <a:extLst>
              <a:ext uri="{FF2B5EF4-FFF2-40B4-BE49-F238E27FC236}">
                <a16:creationId xmlns:a16="http://schemas.microsoft.com/office/drawing/2014/main" id="{A33D6FC0-5AEB-456A-9F06-D8E862090BE0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01587" y="2212304"/>
            <a:ext cx="3269054" cy="4582780"/>
          </a:xfrm>
          <a:prstGeom prst="roundRect">
            <a:avLst>
              <a:gd name="adj" fmla="val 4344"/>
            </a:avLst>
          </a:prstGeom>
          <a:solidFill>
            <a:schemeClr val="bg1">
              <a:alpha val="5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32" name="Hot Effect">
            <a:extLst>
              <a:ext uri="{FF2B5EF4-FFF2-40B4-BE49-F238E27FC236}">
                <a16:creationId xmlns:a16="http://schemas.microsoft.com/office/drawing/2014/main" id="{CC082292-8E24-424C-B8B8-20008C7FE2CB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25277" y="2212304"/>
            <a:ext cx="3269054" cy="4582780"/>
          </a:xfrm>
          <a:prstGeom prst="roundRect">
            <a:avLst>
              <a:gd name="adj" fmla="val 4344"/>
            </a:avLst>
          </a:prstGeom>
          <a:solidFill>
            <a:schemeClr val="bg1">
              <a:alpha val="50000"/>
            </a:schemeClr>
          </a:solidFill>
          <a:ln w="4566" cap="flat">
            <a:noFill/>
            <a:prstDash val="solid"/>
            <a:miter/>
          </a:ln>
          <a:effectLst/>
        </p:spPr>
      </p:pic>
    </p:spTree>
    <p:extLst>
      <p:ext uri="{BB962C8B-B14F-4D97-AF65-F5344CB8AC3E}">
        <p14:creationId xmlns:p14="http://schemas.microsoft.com/office/powerpoint/2010/main" val="3614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36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0000" y="15036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228807 -0.1972294 E" pathEditMode="relative" ptsTypes="">
                                      <p:cBhvr>
                                        <p:cTn id="5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 to="-900000">
                                      <p:cBhvr>
                                        <p:cTn id="5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1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36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5" dur="1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0000" y="15036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1905623 -0.1551641 E" pathEditMode="relative" ptsTypes="">
                                      <p:cBhvr>
                                        <p:cTn id="6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200000" to="-1200000">
                                      <p:cBhvr>
                                        <p:cTn id="6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mp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7" dur="10" fill="hold"/>
                                        <p:tgtEl>
                                          <p:spTgt spid="3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/>
      <p:bldP spid="10" grpId="0"/>
      <p:bldP spid="33" grpId="0" animBg="1"/>
      <p:bldP spid="33" grpId="1" animBg="1"/>
      <p:bldP spid="33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87B1FB0-2452-4907-A65F-4CE5C521DCAE}"/>
              </a:ext>
            </a:extLst>
          </p:cNvPr>
          <p:cNvSpPr/>
          <p:nvPr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B2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 phase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The game continues with an event phase of 7 rounds.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FD53CB-A1B8-44FA-B75C-A20E23F62C42}"/>
              </a:ext>
            </a:extLst>
          </p:cNvPr>
          <p:cNvGrpSpPr/>
          <p:nvPr/>
        </p:nvGrpSpPr>
        <p:grpSpPr>
          <a:xfrm>
            <a:off x="362857" y="1984265"/>
            <a:ext cx="11466286" cy="4484797"/>
            <a:chOff x="362857" y="1984265"/>
            <a:chExt cx="11466286" cy="44847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EA23C4-6B04-42AA-A5F1-409EA3C319DB}"/>
                </a:ext>
              </a:extLst>
            </p:cNvPr>
            <p:cNvSpPr/>
            <p:nvPr/>
          </p:nvSpPr>
          <p:spPr>
            <a:xfrm>
              <a:off x="362857" y="1984265"/>
              <a:ext cx="11466286" cy="4484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251D1B1-F11E-4F07-89EA-52E2C861DC85}"/>
                </a:ext>
              </a:extLst>
            </p:cNvPr>
            <p:cNvSpPr/>
            <p:nvPr/>
          </p:nvSpPr>
          <p:spPr>
            <a:xfrm>
              <a:off x="3294743" y="3667805"/>
              <a:ext cx="5602514" cy="2801257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D603FB8-0430-4E83-8ADE-96EBD35E41CE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04BF777-E4C0-4100-9BE3-0EB655F2F3E7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45F6D8E-76F3-4BF5-AD41-C4183336E9C5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D81ECF-70F6-4E76-8741-A5787CAA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AEED8AE-ABA2-4314-91A9-3A87DA2B0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FC5EA3-D994-4C1B-8977-13E23C08D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91B2B86-F6E8-42A9-861D-78FE8A93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71B140-674F-4589-AA13-E078DAE7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1CFEE74-1AB9-4871-A902-032E120EF634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E916969-44DF-43BC-91DF-F020299B7F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022">
            <a:off x="3654343" y="2158341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B28217C-FA83-43A0-9946-D4E7776D58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97417">
            <a:off x="3664528" y="2161768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0" name="Old Drawn">
            <a:extLst>
              <a:ext uri="{FF2B5EF4-FFF2-40B4-BE49-F238E27FC236}">
                <a16:creationId xmlns:a16="http://schemas.microsoft.com/office/drawing/2014/main" id="{17B2B75A-7DD8-4D27-803F-56E68B077D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993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9" name="Draw 4">
            <a:extLst>
              <a:ext uri="{FF2B5EF4-FFF2-40B4-BE49-F238E27FC236}">
                <a16:creationId xmlns:a16="http://schemas.microsoft.com/office/drawing/2014/main" id="{DDF21AAF-972F-4A37-96FD-C1BDC90B67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6078" y="2157721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8" name="Draw 3">
            <a:extLst>
              <a:ext uri="{FF2B5EF4-FFF2-40B4-BE49-F238E27FC236}">
                <a16:creationId xmlns:a16="http://schemas.microsoft.com/office/drawing/2014/main" id="{025A0B5E-021E-4B44-ABE5-E01FBA2A5D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463" y="2156800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6" name="Draw 2">
            <a:extLst>
              <a:ext uri="{FF2B5EF4-FFF2-40B4-BE49-F238E27FC236}">
                <a16:creationId xmlns:a16="http://schemas.microsoft.com/office/drawing/2014/main" id="{FACB6B60-337C-4761-86EF-2A7FCA0BD2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627" y="2156800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7" name="Draw 1">
            <a:extLst>
              <a:ext uri="{FF2B5EF4-FFF2-40B4-BE49-F238E27FC236}">
                <a16:creationId xmlns:a16="http://schemas.microsoft.com/office/drawing/2014/main" id="{6708D005-53FF-48C9-B76E-FF3AB58CDE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627" y="2156800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3" name="Drawn 4">
            <a:extLst>
              <a:ext uri="{FF2B5EF4-FFF2-40B4-BE49-F238E27FC236}">
                <a16:creationId xmlns:a16="http://schemas.microsoft.com/office/drawing/2014/main" id="{2507DBB7-D75A-4E69-9E63-CD9CFBC4C6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3168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4" name="Drawn 3">
            <a:extLst>
              <a:ext uri="{FF2B5EF4-FFF2-40B4-BE49-F238E27FC236}">
                <a16:creationId xmlns:a16="http://schemas.microsoft.com/office/drawing/2014/main" id="{6040C0FB-2F93-4B69-867A-7C9BEA7BFA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7992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2" name="Drawn 2">
            <a:extLst>
              <a:ext uri="{FF2B5EF4-FFF2-40B4-BE49-F238E27FC236}">
                <a16:creationId xmlns:a16="http://schemas.microsoft.com/office/drawing/2014/main" id="{80B89F35-3591-4CD3-AC2C-68F40737467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5081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3" name="Drawn 1">
            <a:extLst>
              <a:ext uri="{FF2B5EF4-FFF2-40B4-BE49-F238E27FC236}">
                <a16:creationId xmlns:a16="http://schemas.microsoft.com/office/drawing/2014/main" id="{1CB62787-FF4C-4F5A-A830-8C5A57CD176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39904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0" name="Drawn 4 Front">
            <a:extLst>
              <a:ext uri="{FF2B5EF4-FFF2-40B4-BE49-F238E27FC236}">
                <a16:creationId xmlns:a16="http://schemas.microsoft.com/office/drawing/2014/main" id="{E42726E8-8158-4004-ACF7-89F18B4A73B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4171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1" name="Drawn 3 Front">
            <a:extLst>
              <a:ext uri="{FF2B5EF4-FFF2-40B4-BE49-F238E27FC236}">
                <a16:creationId xmlns:a16="http://schemas.microsoft.com/office/drawing/2014/main" id="{B72A075B-A9A7-4B87-B9C5-D6FD8C15FA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9996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2" name="Drawn 2 Front">
            <a:extLst>
              <a:ext uri="{FF2B5EF4-FFF2-40B4-BE49-F238E27FC236}">
                <a16:creationId xmlns:a16="http://schemas.microsoft.com/office/drawing/2014/main" id="{474F7AFC-D93C-40F9-8528-F807363F8B4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6084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4" name="Drawn 1 Front">
            <a:extLst>
              <a:ext uri="{FF2B5EF4-FFF2-40B4-BE49-F238E27FC236}">
                <a16:creationId xmlns:a16="http://schemas.microsoft.com/office/drawing/2014/main" id="{D526E25E-D53B-4548-A9C5-036D3A615AB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40907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5" name="Played 2">
            <a:extLst>
              <a:ext uri="{FF2B5EF4-FFF2-40B4-BE49-F238E27FC236}">
                <a16:creationId xmlns:a16="http://schemas.microsoft.com/office/drawing/2014/main" id="{07F26A61-2779-438C-A4E6-2343B32B5FE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306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6" name="Played 3">
            <a:extLst>
              <a:ext uri="{FF2B5EF4-FFF2-40B4-BE49-F238E27FC236}">
                <a16:creationId xmlns:a16="http://schemas.microsoft.com/office/drawing/2014/main" id="{BDF87AC2-0B96-4863-9F9C-C119093BDE3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02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123" name="Rectangle: Top Corners Rounded 122">
            <a:extLst>
              <a:ext uri="{FF2B5EF4-FFF2-40B4-BE49-F238E27FC236}">
                <a16:creationId xmlns:a16="http://schemas.microsoft.com/office/drawing/2014/main" id="{A9CD6AD5-BF77-4B1C-B7BC-9168164EA60A}"/>
              </a:ext>
            </a:extLst>
          </p:cNvPr>
          <p:cNvSpPr/>
          <p:nvPr/>
        </p:nvSpPr>
        <p:spPr>
          <a:xfrm rot="5400000">
            <a:off x="-624112" y="2865334"/>
            <a:ext cx="3970896" cy="2722672"/>
          </a:xfrm>
          <a:prstGeom prst="round2SameRect">
            <a:avLst>
              <a:gd name="adj1" fmla="val 1274"/>
              <a:gd name="adj2" fmla="val 0"/>
            </a:avLst>
          </a:pr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440943-DBBE-48E4-9E2C-64122B5E43E0}"/>
              </a:ext>
            </a:extLst>
          </p:cNvPr>
          <p:cNvGrpSpPr/>
          <p:nvPr/>
        </p:nvGrpSpPr>
        <p:grpSpPr>
          <a:xfrm>
            <a:off x="362397" y="2488963"/>
            <a:ext cx="2178368" cy="892552"/>
            <a:chOff x="362397" y="2550967"/>
            <a:chExt cx="2178368" cy="892552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BACCC6E-2A0E-48DF-86C3-BC35B8756D87}"/>
                </a:ext>
              </a:extLst>
            </p:cNvPr>
            <p:cNvSpPr/>
            <p:nvPr/>
          </p:nvSpPr>
          <p:spPr>
            <a:xfrm>
              <a:off x="362397" y="2653272"/>
              <a:ext cx="183834" cy="380164"/>
            </a:xfrm>
            <a:custGeom>
              <a:avLst/>
              <a:gdLst>
                <a:gd name="connsiteX0" fmla="*/ 353378 w 728662"/>
                <a:gd name="connsiteY0" fmla="*/ 1506855 h 1506854"/>
                <a:gd name="connsiteX1" fmla="*/ 353378 w 728662"/>
                <a:gd name="connsiteY1" fmla="*/ 582930 h 1506854"/>
                <a:gd name="connsiteX2" fmla="*/ 0 w 728662"/>
                <a:gd name="connsiteY2" fmla="*/ 582930 h 1506854"/>
                <a:gd name="connsiteX3" fmla="*/ 0 w 728662"/>
                <a:gd name="connsiteY3" fmla="*/ 310515 h 1506854"/>
                <a:gd name="connsiteX4" fmla="*/ 162878 w 728662"/>
                <a:gd name="connsiteY4" fmla="*/ 297180 h 1506854"/>
                <a:gd name="connsiteX5" fmla="*/ 294323 w 728662"/>
                <a:gd name="connsiteY5" fmla="*/ 246698 h 1506854"/>
                <a:gd name="connsiteX6" fmla="*/ 432435 w 728662"/>
                <a:gd name="connsiteY6" fmla="*/ 0 h 1506854"/>
                <a:gd name="connsiteX7" fmla="*/ 728663 w 728662"/>
                <a:gd name="connsiteY7" fmla="*/ 0 h 1506854"/>
                <a:gd name="connsiteX8" fmla="*/ 728663 w 728662"/>
                <a:gd name="connsiteY8" fmla="*/ 1506855 h 1506854"/>
                <a:gd name="connsiteX9" fmla="*/ 353378 w 728662"/>
                <a:gd name="connsiteY9" fmla="*/ 1506855 h 150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2" h="1506854">
                  <a:moveTo>
                    <a:pt x="353378" y="1506855"/>
                  </a:moveTo>
                  <a:lnTo>
                    <a:pt x="353378" y="582930"/>
                  </a:lnTo>
                  <a:lnTo>
                    <a:pt x="0" y="582930"/>
                  </a:lnTo>
                  <a:lnTo>
                    <a:pt x="0" y="310515"/>
                  </a:lnTo>
                  <a:cubicBezTo>
                    <a:pt x="60960" y="310515"/>
                    <a:pt x="115253" y="305753"/>
                    <a:pt x="162878" y="297180"/>
                  </a:cubicBezTo>
                  <a:cubicBezTo>
                    <a:pt x="210503" y="288608"/>
                    <a:pt x="254317" y="271463"/>
                    <a:pt x="294323" y="246698"/>
                  </a:cubicBezTo>
                  <a:cubicBezTo>
                    <a:pt x="385762" y="197168"/>
                    <a:pt x="432435" y="115253"/>
                    <a:pt x="432435" y="0"/>
                  </a:cubicBezTo>
                  <a:lnTo>
                    <a:pt x="728663" y="0"/>
                  </a:lnTo>
                  <a:lnTo>
                    <a:pt x="728663" y="1506855"/>
                  </a:lnTo>
                  <a:lnTo>
                    <a:pt x="353378" y="1506855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841A912-864E-49A7-8274-DD2BCA813BD4}"/>
                </a:ext>
              </a:extLst>
            </p:cNvPr>
            <p:cNvSpPr txBox="1"/>
            <p:nvPr/>
          </p:nvSpPr>
          <p:spPr>
            <a:xfrm>
              <a:off x="639625" y="2550967"/>
              <a:ext cx="1901140" cy="892552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At the start of each round, turn over the top Event card and read out the news</a:t>
              </a:r>
              <a:endParaRPr lang="en-GB" sz="1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6162245-FE4F-4852-B03D-AEDB5B23EEAD}"/>
              </a:ext>
            </a:extLst>
          </p:cNvPr>
          <p:cNvGrpSpPr/>
          <p:nvPr/>
        </p:nvGrpSpPr>
        <p:grpSpPr>
          <a:xfrm>
            <a:off x="308580" y="3531388"/>
            <a:ext cx="2232185" cy="692497"/>
            <a:chOff x="308580" y="3441840"/>
            <a:chExt cx="2232185" cy="692497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6AB14F0-0011-47EC-8114-8AC4C00D456D}"/>
                </a:ext>
              </a:extLst>
            </p:cNvPr>
            <p:cNvSpPr/>
            <p:nvPr/>
          </p:nvSpPr>
          <p:spPr>
            <a:xfrm>
              <a:off x="308580" y="3544145"/>
              <a:ext cx="291468" cy="380165"/>
            </a:xfrm>
            <a:custGeom>
              <a:avLst/>
              <a:gdLst>
                <a:gd name="connsiteX0" fmla="*/ 0 w 1170622"/>
                <a:gd name="connsiteY0" fmla="*/ 1523048 h 1526857"/>
                <a:gd name="connsiteX1" fmla="*/ 15240 w 1170622"/>
                <a:gd name="connsiteY1" fmla="*/ 1385888 h 1526857"/>
                <a:gd name="connsiteX2" fmla="*/ 59055 w 1170622"/>
                <a:gd name="connsiteY2" fmla="*/ 1252538 h 1526857"/>
                <a:gd name="connsiteX3" fmla="*/ 130493 w 1170622"/>
                <a:gd name="connsiteY3" fmla="*/ 1129665 h 1526857"/>
                <a:gd name="connsiteX4" fmla="*/ 228600 w 1170622"/>
                <a:gd name="connsiteY4" fmla="*/ 1022985 h 1526857"/>
                <a:gd name="connsiteX5" fmla="*/ 252413 w 1170622"/>
                <a:gd name="connsiteY5" fmla="*/ 1005840 h 1526857"/>
                <a:gd name="connsiteX6" fmla="*/ 282893 w 1170622"/>
                <a:gd name="connsiteY6" fmla="*/ 982027 h 1526857"/>
                <a:gd name="connsiteX7" fmla="*/ 313373 w 1170622"/>
                <a:gd name="connsiteY7" fmla="*/ 958215 h 1526857"/>
                <a:gd name="connsiteX8" fmla="*/ 337185 w 1170622"/>
                <a:gd name="connsiteY8" fmla="*/ 941070 h 1526857"/>
                <a:gd name="connsiteX9" fmla="*/ 424815 w 1170622"/>
                <a:gd name="connsiteY9" fmla="*/ 880110 h 1526857"/>
                <a:gd name="connsiteX10" fmla="*/ 611505 w 1170622"/>
                <a:gd name="connsiteY10" fmla="*/ 758190 h 1526857"/>
                <a:gd name="connsiteX11" fmla="*/ 752475 w 1170622"/>
                <a:gd name="connsiteY11" fmla="*/ 636270 h 1526857"/>
                <a:gd name="connsiteX12" fmla="*/ 788670 w 1170622"/>
                <a:gd name="connsiteY12" fmla="*/ 579120 h 1526857"/>
                <a:gd name="connsiteX13" fmla="*/ 802005 w 1170622"/>
                <a:gd name="connsiteY13" fmla="*/ 507683 h 1526857"/>
                <a:gd name="connsiteX14" fmla="*/ 749618 w 1170622"/>
                <a:gd name="connsiteY14" fmla="*/ 370523 h 1526857"/>
                <a:gd name="connsiteX15" fmla="*/ 692468 w 1170622"/>
                <a:gd name="connsiteY15" fmla="*/ 333375 h 1526857"/>
                <a:gd name="connsiteX16" fmla="*/ 615315 w 1170622"/>
                <a:gd name="connsiteY16" fmla="*/ 318135 h 1526857"/>
                <a:gd name="connsiteX17" fmla="*/ 502920 w 1170622"/>
                <a:gd name="connsiteY17" fmla="*/ 340042 h 1526857"/>
                <a:gd name="connsiteX18" fmla="*/ 425768 w 1170622"/>
                <a:gd name="connsiteY18" fmla="*/ 401955 h 1526857"/>
                <a:gd name="connsiteX19" fmla="*/ 381953 w 1170622"/>
                <a:gd name="connsiteY19" fmla="*/ 499110 h 1526857"/>
                <a:gd name="connsiteX20" fmla="*/ 368618 w 1170622"/>
                <a:gd name="connsiteY20" fmla="*/ 624840 h 1526857"/>
                <a:gd name="connsiteX21" fmla="*/ 35243 w 1170622"/>
                <a:gd name="connsiteY21" fmla="*/ 624840 h 1526857"/>
                <a:gd name="connsiteX22" fmla="*/ 74295 w 1170622"/>
                <a:gd name="connsiteY22" fmla="*/ 368617 h 1526857"/>
                <a:gd name="connsiteX23" fmla="*/ 187643 w 1170622"/>
                <a:gd name="connsiteY23" fmla="*/ 171450 h 1526857"/>
                <a:gd name="connsiteX24" fmla="*/ 369570 w 1170622"/>
                <a:gd name="connsiteY24" fmla="*/ 44767 h 1526857"/>
                <a:gd name="connsiteX25" fmla="*/ 612458 w 1170622"/>
                <a:gd name="connsiteY25" fmla="*/ 0 h 1526857"/>
                <a:gd name="connsiteX26" fmla="*/ 991553 w 1170622"/>
                <a:gd name="connsiteY26" fmla="*/ 117158 h 1526857"/>
                <a:gd name="connsiteX27" fmla="*/ 1114425 w 1170622"/>
                <a:gd name="connsiteY27" fmla="*/ 273367 h 1526857"/>
                <a:gd name="connsiteX28" fmla="*/ 1156335 w 1170622"/>
                <a:gd name="connsiteY28" fmla="*/ 479108 h 1526857"/>
                <a:gd name="connsiteX29" fmla="*/ 1031558 w 1170622"/>
                <a:gd name="connsiteY29" fmla="*/ 802005 h 1526857"/>
                <a:gd name="connsiteX30" fmla="*/ 743903 w 1170622"/>
                <a:gd name="connsiteY30" fmla="*/ 1011555 h 1526857"/>
                <a:gd name="connsiteX31" fmla="*/ 706755 w 1170622"/>
                <a:gd name="connsiteY31" fmla="*/ 1034415 h 1526857"/>
                <a:gd name="connsiteX32" fmla="*/ 683895 w 1170622"/>
                <a:gd name="connsiteY32" fmla="*/ 1048702 h 1526857"/>
                <a:gd name="connsiteX33" fmla="*/ 656273 w 1170622"/>
                <a:gd name="connsiteY33" fmla="*/ 1065848 h 1526857"/>
                <a:gd name="connsiteX34" fmla="*/ 633413 w 1170622"/>
                <a:gd name="connsiteY34" fmla="*/ 1081088 h 1526857"/>
                <a:gd name="connsiteX35" fmla="*/ 571500 w 1170622"/>
                <a:gd name="connsiteY35" fmla="*/ 1130618 h 1526857"/>
                <a:gd name="connsiteX36" fmla="*/ 480060 w 1170622"/>
                <a:gd name="connsiteY36" fmla="*/ 1215390 h 1526857"/>
                <a:gd name="connsiteX37" fmla="*/ 1170623 w 1170622"/>
                <a:gd name="connsiteY37" fmla="*/ 1215390 h 1526857"/>
                <a:gd name="connsiteX38" fmla="*/ 1170623 w 1170622"/>
                <a:gd name="connsiteY38" fmla="*/ 1526858 h 1526857"/>
                <a:gd name="connsiteX39" fmla="*/ 0 w 1170622"/>
                <a:gd name="connsiteY39" fmla="*/ 1526858 h 152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70622" h="1526857">
                  <a:moveTo>
                    <a:pt x="0" y="1523048"/>
                  </a:moveTo>
                  <a:cubicBezTo>
                    <a:pt x="0" y="1477327"/>
                    <a:pt x="4763" y="1431608"/>
                    <a:pt x="15240" y="1385888"/>
                  </a:cubicBezTo>
                  <a:cubicBezTo>
                    <a:pt x="25718" y="1340168"/>
                    <a:pt x="40005" y="1295400"/>
                    <a:pt x="59055" y="1252538"/>
                  </a:cubicBezTo>
                  <a:cubicBezTo>
                    <a:pt x="78105" y="1209675"/>
                    <a:pt x="101918" y="1168718"/>
                    <a:pt x="130493" y="1129665"/>
                  </a:cubicBezTo>
                  <a:cubicBezTo>
                    <a:pt x="159068" y="1090613"/>
                    <a:pt x="191453" y="1055370"/>
                    <a:pt x="228600" y="1022985"/>
                  </a:cubicBezTo>
                  <a:cubicBezTo>
                    <a:pt x="235268" y="1019175"/>
                    <a:pt x="242888" y="1012508"/>
                    <a:pt x="252413" y="1005840"/>
                  </a:cubicBezTo>
                  <a:cubicBezTo>
                    <a:pt x="261938" y="998220"/>
                    <a:pt x="272415" y="990600"/>
                    <a:pt x="282893" y="982027"/>
                  </a:cubicBezTo>
                  <a:cubicBezTo>
                    <a:pt x="293370" y="973455"/>
                    <a:pt x="303848" y="965835"/>
                    <a:pt x="313373" y="958215"/>
                  </a:cubicBezTo>
                  <a:cubicBezTo>
                    <a:pt x="322898" y="950595"/>
                    <a:pt x="330518" y="944880"/>
                    <a:pt x="337185" y="941070"/>
                  </a:cubicBezTo>
                  <a:lnTo>
                    <a:pt x="424815" y="880110"/>
                  </a:lnTo>
                  <a:lnTo>
                    <a:pt x="611505" y="758190"/>
                  </a:lnTo>
                  <a:cubicBezTo>
                    <a:pt x="673418" y="715328"/>
                    <a:pt x="720090" y="675323"/>
                    <a:pt x="752475" y="636270"/>
                  </a:cubicBezTo>
                  <a:cubicBezTo>
                    <a:pt x="767715" y="621030"/>
                    <a:pt x="779145" y="601980"/>
                    <a:pt x="788670" y="579120"/>
                  </a:cubicBezTo>
                  <a:cubicBezTo>
                    <a:pt x="797243" y="556260"/>
                    <a:pt x="802005" y="532448"/>
                    <a:pt x="802005" y="507683"/>
                  </a:cubicBezTo>
                  <a:cubicBezTo>
                    <a:pt x="802005" y="453390"/>
                    <a:pt x="784860" y="407670"/>
                    <a:pt x="749618" y="370523"/>
                  </a:cubicBezTo>
                  <a:cubicBezTo>
                    <a:pt x="734378" y="355283"/>
                    <a:pt x="715328" y="342900"/>
                    <a:pt x="692468" y="333375"/>
                  </a:cubicBezTo>
                  <a:cubicBezTo>
                    <a:pt x="668655" y="322898"/>
                    <a:pt x="643890" y="318135"/>
                    <a:pt x="615315" y="318135"/>
                  </a:cubicBezTo>
                  <a:cubicBezTo>
                    <a:pt x="571500" y="318135"/>
                    <a:pt x="534353" y="325755"/>
                    <a:pt x="502920" y="340042"/>
                  </a:cubicBezTo>
                  <a:cubicBezTo>
                    <a:pt x="472440" y="354330"/>
                    <a:pt x="446723" y="375285"/>
                    <a:pt x="425768" y="401955"/>
                  </a:cubicBezTo>
                  <a:cubicBezTo>
                    <a:pt x="405765" y="428625"/>
                    <a:pt x="390525" y="461010"/>
                    <a:pt x="381953" y="499110"/>
                  </a:cubicBezTo>
                  <a:cubicBezTo>
                    <a:pt x="372428" y="537210"/>
                    <a:pt x="368618" y="579120"/>
                    <a:pt x="368618" y="624840"/>
                  </a:cubicBezTo>
                  <a:lnTo>
                    <a:pt x="35243" y="624840"/>
                  </a:lnTo>
                  <a:cubicBezTo>
                    <a:pt x="35243" y="531495"/>
                    <a:pt x="48578" y="445770"/>
                    <a:pt x="74295" y="368617"/>
                  </a:cubicBezTo>
                  <a:cubicBezTo>
                    <a:pt x="100013" y="291465"/>
                    <a:pt x="138113" y="225742"/>
                    <a:pt x="187643" y="171450"/>
                  </a:cubicBezTo>
                  <a:cubicBezTo>
                    <a:pt x="237173" y="117158"/>
                    <a:pt x="298133" y="75248"/>
                    <a:pt x="369570" y="44767"/>
                  </a:cubicBezTo>
                  <a:cubicBezTo>
                    <a:pt x="441008" y="15240"/>
                    <a:pt x="521970" y="0"/>
                    <a:pt x="612458" y="0"/>
                  </a:cubicBezTo>
                  <a:cubicBezTo>
                    <a:pt x="764858" y="0"/>
                    <a:pt x="891540" y="39053"/>
                    <a:pt x="991553" y="117158"/>
                  </a:cubicBezTo>
                  <a:cubicBezTo>
                    <a:pt x="1045845" y="161925"/>
                    <a:pt x="1086803" y="214313"/>
                    <a:pt x="1114425" y="273367"/>
                  </a:cubicBezTo>
                  <a:cubicBezTo>
                    <a:pt x="1142048" y="332423"/>
                    <a:pt x="1156335" y="401003"/>
                    <a:pt x="1156335" y="479108"/>
                  </a:cubicBezTo>
                  <a:cubicBezTo>
                    <a:pt x="1156335" y="604838"/>
                    <a:pt x="1114425" y="712470"/>
                    <a:pt x="1031558" y="802005"/>
                  </a:cubicBezTo>
                  <a:cubicBezTo>
                    <a:pt x="995363" y="838200"/>
                    <a:pt x="899160" y="907733"/>
                    <a:pt x="743903" y="1011555"/>
                  </a:cubicBezTo>
                  <a:cubicBezTo>
                    <a:pt x="728663" y="1020127"/>
                    <a:pt x="716280" y="1027748"/>
                    <a:pt x="706755" y="1034415"/>
                  </a:cubicBezTo>
                  <a:cubicBezTo>
                    <a:pt x="697230" y="1041083"/>
                    <a:pt x="689610" y="1045845"/>
                    <a:pt x="683895" y="1048702"/>
                  </a:cubicBezTo>
                  <a:cubicBezTo>
                    <a:pt x="674370" y="1055370"/>
                    <a:pt x="664845" y="1061085"/>
                    <a:pt x="656273" y="1065848"/>
                  </a:cubicBezTo>
                  <a:cubicBezTo>
                    <a:pt x="647700" y="1070610"/>
                    <a:pt x="640080" y="1075373"/>
                    <a:pt x="633413" y="1081088"/>
                  </a:cubicBezTo>
                  <a:lnTo>
                    <a:pt x="571500" y="1130618"/>
                  </a:lnTo>
                  <a:lnTo>
                    <a:pt x="480060" y="1215390"/>
                  </a:lnTo>
                  <a:lnTo>
                    <a:pt x="1170623" y="1215390"/>
                  </a:lnTo>
                  <a:lnTo>
                    <a:pt x="1170623" y="1526858"/>
                  </a:lnTo>
                  <a:lnTo>
                    <a:pt x="0" y="1526858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0889DFA-5305-4F34-96FD-DAC4E52772B4}"/>
                </a:ext>
              </a:extLst>
            </p:cNvPr>
            <p:cNvSpPr txBox="1"/>
            <p:nvPr/>
          </p:nvSpPr>
          <p:spPr>
            <a:xfrm>
              <a:off x="639625" y="3441840"/>
              <a:ext cx="1901140" cy="69249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Draw up to 4 cards from Tech, Upgrade or Action piles</a:t>
              </a:r>
            </a:p>
          </p:txBody>
        </p:sp>
      </p:grpSp>
      <p:pic>
        <p:nvPicPr>
          <p:cNvPr id="50" name="Played 1">
            <a:extLst>
              <a:ext uri="{FF2B5EF4-FFF2-40B4-BE49-F238E27FC236}">
                <a16:creationId xmlns:a16="http://schemas.microsoft.com/office/drawing/2014/main" id="{11FF60F1-9D26-498A-99A5-415DF827B08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10" y="511754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4" name="Played 1">
            <a:extLst>
              <a:ext uri="{FF2B5EF4-FFF2-40B4-BE49-F238E27FC236}">
                <a16:creationId xmlns:a16="http://schemas.microsoft.com/office/drawing/2014/main" id="{87B5DFC5-7E88-4E52-863C-CC05FE346C7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10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2" name="Played 3">
            <a:extLst>
              <a:ext uri="{FF2B5EF4-FFF2-40B4-BE49-F238E27FC236}">
                <a16:creationId xmlns:a16="http://schemas.microsoft.com/office/drawing/2014/main" id="{A74F66CD-0596-48FB-A294-0E7FEB0BA12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137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95EA484-5A36-45E3-8DC5-F6C6F09C41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44262" y="2279393"/>
            <a:ext cx="619842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8" name="Event Back">
            <a:extLst>
              <a:ext uri="{FF2B5EF4-FFF2-40B4-BE49-F238E27FC236}">
                <a16:creationId xmlns:a16="http://schemas.microsoft.com/office/drawing/2014/main" id="{D42982AF-632B-4815-9C32-756FC7D533C4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6" name="Event Front">
            <a:extLst>
              <a:ext uri="{FF2B5EF4-FFF2-40B4-BE49-F238E27FC236}">
                <a16:creationId xmlns:a16="http://schemas.microsoft.com/office/drawing/2014/main" id="{BEF9F62E-7A73-4702-AE89-C49CA06A4DFC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9" name="Event Front">
            <a:extLst>
              <a:ext uri="{FF2B5EF4-FFF2-40B4-BE49-F238E27FC236}">
                <a16:creationId xmlns:a16="http://schemas.microsoft.com/office/drawing/2014/main" id="{76ED92E1-86E1-4C9D-A0BE-D00255C15666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bg1">
              <a:alpha val="5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131" name="Draw 3" hidden="1">
            <a:extLst>
              <a:ext uri="{FF2B5EF4-FFF2-40B4-BE49-F238E27FC236}">
                <a16:creationId xmlns:a16="http://schemas.microsoft.com/office/drawing/2014/main" id="{43EAFE6E-5298-4A60-85FA-4925474C50C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00000">
            <a:off x="4379030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8F395E1C-61CE-4BEC-BC55-551B1D8D634D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grpSp>
          <p:nvGrpSpPr>
            <p:cNvPr id="60" name="!!Home Button">
              <a:extLst>
                <a:ext uri="{FF2B5EF4-FFF2-40B4-BE49-F238E27FC236}">
                  <a16:creationId xmlns:a16="http://schemas.microsoft.com/office/drawing/2014/main" id="{A670ECF6-7169-48DF-BD93-6DE610BB1B18}"/>
                </a:ext>
              </a:extLst>
            </p:cNvPr>
            <p:cNvGrpSpPr/>
            <p:nvPr/>
          </p:nvGrpSpPr>
          <p:grpSpPr>
            <a:xfrm>
              <a:off x="-567390" y="-560354"/>
              <a:ext cx="1510366" cy="1510366"/>
              <a:chOff x="-567390" y="-560354"/>
              <a:chExt cx="1510366" cy="1510366"/>
            </a:xfrm>
          </p:grpSpPr>
          <p:sp>
            <p:nvSpPr>
              <p:cNvPr id="62" name="Oval 61" hidden="1">
                <a:extLst>
                  <a:ext uri="{FF2B5EF4-FFF2-40B4-BE49-F238E27FC236}">
                    <a16:creationId xmlns:a16="http://schemas.microsoft.com/office/drawing/2014/main" id="{C89F8816-234B-4CE5-94FB-36E46C82F525}"/>
                  </a:ext>
                </a:extLst>
              </p:cNvPr>
              <p:cNvSpPr/>
              <p:nvPr/>
            </p:nvSpPr>
            <p:spPr>
              <a:xfrm>
                <a:off x="-567390" y="-560354"/>
                <a:ext cx="1510366" cy="1510366"/>
              </a:xfrm>
              <a:prstGeom prst="ellipse">
                <a:avLst/>
              </a:prstGeom>
              <a:solidFill>
                <a:srgbClr val="E9A82A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F444C55A-C66E-4870-B03C-731F3F270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237364" y="219074"/>
                <a:ext cx="384404" cy="358776"/>
              </a:xfrm>
              <a:prstGeom prst="rect">
                <a:avLst/>
              </a:prstGeom>
            </p:spPr>
          </p:pic>
        </p:grpSp>
        <p:sp>
          <p:nvSpPr>
            <p:cNvPr id="61" name="!!Hyperlink">
              <a:hlinkClick r:id="rId26" action="ppaction://hlinksldjump"/>
              <a:extLst>
                <a:ext uri="{FF2B5EF4-FFF2-40B4-BE49-F238E27FC236}">
                  <a16:creationId xmlns:a16="http://schemas.microsoft.com/office/drawing/2014/main" id="{A2CD6BA5-E298-415B-944A-167C98C9E400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360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96"/>
                                        </p:tgtEl>
                                      </p:cBhvr>
                                      <p:by x="5181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500" fill="hold"/>
                                        <p:tgtEl>
                                          <p:spTgt spid="96"/>
                                        </p:tgtEl>
                                      </p:cBhvr>
                                      <p:by x="100000" y="5181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14427 0.31343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500" fill="hold"/>
                                        <p:tgtEl>
                                          <p:spTgt spid="106"/>
                                        </p:tgtEl>
                                      </p:cBhvr>
                                      <p:by x="193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500" fill="hold"/>
                                        <p:tgtEl>
                                          <p:spTgt spid="106"/>
                                        </p:tgtEl>
                                      </p:cBhvr>
                                      <p:by x="100000" y="193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2279 -0.31343 " pathEditMode="relative" rAng="0" ptsTypes="AA">
                                      <p:cBhvr>
                                        <p:cTn id="60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567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2" dur="1500" fill="hold"/>
                                        <p:tgtEl>
                                          <p:spTgt spid="80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4" dur="1500" fill="hold"/>
                                        <p:tgtEl>
                                          <p:spTgt spid="80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1.85185E-6 L -0.46497 -0.42384 " pathEditMode="relative" rAng="0" ptsTypes="AA">
                                      <p:cBhvr>
                                        <p:cTn id="6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55" y="-2120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45156" to="345156">
                                      <p:cBhvr>
                                        <p:cTn id="68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500" fill="hold"/>
                                        <p:tgtEl>
                                          <p:spTgt spid="117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5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570592 0.42402 E" pathEditMode="relative" ptsTypes="">
                                      <p:cBhvr>
                                        <p:cTn id="88" dur="1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 to="-600000">
                                      <p:cBhvr>
                                        <p:cTn id="90" dur="1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1" dur="1500" fill="hold"/>
                                        <p:tgtEl>
                                          <p:spTgt spid="116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3" dur="15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4902922 0.42402 E" pathEditMode="relative" ptsTypes="">
                                      <p:cBhvr>
                                        <p:cTn id="105" dur="1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8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00000" to="-300000">
                                      <p:cBhvr>
                                        <p:cTn id="107" dur="1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5" dur="1500" fill="hold"/>
                                        <p:tgtEl>
                                          <p:spTgt spid="118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7" dur="15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406719 0.42402 E" pathEditMode="relative" ptsTypes="">
                                      <p:cBhvr>
                                        <p:cTn id="119" dur="1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27" dur="1500" fill="hold"/>
                                        <p:tgtEl>
                                          <p:spTgt spid="119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29" dur="15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3235137 0.4238857 E" pathEditMode="relative" ptsTypes="">
                                      <p:cBhvr>
                                        <p:cTn id="131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8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300000" to="300000">
                                      <p:cBhvr>
                                        <p:cTn id="133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7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7" dur="1500" fill="hold"/>
                                        <p:tgtEl>
                                          <p:spTgt spid="131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9" dur="15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4.81481E-6 L 0.40677 0.42408 " pathEditMode="relative" rAng="0" ptsTypes="AA">
                                      <p:cBhvr>
                                        <p:cTn id="171" dur="1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21204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 phase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The game continues with an event phase of 7 rounds.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FD53CB-A1B8-44FA-B75C-A20E23F62C42}"/>
              </a:ext>
            </a:extLst>
          </p:cNvPr>
          <p:cNvGrpSpPr/>
          <p:nvPr/>
        </p:nvGrpSpPr>
        <p:grpSpPr>
          <a:xfrm>
            <a:off x="362857" y="1984265"/>
            <a:ext cx="11466286" cy="4484797"/>
            <a:chOff x="362857" y="1984265"/>
            <a:chExt cx="11466286" cy="44847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EA23C4-6B04-42AA-A5F1-409EA3C319DB}"/>
                </a:ext>
              </a:extLst>
            </p:cNvPr>
            <p:cNvSpPr/>
            <p:nvPr/>
          </p:nvSpPr>
          <p:spPr>
            <a:xfrm>
              <a:off x="362857" y="1984265"/>
              <a:ext cx="11466286" cy="4484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251D1B1-F11E-4F07-89EA-52E2C861DC85}"/>
                </a:ext>
              </a:extLst>
            </p:cNvPr>
            <p:cNvSpPr/>
            <p:nvPr/>
          </p:nvSpPr>
          <p:spPr>
            <a:xfrm>
              <a:off x="3294743" y="3667805"/>
              <a:ext cx="5602514" cy="2801257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D603FB8-0430-4E83-8ADE-96EBD35E41CE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04BF777-E4C0-4100-9BE3-0EB655F2F3E7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45F6D8E-76F3-4BF5-AD41-C4183336E9C5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D81ECF-70F6-4E76-8741-A5787CAA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AEED8AE-ABA2-4314-91A9-3A87DA2B0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FC5EA3-D994-4C1B-8977-13E23C08D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91B2B86-F6E8-42A9-861D-78FE8A93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71B140-674F-4589-AA13-E078DAE7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1CFEE74-1AB9-4871-A902-032E120EF634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E916969-44DF-43BC-91DF-F020299B7F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022">
            <a:off x="3654343" y="2158341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B28217C-FA83-43A0-9946-D4E7776D58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97417">
            <a:off x="3664528" y="2161768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123" name="Rectangle: Top Corners Rounded 122">
            <a:extLst>
              <a:ext uri="{FF2B5EF4-FFF2-40B4-BE49-F238E27FC236}">
                <a16:creationId xmlns:a16="http://schemas.microsoft.com/office/drawing/2014/main" id="{A9CD6AD5-BF77-4B1C-B7BC-9168164EA60A}"/>
              </a:ext>
            </a:extLst>
          </p:cNvPr>
          <p:cNvSpPr/>
          <p:nvPr/>
        </p:nvSpPr>
        <p:spPr>
          <a:xfrm rot="5400000">
            <a:off x="-624112" y="2865334"/>
            <a:ext cx="3970896" cy="2722672"/>
          </a:xfrm>
          <a:prstGeom prst="round2SameRect">
            <a:avLst>
              <a:gd name="adj1" fmla="val 1274"/>
              <a:gd name="adj2" fmla="val 0"/>
            </a:avLst>
          </a:pr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440943-DBBE-48E4-9E2C-64122B5E43E0}"/>
              </a:ext>
            </a:extLst>
          </p:cNvPr>
          <p:cNvGrpSpPr/>
          <p:nvPr/>
        </p:nvGrpSpPr>
        <p:grpSpPr>
          <a:xfrm>
            <a:off x="362397" y="2488963"/>
            <a:ext cx="2178368" cy="892552"/>
            <a:chOff x="362397" y="2550967"/>
            <a:chExt cx="2178368" cy="892552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BACCC6E-2A0E-48DF-86C3-BC35B8756D87}"/>
                </a:ext>
              </a:extLst>
            </p:cNvPr>
            <p:cNvSpPr/>
            <p:nvPr/>
          </p:nvSpPr>
          <p:spPr>
            <a:xfrm>
              <a:off x="362397" y="2653272"/>
              <a:ext cx="183834" cy="380164"/>
            </a:xfrm>
            <a:custGeom>
              <a:avLst/>
              <a:gdLst>
                <a:gd name="connsiteX0" fmla="*/ 353378 w 728662"/>
                <a:gd name="connsiteY0" fmla="*/ 1506855 h 1506854"/>
                <a:gd name="connsiteX1" fmla="*/ 353378 w 728662"/>
                <a:gd name="connsiteY1" fmla="*/ 582930 h 1506854"/>
                <a:gd name="connsiteX2" fmla="*/ 0 w 728662"/>
                <a:gd name="connsiteY2" fmla="*/ 582930 h 1506854"/>
                <a:gd name="connsiteX3" fmla="*/ 0 w 728662"/>
                <a:gd name="connsiteY3" fmla="*/ 310515 h 1506854"/>
                <a:gd name="connsiteX4" fmla="*/ 162878 w 728662"/>
                <a:gd name="connsiteY4" fmla="*/ 297180 h 1506854"/>
                <a:gd name="connsiteX5" fmla="*/ 294323 w 728662"/>
                <a:gd name="connsiteY5" fmla="*/ 246698 h 1506854"/>
                <a:gd name="connsiteX6" fmla="*/ 432435 w 728662"/>
                <a:gd name="connsiteY6" fmla="*/ 0 h 1506854"/>
                <a:gd name="connsiteX7" fmla="*/ 728663 w 728662"/>
                <a:gd name="connsiteY7" fmla="*/ 0 h 1506854"/>
                <a:gd name="connsiteX8" fmla="*/ 728663 w 728662"/>
                <a:gd name="connsiteY8" fmla="*/ 1506855 h 1506854"/>
                <a:gd name="connsiteX9" fmla="*/ 353378 w 728662"/>
                <a:gd name="connsiteY9" fmla="*/ 1506855 h 150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2" h="1506854">
                  <a:moveTo>
                    <a:pt x="353378" y="1506855"/>
                  </a:moveTo>
                  <a:lnTo>
                    <a:pt x="353378" y="582930"/>
                  </a:lnTo>
                  <a:lnTo>
                    <a:pt x="0" y="582930"/>
                  </a:lnTo>
                  <a:lnTo>
                    <a:pt x="0" y="310515"/>
                  </a:lnTo>
                  <a:cubicBezTo>
                    <a:pt x="60960" y="310515"/>
                    <a:pt x="115253" y="305753"/>
                    <a:pt x="162878" y="297180"/>
                  </a:cubicBezTo>
                  <a:cubicBezTo>
                    <a:pt x="210503" y="288608"/>
                    <a:pt x="254317" y="271463"/>
                    <a:pt x="294323" y="246698"/>
                  </a:cubicBezTo>
                  <a:cubicBezTo>
                    <a:pt x="385762" y="197168"/>
                    <a:pt x="432435" y="115253"/>
                    <a:pt x="432435" y="0"/>
                  </a:cubicBezTo>
                  <a:lnTo>
                    <a:pt x="728663" y="0"/>
                  </a:lnTo>
                  <a:lnTo>
                    <a:pt x="728663" y="1506855"/>
                  </a:lnTo>
                  <a:lnTo>
                    <a:pt x="353378" y="1506855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841A912-864E-49A7-8274-DD2BCA813BD4}"/>
                </a:ext>
              </a:extLst>
            </p:cNvPr>
            <p:cNvSpPr txBox="1"/>
            <p:nvPr/>
          </p:nvSpPr>
          <p:spPr>
            <a:xfrm>
              <a:off x="639625" y="2550967"/>
              <a:ext cx="1901140" cy="892552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At the start of each round, turn over the top Event card and read out the news</a:t>
              </a:r>
              <a:endParaRPr lang="en-GB" sz="1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6162245-FE4F-4852-B03D-AEDB5B23EEAD}"/>
              </a:ext>
            </a:extLst>
          </p:cNvPr>
          <p:cNvGrpSpPr/>
          <p:nvPr/>
        </p:nvGrpSpPr>
        <p:grpSpPr>
          <a:xfrm>
            <a:off x="308580" y="3531388"/>
            <a:ext cx="2232185" cy="692497"/>
            <a:chOff x="308580" y="3441840"/>
            <a:chExt cx="2232185" cy="692497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6AB14F0-0011-47EC-8114-8AC4C00D456D}"/>
                </a:ext>
              </a:extLst>
            </p:cNvPr>
            <p:cNvSpPr/>
            <p:nvPr/>
          </p:nvSpPr>
          <p:spPr>
            <a:xfrm>
              <a:off x="308580" y="3544145"/>
              <a:ext cx="291468" cy="380165"/>
            </a:xfrm>
            <a:custGeom>
              <a:avLst/>
              <a:gdLst>
                <a:gd name="connsiteX0" fmla="*/ 0 w 1170622"/>
                <a:gd name="connsiteY0" fmla="*/ 1523048 h 1526857"/>
                <a:gd name="connsiteX1" fmla="*/ 15240 w 1170622"/>
                <a:gd name="connsiteY1" fmla="*/ 1385888 h 1526857"/>
                <a:gd name="connsiteX2" fmla="*/ 59055 w 1170622"/>
                <a:gd name="connsiteY2" fmla="*/ 1252538 h 1526857"/>
                <a:gd name="connsiteX3" fmla="*/ 130493 w 1170622"/>
                <a:gd name="connsiteY3" fmla="*/ 1129665 h 1526857"/>
                <a:gd name="connsiteX4" fmla="*/ 228600 w 1170622"/>
                <a:gd name="connsiteY4" fmla="*/ 1022985 h 1526857"/>
                <a:gd name="connsiteX5" fmla="*/ 252413 w 1170622"/>
                <a:gd name="connsiteY5" fmla="*/ 1005840 h 1526857"/>
                <a:gd name="connsiteX6" fmla="*/ 282893 w 1170622"/>
                <a:gd name="connsiteY6" fmla="*/ 982027 h 1526857"/>
                <a:gd name="connsiteX7" fmla="*/ 313373 w 1170622"/>
                <a:gd name="connsiteY7" fmla="*/ 958215 h 1526857"/>
                <a:gd name="connsiteX8" fmla="*/ 337185 w 1170622"/>
                <a:gd name="connsiteY8" fmla="*/ 941070 h 1526857"/>
                <a:gd name="connsiteX9" fmla="*/ 424815 w 1170622"/>
                <a:gd name="connsiteY9" fmla="*/ 880110 h 1526857"/>
                <a:gd name="connsiteX10" fmla="*/ 611505 w 1170622"/>
                <a:gd name="connsiteY10" fmla="*/ 758190 h 1526857"/>
                <a:gd name="connsiteX11" fmla="*/ 752475 w 1170622"/>
                <a:gd name="connsiteY11" fmla="*/ 636270 h 1526857"/>
                <a:gd name="connsiteX12" fmla="*/ 788670 w 1170622"/>
                <a:gd name="connsiteY12" fmla="*/ 579120 h 1526857"/>
                <a:gd name="connsiteX13" fmla="*/ 802005 w 1170622"/>
                <a:gd name="connsiteY13" fmla="*/ 507683 h 1526857"/>
                <a:gd name="connsiteX14" fmla="*/ 749618 w 1170622"/>
                <a:gd name="connsiteY14" fmla="*/ 370523 h 1526857"/>
                <a:gd name="connsiteX15" fmla="*/ 692468 w 1170622"/>
                <a:gd name="connsiteY15" fmla="*/ 333375 h 1526857"/>
                <a:gd name="connsiteX16" fmla="*/ 615315 w 1170622"/>
                <a:gd name="connsiteY16" fmla="*/ 318135 h 1526857"/>
                <a:gd name="connsiteX17" fmla="*/ 502920 w 1170622"/>
                <a:gd name="connsiteY17" fmla="*/ 340042 h 1526857"/>
                <a:gd name="connsiteX18" fmla="*/ 425768 w 1170622"/>
                <a:gd name="connsiteY18" fmla="*/ 401955 h 1526857"/>
                <a:gd name="connsiteX19" fmla="*/ 381953 w 1170622"/>
                <a:gd name="connsiteY19" fmla="*/ 499110 h 1526857"/>
                <a:gd name="connsiteX20" fmla="*/ 368618 w 1170622"/>
                <a:gd name="connsiteY20" fmla="*/ 624840 h 1526857"/>
                <a:gd name="connsiteX21" fmla="*/ 35243 w 1170622"/>
                <a:gd name="connsiteY21" fmla="*/ 624840 h 1526857"/>
                <a:gd name="connsiteX22" fmla="*/ 74295 w 1170622"/>
                <a:gd name="connsiteY22" fmla="*/ 368617 h 1526857"/>
                <a:gd name="connsiteX23" fmla="*/ 187643 w 1170622"/>
                <a:gd name="connsiteY23" fmla="*/ 171450 h 1526857"/>
                <a:gd name="connsiteX24" fmla="*/ 369570 w 1170622"/>
                <a:gd name="connsiteY24" fmla="*/ 44767 h 1526857"/>
                <a:gd name="connsiteX25" fmla="*/ 612458 w 1170622"/>
                <a:gd name="connsiteY25" fmla="*/ 0 h 1526857"/>
                <a:gd name="connsiteX26" fmla="*/ 991553 w 1170622"/>
                <a:gd name="connsiteY26" fmla="*/ 117158 h 1526857"/>
                <a:gd name="connsiteX27" fmla="*/ 1114425 w 1170622"/>
                <a:gd name="connsiteY27" fmla="*/ 273367 h 1526857"/>
                <a:gd name="connsiteX28" fmla="*/ 1156335 w 1170622"/>
                <a:gd name="connsiteY28" fmla="*/ 479108 h 1526857"/>
                <a:gd name="connsiteX29" fmla="*/ 1031558 w 1170622"/>
                <a:gd name="connsiteY29" fmla="*/ 802005 h 1526857"/>
                <a:gd name="connsiteX30" fmla="*/ 743903 w 1170622"/>
                <a:gd name="connsiteY30" fmla="*/ 1011555 h 1526857"/>
                <a:gd name="connsiteX31" fmla="*/ 706755 w 1170622"/>
                <a:gd name="connsiteY31" fmla="*/ 1034415 h 1526857"/>
                <a:gd name="connsiteX32" fmla="*/ 683895 w 1170622"/>
                <a:gd name="connsiteY32" fmla="*/ 1048702 h 1526857"/>
                <a:gd name="connsiteX33" fmla="*/ 656273 w 1170622"/>
                <a:gd name="connsiteY33" fmla="*/ 1065848 h 1526857"/>
                <a:gd name="connsiteX34" fmla="*/ 633413 w 1170622"/>
                <a:gd name="connsiteY34" fmla="*/ 1081088 h 1526857"/>
                <a:gd name="connsiteX35" fmla="*/ 571500 w 1170622"/>
                <a:gd name="connsiteY35" fmla="*/ 1130618 h 1526857"/>
                <a:gd name="connsiteX36" fmla="*/ 480060 w 1170622"/>
                <a:gd name="connsiteY36" fmla="*/ 1215390 h 1526857"/>
                <a:gd name="connsiteX37" fmla="*/ 1170623 w 1170622"/>
                <a:gd name="connsiteY37" fmla="*/ 1215390 h 1526857"/>
                <a:gd name="connsiteX38" fmla="*/ 1170623 w 1170622"/>
                <a:gd name="connsiteY38" fmla="*/ 1526858 h 1526857"/>
                <a:gd name="connsiteX39" fmla="*/ 0 w 1170622"/>
                <a:gd name="connsiteY39" fmla="*/ 1526858 h 152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70622" h="1526857">
                  <a:moveTo>
                    <a:pt x="0" y="1523048"/>
                  </a:moveTo>
                  <a:cubicBezTo>
                    <a:pt x="0" y="1477327"/>
                    <a:pt x="4763" y="1431608"/>
                    <a:pt x="15240" y="1385888"/>
                  </a:cubicBezTo>
                  <a:cubicBezTo>
                    <a:pt x="25718" y="1340168"/>
                    <a:pt x="40005" y="1295400"/>
                    <a:pt x="59055" y="1252538"/>
                  </a:cubicBezTo>
                  <a:cubicBezTo>
                    <a:pt x="78105" y="1209675"/>
                    <a:pt x="101918" y="1168718"/>
                    <a:pt x="130493" y="1129665"/>
                  </a:cubicBezTo>
                  <a:cubicBezTo>
                    <a:pt x="159068" y="1090613"/>
                    <a:pt x="191453" y="1055370"/>
                    <a:pt x="228600" y="1022985"/>
                  </a:cubicBezTo>
                  <a:cubicBezTo>
                    <a:pt x="235268" y="1019175"/>
                    <a:pt x="242888" y="1012508"/>
                    <a:pt x="252413" y="1005840"/>
                  </a:cubicBezTo>
                  <a:cubicBezTo>
                    <a:pt x="261938" y="998220"/>
                    <a:pt x="272415" y="990600"/>
                    <a:pt x="282893" y="982027"/>
                  </a:cubicBezTo>
                  <a:cubicBezTo>
                    <a:pt x="293370" y="973455"/>
                    <a:pt x="303848" y="965835"/>
                    <a:pt x="313373" y="958215"/>
                  </a:cubicBezTo>
                  <a:cubicBezTo>
                    <a:pt x="322898" y="950595"/>
                    <a:pt x="330518" y="944880"/>
                    <a:pt x="337185" y="941070"/>
                  </a:cubicBezTo>
                  <a:lnTo>
                    <a:pt x="424815" y="880110"/>
                  </a:lnTo>
                  <a:lnTo>
                    <a:pt x="611505" y="758190"/>
                  </a:lnTo>
                  <a:cubicBezTo>
                    <a:pt x="673418" y="715328"/>
                    <a:pt x="720090" y="675323"/>
                    <a:pt x="752475" y="636270"/>
                  </a:cubicBezTo>
                  <a:cubicBezTo>
                    <a:pt x="767715" y="621030"/>
                    <a:pt x="779145" y="601980"/>
                    <a:pt x="788670" y="579120"/>
                  </a:cubicBezTo>
                  <a:cubicBezTo>
                    <a:pt x="797243" y="556260"/>
                    <a:pt x="802005" y="532448"/>
                    <a:pt x="802005" y="507683"/>
                  </a:cubicBezTo>
                  <a:cubicBezTo>
                    <a:pt x="802005" y="453390"/>
                    <a:pt x="784860" y="407670"/>
                    <a:pt x="749618" y="370523"/>
                  </a:cubicBezTo>
                  <a:cubicBezTo>
                    <a:pt x="734378" y="355283"/>
                    <a:pt x="715328" y="342900"/>
                    <a:pt x="692468" y="333375"/>
                  </a:cubicBezTo>
                  <a:cubicBezTo>
                    <a:pt x="668655" y="322898"/>
                    <a:pt x="643890" y="318135"/>
                    <a:pt x="615315" y="318135"/>
                  </a:cubicBezTo>
                  <a:cubicBezTo>
                    <a:pt x="571500" y="318135"/>
                    <a:pt x="534353" y="325755"/>
                    <a:pt x="502920" y="340042"/>
                  </a:cubicBezTo>
                  <a:cubicBezTo>
                    <a:pt x="472440" y="354330"/>
                    <a:pt x="446723" y="375285"/>
                    <a:pt x="425768" y="401955"/>
                  </a:cubicBezTo>
                  <a:cubicBezTo>
                    <a:pt x="405765" y="428625"/>
                    <a:pt x="390525" y="461010"/>
                    <a:pt x="381953" y="499110"/>
                  </a:cubicBezTo>
                  <a:cubicBezTo>
                    <a:pt x="372428" y="537210"/>
                    <a:pt x="368618" y="579120"/>
                    <a:pt x="368618" y="624840"/>
                  </a:cubicBezTo>
                  <a:lnTo>
                    <a:pt x="35243" y="624840"/>
                  </a:lnTo>
                  <a:cubicBezTo>
                    <a:pt x="35243" y="531495"/>
                    <a:pt x="48578" y="445770"/>
                    <a:pt x="74295" y="368617"/>
                  </a:cubicBezTo>
                  <a:cubicBezTo>
                    <a:pt x="100013" y="291465"/>
                    <a:pt x="138113" y="225742"/>
                    <a:pt x="187643" y="171450"/>
                  </a:cubicBezTo>
                  <a:cubicBezTo>
                    <a:pt x="237173" y="117158"/>
                    <a:pt x="298133" y="75248"/>
                    <a:pt x="369570" y="44767"/>
                  </a:cubicBezTo>
                  <a:cubicBezTo>
                    <a:pt x="441008" y="15240"/>
                    <a:pt x="521970" y="0"/>
                    <a:pt x="612458" y="0"/>
                  </a:cubicBezTo>
                  <a:cubicBezTo>
                    <a:pt x="764858" y="0"/>
                    <a:pt x="891540" y="39053"/>
                    <a:pt x="991553" y="117158"/>
                  </a:cubicBezTo>
                  <a:cubicBezTo>
                    <a:pt x="1045845" y="161925"/>
                    <a:pt x="1086803" y="214313"/>
                    <a:pt x="1114425" y="273367"/>
                  </a:cubicBezTo>
                  <a:cubicBezTo>
                    <a:pt x="1142048" y="332423"/>
                    <a:pt x="1156335" y="401003"/>
                    <a:pt x="1156335" y="479108"/>
                  </a:cubicBezTo>
                  <a:cubicBezTo>
                    <a:pt x="1156335" y="604838"/>
                    <a:pt x="1114425" y="712470"/>
                    <a:pt x="1031558" y="802005"/>
                  </a:cubicBezTo>
                  <a:cubicBezTo>
                    <a:pt x="995363" y="838200"/>
                    <a:pt x="899160" y="907733"/>
                    <a:pt x="743903" y="1011555"/>
                  </a:cubicBezTo>
                  <a:cubicBezTo>
                    <a:pt x="728663" y="1020127"/>
                    <a:pt x="716280" y="1027748"/>
                    <a:pt x="706755" y="1034415"/>
                  </a:cubicBezTo>
                  <a:cubicBezTo>
                    <a:pt x="697230" y="1041083"/>
                    <a:pt x="689610" y="1045845"/>
                    <a:pt x="683895" y="1048702"/>
                  </a:cubicBezTo>
                  <a:cubicBezTo>
                    <a:pt x="674370" y="1055370"/>
                    <a:pt x="664845" y="1061085"/>
                    <a:pt x="656273" y="1065848"/>
                  </a:cubicBezTo>
                  <a:cubicBezTo>
                    <a:pt x="647700" y="1070610"/>
                    <a:pt x="640080" y="1075373"/>
                    <a:pt x="633413" y="1081088"/>
                  </a:cubicBezTo>
                  <a:lnTo>
                    <a:pt x="571500" y="1130618"/>
                  </a:lnTo>
                  <a:lnTo>
                    <a:pt x="480060" y="1215390"/>
                  </a:lnTo>
                  <a:lnTo>
                    <a:pt x="1170623" y="1215390"/>
                  </a:lnTo>
                  <a:lnTo>
                    <a:pt x="1170623" y="1526858"/>
                  </a:lnTo>
                  <a:lnTo>
                    <a:pt x="0" y="1526858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0889DFA-5305-4F34-96FD-DAC4E52772B4}"/>
                </a:ext>
              </a:extLst>
            </p:cNvPr>
            <p:cNvSpPr txBox="1"/>
            <p:nvPr/>
          </p:nvSpPr>
          <p:spPr>
            <a:xfrm>
              <a:off x="639625" y="3441840"/>
              <a:ext cx="1901140" cy="69249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Draw up to 4 cards from Tech, Upgrade or Action piles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672CC1-2F93-4A2A-880A-7F59BF10DFC5}"/>
              </a:ext>
            </a:extLst>
          </p:cNvPr>
          <p:cNvGrpSpPr/>
          <p:nvPr/>
        </p:nvGrpSpPr>
        <p:grpSpPr>
          <a:xfrm>
            <a:off x="307229" y="4373758"/>
            <a:ext cx="2233536" cy="380166"/>
            <a:chOff x="307229" y="4296518"/>
            <a:chExt cx="2233536" cy="380166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52FCB7F-F055-4B51-A6FD-EFDC6799DB03}"/>
                </a:ext>
              </a:extLst>
            </p:cNvPr>
            <p:cNvSpPr/>
            <p:nvPr/>
          </p:nvSpPr>
          <p:spPr>
            <a:xfrm>
              <a:off x="307229" y="4296518"/>
              <a:ext cx="294170" cy="380166"/>
            </a:xfrm>
            <a:custGeom>
              <a:avLst/>
              <a:gdLst>
                <a:gd name="connsiteX0" fmla="*/ 1004888 w 1192529"/>
                <a:gd name="connsiteY0" fmla="*/ 1430655 h 1541144"/>
                <a:gd name="connsiteX1" fmla="*/ 822960 w 1192529"/>
                <a:gd name="connsiteY1" fmla="*/ 1513523 h 1541144"/>
                <a:gd name="connsiteX2" fmla="*/ 602933 w 1192529"/>
                <a:gd name="connsiteY2" fmla="*/ 1541145 h 1541144"/>
                <a:gd name="connsiteX3" fmla="*/ 172403 w 1192529"/>
                <a:gd name="connsiteY3" fmla="*/ 1406842 h 1541144"/>
                <a:gd name="connsiteX4" fmla="*/ 42863 w 1192529"/>
                <a:gd name="connsiteY4" fmla="*/ 1226820 h 1541144"/>
                <a:gd name="connsiteX5" fmla="*/ 0 w 1192529"/>
                <a:gd name="connsiteY5" fmla="*/ 978217 h 1541144"/>
                <a:gd name="connsiteX6" fmla="*/ 334328 w 1192529"/>
                <a:gd name="connsiteY6" fmla="*/ 978217 h 1541144"/>
                <a:gd name="connsiteX7" fmla="*/ 600075 w 1192529"/>
                <a:gd name="connsiteY7" fmla="*/ 1246823 h 1541144"/>
                <a:gd name="connsiteX8" fmla="*/ 690563 w 1192529"/>
                <a:gd name="connsiteY8" fmla="*/ 1237298 h 1541144"/>
                <a:gd name="connsiteX9" fmla="*/ 766763 w 1192529"/>
                <a:gd name="connsiteY9" fmla="*/ 1200150 h 1541144"/>
                <a:gd name="connsiteX10" fmla="*/ 835343 w 1192529"/>
                <a:gd name="connsiteY10" fmla="*/ 1059180 h 1541144"/>
                <a:gd name="connsiteX11" fmla="*/ 764858 w 1192529"/>
                <a:gd name="connsiteY11" fmla="*/ 901065 h 1541144"/>
                <a:gd name="connsiteX12" fmla="*/ 576263 w 1192529"/>
                <a:gd name="connsiteY12" fmla="*/ 853440 h 1541144"/>
                <a:gd name="connsiteX13" fmla="*/ 481965 w 1192529"/>
                <a:gd name="connsiteY13" fmla="*/ 860107 h 1541144"/>
                <a:gd name="connsiteX14" fmla="*/ 481965 w 1192529"/>
                <a:gd name="connsiteY14" fmla="*/ 605790 h 1541144"/>
                <a:gd name="connsiteX15" fmla="*/ 529590 w 1192529"/>
                <a:gd name="connsiteY15" fmla="*/ 605790 h 1541144"/>
                <a:gd name="connsiteX16" fmla="*/ 557213 w 1192529"/>
                <a:gd name="connsiteY16" fmla="*/ 605790 h 1541144"/>
                <a:gd name="connsiteX17" fmla="*/ 576263 w 1192529"/>
                <a:gd name="connsiteY17" fmla="*/ 608647 h 1541144"/>
                <a:gd name="connsiteX18" fmla="*/ 733425 w 1192529"/>
                <a:gd name="connsiteY18" fmla="*/ 578167 h 1541144"/>
                <a:gd name="connsiteX19" fmla="*/ 813435 w 1192529"/>
                <a:gd name="connsiteY19" fmla="*/ 446722 h 1541144"/>
                <a:gd name="connsiteX20" fmla="*/ 754380 w 1192529"/>
                <a:gd name="connsiteY20" fmla="*/ 340042 h 1541144"/>
                <a:gd name="connsiteX21" fmla="*/ 688658 w 1192529"/>
                <a:gd name="connsiteY21" fmla="*/ 307657 h 1541144"/>
                <a:gd name="connsiteX22" fmla="*/ 603885 w 1192529"/>
                <a:gd name="connsiteY22" fmla="*/ 297180 h 1541144"/>
                <a:gd name="connsiteX23" fmla="*/ 377190 w 1192529"/>
                <a:gd name="connsiteY23" fmla="*/ 509588 h 1541144"/>
                <a:gd name="connsiteX24" fmla="*/ 42863 w 1192529"/>
                <a:gd name="connsiteY24" fmla="*/ 509588 h 1541144"/>
                <a:gd name="connsiteX25" fmla="*/ 200978 w 1192529"/>
                <a:gd name="connsiteY25" fmla="*/ 137160 h 1541144"/>
                <a:gd name="connsiteX26" fmla="*/ 603885 w 1192529"/>
                <a:gd name="connsiteY26" fmla="*/ 0 h 1541144"/>
                <a:gd name="connsiteX27" fmla="*/ 966788 w 1192529"/>
                <a:gd name="connsiteY27" fmla="*/ 91440 h 1541144"/>
                <a:gd name="connsiteX28" fmla="*/ 1147763 w 1192529"/>
                <a:gd name="connsiteY28" fmla="*/ 416242 h 1541144"/>
                <a:gd name="connsiteX29" fmla="*/ 1095375 w 1192529"/>
                <a:gd name="connsiteY29" fmla="*/ 606742 h 1541144"/>
                <a:gd name="connsiteX30" fmla="*/ 944880 w 1192529"/>
                <a:gd name="connsiteY30" fmla="*/ 710565 h 1541144"/>
                <a:gd name="connsiteX31" fmla="*/ 1192530 w 1192529"/>
                <a:gd name="connsiteY31" fmla="*/ 1061085 h 1541144"/>
                <a:gd name="connsiteX32" fmla="*/ 1004888 w 1192529"/>
                <a:gd name="connsiteY32" fmla="*/ 1430655 h 154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92529" h="1541144">
                  <a:moveTo>
                    <a:pt x="1004888" y="1430655"/>
                  </a:moveTo>
                  <a:cubicBezTo>
                    <a:pt x="950595" y="1467803"/>
                    <a:pt x="889635" y="1495425"/>
                    <a:pt x="822960" y="1513523"/>
                  </a:cubicBezTo>
                  <a:cubicBezTo>
                    <a:pt x="756285" y="1531620"/>
                    <a:pt x="682943" y="1541145"/>
                    <a:pt x="602933" y="1541145"/>
                  </a:cubicBezTo>
                  <a:cubicBezTo>
                    <a:pt x="427673" y="1541145"/>
                    <a:pt x="284798" y="1496378"/>
                    <a:pt x="172403" y="1406842"/>
                  </a:cubicBezTo>
                  <a:cubicBezTo>
                    <a:pt x="115253" y="1355407"/>
                    <a:pt x="71438" y="1295400"/>
                    <a:pt x="42863" y="1226820"/>
                  </a:cubicBezTo>
                  <a:cubicBezTo>
                    <a:pt x="14288" y="1158240"/>
                    <a:pt x="0" y="1075373"/>
                    <a:pt x="0" y="978217"/>
                  </a:cubicBezTo>
                  <a:lnTo>
                    <a:pt x="334328" y="978217"/>
                  </a:lnTo>
                  <a:cubicBezTo>
                    <a:pt x="334328" y="1157288"/>
                    <a:pt x="422910" y="1246823"/>
                    <a:pt x="600075" y="1246823"/>
                  </a:cubicBezTo>
                  <a:cubicBezTo>
                    <a:pt x="634365" y="1246823"/>
                    <a:pt x="663893" y="1243965"/>
                    <a:pt x="690563" y="1237298"/>
                  </a:cubicBezTo>
                  <a:cubicBezTo>
                    <a:pt x="716280" y="1230630"/>
                    <a:pt x="741998" y="1218248"/>
                    <a:pt x="766763" y="1200150"/>
                  </a:cubicBezTo>
                  <a:cubicBezTo>
                    <a:pt x="812483" y="1171575"/>
                    <a:pt x="835343" y="1124903"/>
                    <a:pt x="835343" y="1059180"/>
                  </a:cubicBezTo>
                  <a:cubicBezTo>
                    <a:pt x="835343" y="985838"/>
                    <a:pt x="811530" y="932497"/>
                    <a:pt x="764858" y="901065"/>
                  </a:cubicBezTo>
                  <a:cubicBezTo>
                    <a:pt x="718185" y="868680"/>
                    <a:pt x="655320" y="853440"/>
                    <a:pt x="576263" y="853440"/>
                  </a:cubicBezTo>
                  <a:lnTo>
                    <a:pt x="481965" y="860107"/>
                  </a:lnTo>
                  <a:lnTo>
                    <a:pt x="481965" y="605790"/>
                  </a:lnTo>
                  <a:lnTo>
                    <a:pt x="529590" y="605790"/>
                  </a:lnTo>
                  <a:cubicBezTo>
                    <a:pt x="540068" y="605790"/>
                    <a:pt x="549593" y="605790"/>
                    <a:pt x="557213" y="605790"/>
                  </a:cubicBezTo>
                  <a:cubicBezTo>
                    <a:pt x="564833" y="605790"/>
                    <a:pt x="571500" y="606742"/>
                    <a:pt x="576263" y="608647"/>
                  </a:cubicBezTo>
                  <a:cubicBezTo>
                    <a:pt x="637223" y="608647"/>
                    <a:pt x="689610" y="598170"/>
                    <a:pt x="733425" y="578167"/>
                  </a:cubicBezTo>
                  <a:cubicBezTo>
                    <a:pt x="786765" y="552450"/>
                    <a:pt x="813435" y="508635"/>
                    <a:pt x="813435" y="446722"/>
                  </a:cubicBezTo>
                  <a:cubicBezTo>
                    <a:pt x="813435" y="401955"/>
                    <a:pt x="793433" y="366713"/>
                    <a:pt x="754380" y="340042"/>
                  </a:cubicBezTo>
                  <a:cubicBezTo>
                    <a:pt x="736283" y="324803"/>
                    <a:pt x="714375" y="314325"/>
                    <a:pt x="688658" y="307657"/>
                  </a:cubicBezTo>
                  <a:cubicBezTo>
                    <a:pt x="662940" y="300990"/>
                    <a:pt x="634365" y="297180"/>
                    <a:pt x="603885" y="297180"/>
                  </a:cubicBezTo>
                  <a:cubicBezTo>
                    <a:pt x="452438" y="297180"/>
                    <a:pt x="377190" y="367665"/>
                    <a:pt x="377190" y="509588"/>
                  </a:cubicBezTo>
                  <a:lnTo>
                    <a:pt x="42863" y="509588"/>
                  </a:lnTo>
                  <a:cubicBezTo>
                    <a:pt x="42863" y="349567"/>
                    <a:pt x="95250" y="225742"/>
                    <a:pt x="200978" y="137160"/>
                  </a:cubicBezTo>
                  <a:cubicBezTo>
                    <a:pt x="306705" y="45720"/>
                    <a:pt x="441008" y="0"/>
                    <a:pt x="603885" y="0"/>
                  </a:cubicBezTo>
                  <a:cubicBezTo>
                    <a:pt x="748665" y="0"/>
                    <a:pt x="869633" y="30480"/>
                    <a:pt x="966788" y="91440"/>
                  </a:cubicBezTo>
                  <a:cubicBezTo>
                    <a:pt x="1086803" y="165735"/>
                    <a:pt x="1147763" y="274320"/>
                    <a:pt x="1147763" y="416242"/>
                  </a:cubicBezTo>
                  <a:cubicBezTo>
                    <a:pt x="1147763" y="488632"/>
                    <a:pt x="1130618" y="552450"/>
                    <a:pt x="1095375" y="606742"/>
                  </a:cubicBezTo>
                  <a:cubicBezTo>
                    <a:pt x="1060133" y="661035"/>
                    <a:pt x="1009650" y="695325"/>
                    <a:pt x="944880" y="710565"/>
                  </a:cubicBezTo>
                  <a:cubicBezTo>
                    <a:pt x="1109663" y="756285"/>
                    <a:pt x="1192530" y="873442"/>
                    <a:pt x="1192530" y="1061085"/>
                  </a:cubicBezTo>
                  <a:cubicBezTo>
                    <a:pt x="1192530" y="1210628"/>
                    <a:pt x="1129665" y="1334453"/>
                    <a:pt x="1004888" y="1430655"/>
                  </a:cubicBez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7FA771B-7E6E-4B50-B01C-B680DF15A164}"/>
                </a:ext>
              </a:extLst>
            </p:cNvPr>
            <p:cNvSpPr txBox="1"/>
            <p:nvPr/>
          </p:nvSpPr>
          <p:spPr>
            <a:xfrm>
              <a:off x="639625" y="4332712"/>
              <a:ext cx="1901140" cy="29238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Spend up to 5 coins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4DDDB1-0C4C-4F21-8F78-48212FACE55E}"/>
              </a:ext>
            </a:extLst>
          </p:cNvPr>
          <p:cNvGrpSpPr/>
          <p:nvPr/>
        </p:nvGrpSpPr>
        <p:grpSpPr>
          <a:xfrm>
            <a:off x="304551" y="4903796"/>
            <a:ext cx="2236214" cy="1092607"/>
            <a:chOff x="304551" y="4970090"/>
            <a:chExt cx="2236214" cy="109260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FA81BA6-701A-4175-8B7A-6B2484404386}"/>
                </a:ext>
              </a:extLst>
            </p:cNvPr>
            <p:cNvSpPr/>
            <p:nvPr/>
          </p:nvSpPr>
          <p:spPr>
            <a:xfrm>
              <a:off x="304551" y="5065115"/>
              <a:ext cx="299525" cy="380166"/>
            </a:xfrm>
            <a:custGeom>
              <a:avLst/>
              <a:gdLst>
                <a:gd name="connsiteX0" fmla="*/ 997268 w 1188720"/>
                <a:gd name="connsiteY0" fmla="*/ 1174433 h 1508760"/>
                <a:gd name="connsiteX1" fmla="*/ 997268 w 1188720"/>
                <a:gd name="connsiteY1" fmla="*/ 1508760 h 1508760"/>
                <a:gd name="connsiteX2" fmla="*/ 641033 w 1188720"/>
                <a:gd name="connsiteY2" fmla="*/ 1508760 h 1508760"/>
                <a:gd name="connsiteX3" fmla="*/ 641033 w 1188720"/>
                <a:gd name="connsiteY3" fmla="*/ 1174433 h 1508760"/>
                <a:gd name="connsiteX4" fmla="*/ 0 w 1188720"/>
                <a:gd name="connsiteY4" fmla="*/ 1174433 h 1508760"/>
                <a:gd name="connsiteX5" fmla="*/ 0 w 1188720"/>
                <a:gd name="connsiteY5" fmla="*/ 828675 h 1508760"/>
                <a:gd name="connsiteX6" fmla="*/ 654368 w 1188720"/>
                <a:gd name="connsiteY6" fmla="*/ 0 h 1508760"/>
                <a:gd name="connsiteX7" fmla="*/ 998220 w 1188720"/>
                <a:gd name="connsiteY7" fmla="*/ 0 h 1508760"/>
                <a:gd name="connsiteX8" fmla="*/ 998220 w 1188720"/>
                <a:gd name="connsiteY8" fmla="*/ 862013 h 1508760"/>
                <a:gd name="connsiteX9" fmla="*/ 1188720 w 1188720"/>
                <a:gd name="connsiteY9" fmla="*/ 863918 h 1508760"/>
                <a:gd name="connsiteX10" fmla="*/ 1188720 w 1188720"/>
                <a:gd name="connsiteY10" fmla="*/ 1174433 h 1508760"/>
                <a:gd name="connsiteX11" fmla="*/ 997268 w 1188720"/>
                <a:gd name="connsiteY11" fmla="*/ 1174433 h 1508760"/>
                <a:gd name="connsiteX12" fmla="*/ 650558 w 1188720"/>
                <a:gd name="connsiteY12" fmla="*/ 375285 h 1508760"/>
                <a:gd name="connsiteX13" fmla="*/ 280988 w 1188720"/>
                <a:gd name="connsiteY13" fmla="*/ 864870 h 1508760"/>
                <a:gd name="connsiteX14" fmla="*/ 650558 w 1188720"/>
                <a:gd name="connsiteY14" fmla="*/ 864870 h 1508760"/>
                <a:gd name="connsiteX15" fmla="*/ 650558 w 1188720"/>
                <a:gd name="connsiteY15" fmla="*/ 375285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8720" h="1508760">
                  <a:moveTo>
                    <a:pt x="997268" y="1174433"/>
                  </a:moveTo>
                  <a:lnTo>
                    <a:pt x="997268" y="1508760"/>
                  </a:lnTo>
                  <a:lnTo>
                    <a:pt x="641033" y="1508760"/>
                  </a:lnTo>
                  <a:lnTo>
                    <a:pt x="641033" y="1174433"/>
                  </a:lnTo>
                  <a:lnTo>
                    <a:pt x="0" y="1174433"/>
                  </a:lnTo>
                  <a:lnTo>
                    <a:pt x="0" y="828675"/>
                  </a:lnTo>
                  <a:lnTo>
                    <a:pt x="654368" y="0"/>
                  </a:lnTo>
                  <a:lnTo>
                    <a:pt x="998220" y="0"/>
                  </a:lnTo>
                  <a:lnTo>
                    <a:pt x="998220" y="862013"/>
                  </a:lnTo>
                  <a:lnTo>
                    <a:pt x="1188720" y="863918"/>
                  </a:lnTo>
                  <a:lnTo>
                    <a:pt x="1188720" y="1174433"/>
                  </a:lnTo>
                  <a:lnTo>
                    <a:pt x="997268" y="1174433"/>
                  </a:lnTo>
                  <a:close/>
                  <a:moveTo>
                    <a:pt x="650558" y="375285"/>
                  </a:moveTo>
                  <a:lnTo>
                    <a:pt x="280988" y="864870"/>
                  </a:lnTo>
                  <a:lnTo>
                    <a:pt x="650558" y="864870"/>
                  </a:lnTo>
                  <a:lnTo>
                    <a:pt x="650558" y="375285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333336D-E9CC-482E-8185-B4FBFEC14E6B}"/>
                </a:ext>
              </a:extLst>
            </p:cNvPr>
            <p:cNvSpPr txBox="1"/>
            <p:nvPr/>
          </p:nvSpPr>
          <p:spPr>
            <a:xfrm>
              <a:off x="639625" y="4970090"/>
              <a:ext cx="1901140" cy="109260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+mn-lt"/>
                </a:rPr>
                <a:t>Keep up to 1 card for the next round; left over cards must be discarded into the middle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595EA484-5A36-45E3-8DC5-F6C6F09C41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44262" y="2279393"/>
            <a:ext cx="619842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1" name="Draw 3" hidden="1">
            <a:extLst>
              <a:ext uri="{FF2B5EF4-FFF2-40B4-BE49-F238E27FC236}">
                <a16:creationId xmlns:a16="http://schemas.microsoft.com/office/drawing/2014/main" id="{43EAFE6E-5298-4A60-85FA-4925474C50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00000">
            <a:off x="4379030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A43622B-CA8C-4C6C-93AB-5AD1E26B4D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02416" y="2279393"/>
            <a:ext cx="619842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0F5F7CF-A722-40B5-82BE-8E3A731BF2C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9463">
            <a:off x="3662147" y="2161768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0" name="Drawn 4 Front">
            <a:extLst>
              <a:ext uri="{FF2B5EF4-FFF2-40B4-BE49-F238E27FC236}">
                <a16:creationId xmlns:a16="http://schemas.microsoft.com/office/drawing/2014/main" id="{E42726E8-8158-4004-ACF7-89F18B4A73B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4171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1" name="Drawn 3 Front">
            <a:extLst>
              <a:ext uri="{FF2B5EF4-FFF2-40B4-BE49-F238E27FC236}">
                <a16:creationId xmlns:a16="http://schemas.microsoft.com/office/drawing/2014/main" id="{B72A075B-A9A7-4B87-B9C5-D6FD8C15FAF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9996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2" name="Drawn 2 Front">
            <a:extLst>
              <a:ext uri="{FF2B5EF4-FFF2-40B4-BE49-F238E27FC236}">
                <a16:creationId xmlns:a16="http://schemas.microsoft.com/office/drawing/2014/main" id="{474F7AFC-D93C-40F9-8528-F807363F8B4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6084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4" name="Drawn 1 Front">
            <a:extLst>
              <a:ext uri="{FF2B5EF4-FFF2-40B4-BE49-F238E27FC236}">
                <a16:creationId xmlns:a16="http://schemas.microsoft.com/office/drawing/2014/main" id="{D526E25E-D53B-4548-A9C5-036D3A615AB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40907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5" name="Played 2">
            <a:extLst>
              <a:ext uri="{FF2B5EF4-FFF2-40B4-BE49-F238E27FC236}">
                <a16:creationId xmlns:a16="http://schemas.microsoft.com/office/drawing/2014/main" id="{07F26A61-2779-438C-A4E6-2343B32B5F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306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6" name="Played 3">
            <a:extLst>
              <a:ext uri="{FF2B5EF4-FFF2-40B4-BE49-F238E27FC236}">
                <a16:creationId xmlns:a16="http://schemas.microsoft.com/office/drawing/2014/main" id="{BDF87AC2-0B96-4863-9F9C-C119093BDE3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02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0" name="Played 1">
            <a:extLst>
              <a:ext uri="{FF2B5EF4-FFF2-40B4-BE49-F238E27FC236}">
                <a16:creationId xmlns:a16="http://schemas.microsoft.com/office/drawing/2014/main" id="{11FF60F1-9D26-498A-99A5-415DF827B08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10" y="511754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4" name="Played 1">
            <a:extLst>
              <a:ext uri="{FF2B5EF4-FFF2-40B4-BE49-F238E27FC236}">
                <a16:creationId xmlns:a16="http://schemas.microsoft.com/office/drawing/2014/main" id="{87B5DFC5-7E88-4E52-863C-CC05FE346C7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10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2" name="Played 3">
            <a:extLst>
              <a:ext uri="{FF2B5EF4-FFF2-40B4-BE49-F238E27FC236}">
                <a16:creationId xmlns:a16="http://schemas.microsoft.com/office/drawing/2014/main" id="{A74F66CD-0596-48FB-A294-0E7FEB0BA12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137" y="54116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73D878A0-A699-4E80-A670-76417F09AF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774281" y="4175760"/>
            <a:ext cx="425082" cy="4922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60FF62C-BC98-47C0-A9D4-82A564A1258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74281" y="4568573"/>
            <a:ext cx="425082" cy="4922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FFB897E-644D-8829-3CF5-7F180B462282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grpSp>
          <p:nvGrpSpPr>
            <p:cNvPr id="54" name="!!Home Button">
              <a:extLst>
                <a:ext uri="{FF2B5EF4-FFF2-40B4-BE49-F238E27FC236}">
                  <a16:creationId xmlns:a16="http://schemas.microsoft.com/office/drawing/2014/main" id="{53E22EEB-418E-CDCC-15B3-BACCF3AE7035}"/>
                </a:ext>
              </a:extLst>
            </p:cNvPr>
            <p:cNvGrpSpPr/>
            <p:nvPr/>
          </p:nvGrpSpPr>
          <p:grpSpPr>
            <a:xfrm>
              <a:off x="-567390" y="-560354"/>
              <a:ext cx="1510366" cy="1510366"/>
              <a:chOff x="-567390" y="-560354"/>
              <a:chExt cx="1510366" cy="1510366"/>
            </a:xfrm>
          </p:grpSpPr>
          <p:sp>
            <p:nvSpPr>
              <p:cNvPr id="56" name="Oval 55" hidden="1">
                <a:extLst>
                  <a:ext uri="{FF2B5EF4-FFF2-40B4-BE49-F238E27FC236}">
                    <a16:creationId xmlns:a16="http://schemas.microsoft.com/office/drawing/2014/main" id="{53C5E10A-81FE-A777-FCF5-1503006BC28B}"/>
                  </a:ext>
                </a:extLst>
              </p:cNvPr>
              <p:cNvSpPr/>
              <p:nvPr/>
            </p:nvSpPr>
            <p:spPr>
              <a:xfrm>
                <a:off x="-567390" y="-560354"/>
                <a:ext cx="1510366" cy="1510366"/>
              </a:xfrm>
              <a:prstGeom prst="ellipse">
                <a:avLst/>
              </a:prstGeom>
              <a:solidFill>
                <a:srgbClr val="E9A82A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19D00AF8-C63C-BC3D-B056-01F4CDBCB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37364" y="219074"/>
                <a:ext cx="384404" cy="358776"/>
              </a:xfrm>
              <a:prstGeom prst="rect">
                <a:avLst/>
              </a:prstGeom>
            </p:spPr>
          </p:pic>
        </p:grpSp>
        <p:sp>
          <p:nvSpPr>
            <p:cNvPr id="55" name="!!Hyperlink">
              <a:hlinkClick r:id="rId25" action="ppaction://hlinksldjump"/>
              <a:extLst>
                <a:ext uri="{FF2B5EF4-FFF2-40B4-BE49-F238E27FC236}">
                  <a16:creationId xmlns:a16="http://schemas.microsoft.com/office/drawing/2014/main" id="{5515C1AC-8DBD-C506-72E2-960057681E91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59" name="Graphic 58">
            <a:extLst>
              <a:ext uri="{FF2B5EF4-FFF2-40B4-BE49-F238E27FC236}">
                <a16:creationId xmlns:a16="http://schemas.microsoft.com/office/drawing/2014/main" id="{576FF35E-CF60-7E18-008F-D7F0CC7BF25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50404" y="3096764"/>
            <a:ext cx="425082" cy="4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122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122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26627 0.00764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37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 to="300000">
                                      <p:cBhvr>
                                        <p:cTn id="15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121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121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1.85185E-6 L -0.29934 -0.03518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4" y="-175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0.03889 L 4.375E-6 -3.33333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1" dur="1500" fill="hold"/>
                                        <p:tgtEl>
                                          <p:spTgt spid="120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3" dur="1500" fill="hold"/>
                                        <p:tgtEl>
                                          <p:spTgt spid="120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9167E-6 -1.85185E-6 L -0.43906 -0.42454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2122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3300000" to="3300000">
                                      <p:cBhvr>
                                        <p:cTn id="37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0.03889 L 4.375E-6 -3.33333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5E-6 0.03889 L 2.5E-6 0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6.636225E-02 0 E" pathEditMode="relative" ptsTypes="">
                                      <p:cBhvr>
                                        <p:cTn id="60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 to="600000">
                                      <p:cBhvr>
                                        <p:cTn id="62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4" dur="1500" fill="hold"/>
                                        <p:tgtEl>
                                          <p:spTgt spid="131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4.81481E-6 L 0.40677 0.42408 " pathEditMode="relative" rAng="0" ptsTypes="AA">
                                      <p:cBhvr>
                                        <p:cTn id="68" dur="1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2120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picture containing mountain&#10;&#10;Description automatically generated">
            <a:extLst>
              <a:ext uri="{FF2B5EF4-FFF2-40B4-BE49-F238E27FC236}">
                <a16:creationId xmlns:a16="http://schemas.microsoft.com/office/drawing/2014/main" id="{78B4B390-A387-4FCF-94F2-F637BDD03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54" name="Picture 53" descr="A picture containing cake, birthday, indoor, decorated&#10;&#10;Description automatically generated">
            <a:extLst>
              <a:ext uri="{FF2B5EF4-FFF2-40B4-BE49-F238E27FC236}">
                <a16:creationId xmlns:a16="http://schemas.microsoft.com/office/drawing/2014/main" id="{87872C7B-CE1D-4120-AECA-16507B3407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613"/>
            <a:ext cx="12192000" cy="6664387"/>
          </a:xfrm>
          <a:prstGeom prst="rect">
            <a:avLst/>
          </a:prstGeom>
          <a:effectLst>
            <a:outerShdw blurRad="317500" dist="508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12108F00-6CB7-444E-A269-A6372DBB7C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095"/>
            <a:ext cx="12192000" cy="3289905"/>
          </a:xfrm>
          <a:prstGeom prst="rect">
            <a:avLst/>
          </a:prstGeom>
          <a:effectLst>
            <a:outerShdw blurRad="317500" dist="508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CF92F20-BDE5-4A7D-A2BB-897FCB7651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Graphic 9">
            <a:extLst>
              <a:ext uri="{FF2B5EF4-FFF2-40B4-BE49-F238E27FC236}">
                <a16:creationId xmlns:a16="http://schemas.microsoft.com/office/drawing/2014/main" id="{1AC66AD8-AC1F-4F43-9177-B44D7DAF29D6}"/>
              </a:ext>
            </a:extLst>
          </p:cNvPr>
          <p:cNvSpPr/>
          <p:nvPr/>
        </p:nvSpPr>
        <p:spPr>
          <a:xfrm rot="9000000">
            <a:off x="7290451" y="2910286"/>
            <a:ext cx="8145767" cy="5609427"/>
          </a:xfrm>
          <a:custGeom>
            <a:avLst/>
            <a:gdLst>
              <a:gd name="connsiteX0" fmla="*/ 1664191 w 2365029"/>
              <a:gd name="connsiteY0" fmla="*/ 1338688 h 1628632"/>
              <a:gd name="connsiteX1" fmla="*/ 1703243 w 2365029"/>
              <a:gd name="connsiteY1" fmla="*/ 1340593 h 1628632"/>
              <a:gd name="connsiteX2" fmla="*/ 2251883 w 2365029"/>
              <a:gd name="connsiteY2" fmla="*/ 1095801 h 1628632"/>
              <a:gd name="connsiteX3" fmla="*/ 2362374 w 2365029"/>
              <a:gd name="connsiteY3" fmla="*/ 811956 h 1628632"/>
              <a:gd name="connsiteX4" fmla="*/ 2343324 w 2365029"/>
              <a:gd name="connsiteY4" fmla="*/ 607168 h 1628632"/>
              <a:gd name="connsiteX5" fmla="*/ 2303318 w 2365029"/>
              <a:gd name="connsiteY5" fmla="*/ 511918 h 1628632"/>
              <a:gd name="connsiteX6" fmla="*/ 2174731 w 2365029"/>
              <a:gd name="connsiteY6" fmla="*/ 362376 h 1628632"/>
              <a:gd name="connsiteX7" fmla="*/ 1768966 w 2365029"/>
              <a:gd name="connsiteY7" fmla="*/ 265221 h 1628632"/>
              <a:gd name="connsiteX8" fmla="*/ 1335578 w 2365029"/>
              <a:gd name="connsiteY8" fmla="*/ 422383 h 1628632"/>
              <a:gd name="connsiteX9" fmla="*/ 1131743 w 2365029"/>
              <a:gd name="connsiteY9" fmla="*/ 368091 h 1628632"/>
              <a:gd name="connsiteX10" fmla="*/ 1002203 w 2365029"/>
              <a:gd name="connsiteY10" fmla="*/ 279508 h 1628632"/>
              <a:gd name="connsiteX11" fmla="*/ 710738 w 2365029"/>
              <a:gd name="connsiteY11" fmla="*/ 52813 h 1628632"/>
              <a:gd name="connsiteX12" fmla="*/ 558338 w 2365029"/>
              <a:gd name="connsiteY12" fmla="*/ 3283 h 1628632"/>
              <a:gd name="connsiteX13" fmla="*/ 361171 w 2365029"/>
              <a:gd name="connsiteY13" fmla="*/ 44241 h 1628632"/>
              <a:gd name="connsiteX14" fmla="*/ 313546 w 2365029"/>
              <a:gd name="connsiteY14" fmla="*/ 89008 h 1628632"/>
              <a:gd name="connsiteX15" fmla="*/ 237346 w 2365029"/>
              <a:gd name="connsiteY15" fmla="*/ 343326 h 1628632"/>
              <a:gd name="connsiteX16" fmla="*/ 227821 w 2365029"/>
              <a:gd name="connsiteY16" fmla="*/ 679558 h 1628632"/>
              <a:gd name="connsiteX17" fmla="*/ 173 w 2365029"/>
              <a:gd name="connsiteY17" fmla="*/ 1244391 h 1628632"/>
              <a:gd name="connsiteX18" fmla="*/ 1126 w 2365029"/>
              <a:gd name="connsiteY18" fmla="*/ 1258678 h 1628632"/>
              <a:gd name="connsiteX19" fmla="*/ 398318 w 2365029"/>
              <a:gd name="connsiteY19" fmla="*/ 1623486 h 1628632"/>
              <a:gd name="connsiteX20" fmla="*/ 402128 w 2365029"/>
              <a:gd name="connsiteY20" fmla="*/ 1623486 h 1628632"/>
              <a:gd name="connsiteX21" fmla="*/ 963151 w 2365029"/>
              <a:gd name="connsiteY21" fmla="*/ 1481563 h 1628632"/>
              <a:gd name="connsiteX22" fmla="*/ 1336531 w 2365029"/>
              <a:gd name="connsiteY22" fmla="*/ 1320591 h 1628632"/>
              <a:gd name="connsiteX23" fmla="*/ 1378441 w 2365029"/>
              <a:gd name="connsiteY23" fmla="*/ 1316781 h 1628632"/>
              <a:gd name="connsiteX24" fmla="*/ 1664191 w 2365029"/>
              <a:gd name="connsiteY24" fmla="*/ 1338688 h 162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5029" h="1628632">
                <a:moveTo>
                  <a:pt x="1664191" y="1338688"/>
                </a:moveTo>
                <a:cubicBezTo>
                  <a:pt x="1677526" y="1339641"/>
                  <a:pt x="1690861" y="1340593"/>
                  <a:pt x="1703243" y="1340593"/>
                </a:cubicBezTo>
                <a:cubicBezTo>
                  <a:pt x="1913746" y="1346308"/>
                  <a:pt x="2126153" y="1258678"/>
                  <a:pt x="2251883" y="1095801"/>
                </a:cubicBezTo>
                <a:cubicBezTo>
                  <a:pt x="2314749" y="1014838"/>
                  <a:pt x="2352849" y="914826"/>
                  <a:pt x="2362374" y="811956"/>
                </a:cubicBezTo>
                <a:cubicBezTo>
                  <a:pt x="2369041" y="743376"/>
                  <a:pt x="2363326" y="673843"/>
                  <a:pt x="2343324" y="607168"/>
                </a:cubicBezTo>
                <a:cubicBezTo>
                  <a:pt x="2333799" y="574783"/>
                  <a:pt x="2320463" y="542398"/>
                  <a:pt x="2303318" y="511918"/>
                </a:cubicBezTo>
                <a:cubicBezTo>
                  <a:pt x="2271886" y="453816"/>
                  <a:pt x="2227118" y="403333"/>
                  <a:pt x="2174731" y="362376"/>
                </a:cubicBezTo>
                <a:cubicBezTo>
                  <a:pt x="2060431" y="272841"/>
                  <a:pt x="1908031" y="230931"/>
                  <a:pt x="1768966" y="265221"/>
                </a:cubicBezTo>
                <a:cubicBezTo>
                  <a:pt x="1618471" y="302368"/>
                  <a:pt x="1491788" y="418573"/>
                  <a:pt x="1335578" y="422383"/>
                </a:cubicBezTo>
                <a:cubicBezTo>
                  <a:pt x="1264141" y="424288"/>
                  <a:pt x="1195561" y="402381"/>
                  <a:pt x="1131743" y="368091"/>
                </a:cubicBezTo>
                <a:cubicBezTo>
                  <a:pt x="1086023" y="343326"/>
                  <a:pt x="1042208" y="312846"/>
                  <a:pt x="1002203" y="279508"/>
                </a:cubicBezTo>
                <a:cubicBezTo>
                  <a:pt x="906953" y="201403"/>
                  <a:pt x="819323" y="110916"/>
                  <a:pt x="710738" y="52813"/>
                </a:cubicBezTo>
                <a:cubicBezTo>
                  <a:pt x="664066" y="28048"/>
                  <a:pt x="610726" y="9951"/>
                  <a:pt x="558338" y="3283"/>
                </a:cubicBezTo>
                <a:cubicBezTo>
                  <a:pt x="487853" y="-6242"/>
                  <a:pt x="417368" y="4236"/>
                  <a:pt x="361171" y="44241"/>
                </a:cubicBezTo>
                <a:cubicBezTo>
                  <a:pt x="343073" y="56623"/>
                  <a:pt x="326881" y="71863"/>
                  <a:pt x="313546" y="89008"/>
                </a:cubicBezTo>
                <a:cubicBezTo>
                  <a:pt x="258301" y="156636"/>
                  <a:pt x="239251" y="252838"/>
                  <a:pt x="237346" y="343326"/>
                </a:cubicBezTo>
                <a:cubicBezTo>
                  <a:pt x="235441" y="455721"/>
                  <a:pt x="253538" y="570021"/>
                  <a:pt x="227821" y="679558"/>
                </a:cubicBezTo>
                <a:cubicBezTo>
                  <a:pt x="181148" y="879583"/>
                  <a:pt x="-6494" y="1037698"/>
                  <a:pt x="173" y="1244391"/>
                </a:cubicBezTo>
                <a:cubicBezTo>
                  <a:pt x="173" y="1249153"/>
                  <a:pt x="173" y="1253916"/>
                  <a:pt x="1126" y="1258678"/>
                </a:cubicBezTo>
                <a:cubicBezTo>
                  <a:pt x="16366" y="1447273"/>
                  <a:pt x="204961" y="1597768"/>
                  <a:pt x="398318" y="1623486"/>
                </a:cubicBezTo>
                <a:cubicBezTo>
                  <a:pt x="399271" y="1623486"/>
                  <a:pt x="400223" y="1623486"/>
                  <a:pt x="402128" y="1623486"/>
                </a:cubicBezTo>
                <a:cubicBezTo>
                  <a:pt x="598343" y="1649203"/>
                  <a:pt x="791701" y="1574908"/>
                  <a:pt x="963151" y="1481563"/>
                </a:cubicBezTo>
                <a:cubicBezTo>
                  <a:pt x="1082213" y="1415841"/>
                  <a:pt x="1200323" y="1338688"/>
                  <a:pt x="1336531" y="1320591"/>
                </a:cubicBezTo>
                <a:cubicBezTo>
                  <a:pt x="1350818" y="1318686"/>
                  <a:pt x="1364153" y="1317733"/>
                  <a:pt x="1378441" y="1316781"/>
                </a:cubicBezTo>
                <a:cubicBezTo>
                  <a:pt x="1471786" y="1312018"/>
                  <a:pt x="1567988" y="1331068"/>
                  <a:pt x="1664191" y="1338688"/>
                </a:cubicBezTo>
                <a:close/>
              </a:path>
            </a:pathLst>
          </a:custGeom>
          <a:solidFill>
            <a:schemeClr val="accent3">
              <a:alpha val="18000"/>
            </a:schemeClr>
          </a:solidFill>
          <a:ln w="346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B207640-3A35-41BB-9B86-C99F82D5E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Graphic 13">
            <a:extLst>
              <a:ext uri="{FF2B5EF4-FFF2-40B4-BE49-F238E27FC236}">
                <a16:creationId xmlns:a16="http://schemas.microsoft.com/office/drawing/2014/main" id="{FE6C1D75-34D2-4382-9116-67F5D4D1F592}"/>
              </a:ext>
            </a:extLst>
          </p:cNvPr>
          <p:cNvSpPr/>
          <p:nvPr/>
        </p:nvSpPr>
        <p:spPr>
          <a:xfrm flipH="1">
            <a:off x="-3369980" y="-3183938"/>
            <a:ext cx="8592510" cy="5663278"/>
          </a:xfrm>
          <a:custGeom>
            <a:avLst/>
            <a:gdLst>
              <a:gd name="connsiteX0" fmla="*/ 515717 w 8592510"/>
              <a:gd name="connsiteY0" fmla="*/ 5130390 h 5663278"/>
              <a:gd name="connsiteX1" fmla="*/ 861767 w 8592510"/>
              <a:gd name="connsiteY1" fmla="*/ 5383006 h 5663278"/>
              <a:gd name="connsiteX2" fmla="*/ 1072857 w 8592510"/>
              <a:gd name="connsiteY2" fmla="*/ 5483360 h 5663278"/>
              <a:gd name="connsiteX3" fmla="*/ 3924304 w 8592510"/>
              <a:gd name="connsiteY3" fmla="*/ 5293033 h 5663278"/>
              <a:gd name="connsiteX4" fmla="*/ 5529973 w 8592510"/>
              <a:gd name="connsiteY4" fmla="*/ 4922760 h 5663278"/>
              <a:gd name="connsiteX5" fmla="*/ 6779211 w 8592510"/>
              <a:gd name="connsiteY5" fmla="*/ 4870853 h 5663278"/>
              <a:gd name="connsiteX6" fmla="*/ 7246378 w 8592510"/>
              <a:gd name="connsiteY6" fmla="*/ 4767038 h 5663278"/>
              <a:gd name="connsiteX7" fmla="*/ 7737768 w 8592510"/>
              <a:gd name="connsiteY7" fmla="*/ 4507501 h 5663278"/>
              <a:gd name="connsiteX8" fmla="*/ 8578668 w 8592510"/>
              <a:gd name="connsiteY8" fmla="*/ 3016028 h 5663278"/>
              <a:gd name="connsiteX9" fmla="*/ 8592510 w 8592510"/>
              <a:gd name="connsiteY9" fmla="*/ 2728807 h 5663278"/>
              <a:gd name="connsiteX10" fmla="*/ 7734308 w 8592510"/>
              <a:gd name="connsiteY10" fmla="*/ 905127 h 5663278"/>
              <a:gd name="connsiteX11" fmla="*/ 7166787 w 8592510"/>
              <a:gd name="connsiteY11" fmla="*/ 482947 h 5663278"/>
              <a:gd name="connsiteX12" fmla="*/ 6810356 w 8592510"/>
              <a:gd name="connsiteY12" fmla="*/ 306461 h 5663278"/>
              <a:gd name="connsiteX13" fmla="*/ 4221906 w 8592510"/>
              <a:gd name="connsiteY13" fmla="*/ 133437 h 5663278"/>
              <a:gd name="connsiteX14" fmla="*/ 3207981 w 8592510"/>
              <a:gd name="connsiteY14" fmla="*/ 797852 h 5663278"/>
              <a:gd name="connsiteX15" fmla="*/ 2429370 w 8592510"/>
              <a:gd name="connsiteY15" fmla="*/ 2033248 h 5663278"/>
              <a:gd name="connsiteX16" fmla="*/ 1685364 w 8592510"/>
              <a:gd name="connsiteY16" fmla="*/ 2562703 h 5663278"/>
              <a:gd name="connsiteX17" fmla="*/ 1034791 w 8592510"/>
              <a:gd name="connsiteY17" fmla="*/ 2791096 h 5663278"/>
              <a:gd name="connsiteX18" fmla="*/ 287325 w 8592510"/>
              <a:gd name="connsiteY18" fmla="*/ 3254802 h 5663278"/>
              <a:gd name="connsiteX19" fmla="*/ 104 w 8592510"/>
              <a:gd name="connsiteY19" fmla="*/ 4029953 h 5663278"/>
              <a:gd name="connsiteX20" fmla="*/ 515717 w 8592510"/>
              <a:gd name="connsiteY20" fmla="*/ 5130390 h 566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92510" h="5663278">
                <a:moveTo>
                  <a:pt x="515717" y="5130390"/>
                </a:moveTo>
                <a:cubicBezTo>
                  <a:pt x="619532" y="5230745"/>
                  <a:pt x="737189" y="5317257"/>
                  <a:pt x="861767" y="5383006"/>
                </a:cubicBezTo>
                <a:cubicBezTo>
                  <a:pt x="930976" y="5421072"/>
                  <a:pt x="1000186" y="5455677"/>
                  <a:pt x="1072857" y="5483360"/>
                </a:cubicBezTo>
                <a:cubicBezTo>
                  <a:pt x="1986427" y="5860554"/>
                  <a:pt x="3014194" y="5569873"/>
                  <a:pt x="3924304" y="5293033"/>
                </a:cubicBezTo>
                <a:cubicBezTo>
                  <a:pt x="4450299" y="5133851"/>
                  <a:pt x="4979754" y="4971208"/>
                  <a:pt x="5529973" y="4922760"/>
                </a:cubicBezTo>
                <a:cubicBezTo>
                  <a:pt x="5941772" y="4888155"/>
                  <a:pt x="6367413" y="4922760"/>
                  <a:pt x="6779211" y="4870853"/>
                </a:cubicBezTo>
                <a:cubicBezTo>
                  <a:pt x="6938394" y="4850090"/>
                  <a:pt x="7094116" y="4818946"/>
                  <a:pt x="7246378" y="4767038"/>
                </a:cubicBezTo>
                <a:cubicBezTo>
                  <a:pt x="7426324" y="4704749"/>
                  <a:pt x="7588967" y="4618237"/>
                  <a:pt x="7737768" y="4507501"/>
                </a:cubicBezTo>
                <a:cubicBezTo>
                  <a:pt x="8204935" y="4161452"/>
                  <a:pt x="8512919" y="3597391"/>
                  <a:pt x="8578668" y="3016028"/>
                </a:cubicBezTo>
                <a:cubicBezTo>
                  <a:pt x="8589049" y="2919134"/>
                  <a:pt x="8592510" y="2825701"/>
                  <a:pt x="8592510" y="2728807"/>
                </a:cubicBezTo>
                <a:cubicBezTo>
                  <a:pt x="8575208" y="2029787"/>
                  <a:pt x="8236079" y="1382675"/>
                  <a:pt x="7734308" y="905127"/>
                </a:cubicBezTo>
                <a:cubicBezTo>
                  <a:pt x="7561283" y="742484"/>
                  <a:pt x="7370956" y="600603"/>
                  <a:pt x="7166787" y="482947"/>
                </a:cubicBezTo>
                <a:cubicBezTo>
                  <a:pt x="7052591" y="417197"/>
                  <a:pt x="6931473" y="358369"/>
                  <a:pt x="6810356" y="306461"/>
                </a:cubicBezTo>
                <a:cubicBezTo>
                  <a:pt x="6007521" y="-36128"/>
                  <a:pt x="5055886" y="-88035"/>
                  <a:pt x="4221906" y="133437"/>
                </a:cubicBezTo>
                <a:cubicBezTo>
                  <a:pt x="3806647" y="244172"/>
                  <a:pt x="3554031" y="406816"/>
                  <a:pt x="3207981" y="797852"/>
                </a:cubicBezTo>
                <a:cubicBezTo>
                  <a:pt x="2889616" y="1161203"/>
                  <a:pt x="2713131" y="1645673"/>
                  <a:pt x="2429370" y="2033248"/>
                </a:cubicBezTo>
                <a:cubicBezTo>
                  <a:pt x="2232122" y="2303166"/>
                  <a:pt x="1969125" y="2448507"/>
                  <a:pt x="1685364" y="2562703"/>
                </a:cubicBezTo>
                <a:cubicBezTo>
                  <a:pt x="1474274" y="2645755"/>
                  <a:pt x="1249342" y="2711505"/>
                  <a:pt x="1034791" y="2791096"/>
                </a:cubicBezTo>
                <a:cubicBezTo>
                  <a:pt x="754491" y="2894911"/>
                  <a:pt x="491494" y="3022949"/>
                  <a:pt x="287325" y="3254802"/>
                </a:cubicBezTo>
                <a:cubicBezTo>
                  <a:pt x="79695" y="3486655"/>
                  <a:pt x="-3357" y="3760034"/>
                  <a:pt x="104" y="4029953"/>
                </a:cubicBezTo>
                <a:cubicBezTo>
                  <a:pt x="7025" y="4434831"/>
                  <a:pt x="211194" y="4839709"/>
                  <a:pt x="515717" y="5130390"/>
                </a:cubicBezTo>
                <a:close/>
              </a:path>
            </a:pathLst>
          </a:custGeom>
          <a:solidFill>
            <a:schemeClr val="accent2">
              <a:alpha val="18000"/>
            </a:schemeClr>
          </a:solidFill>
          <a:ln w="346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30D27B-5DF7-4AAC-8843-C5351203ED8E}"/>
              </a:ext>
            </a:extLst>
          </p:cNvPr>
          <p:cNvSpPr txBox="1"/>
          <p:nvPr/>
        </p:nvSpPr>
        <p:spPr>
          <a:xfrm>
            <a:off x="1143000" y="1125937"/>
            <a:ext cx="3060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CONTENTS</a:t>
            </a:r>
            <a:endParaRPr lang="en-US" sz="36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D3E965-88DE-4A45-AD6F-30EBF3716B47}"/>
              </a:ext>
            </a:extLst>
          </p:cNvPr>
          <p:cNvGrpSpPr/>
          <p:nvPr/>
        </p:nvGrpSpPr>
        <p:grpSpPr>
          <a:xfrm>
            <a:off x="1143000" y="2244934"/>
            <a:ext cx="2372093" cy="1651563"/>
            <a:chOff x="1143000" y="4070416"/>
            <a:chExt cx="2372093" cy="1651563"/>
          </a:xfrm>
        </p:grpSpPr>
        <p:grpSp>
          <p:nvGrpSpPr>
            <p:cNvPr id="30" name="Rounded Rectangle 21">
              <a:extLst>
                <a:ext uri="{FF2B5EF4-FFF2-40B4-BE49-F238E27FC236}">
                  <a16:creationId xmlns:a16="http://schemas.microsoft.com/office/drawing/2014/main" id="{7786F789-5CD6-4DE8-95DF-5124E8671D69}"/>
                </a:ext>
              </a:extLst>
            </p:cNvPr>
            <p:cNvGrpSpPr/>
            <p:nvPr/>
          </p:nvGrpSpPr>
          <p:grpSpPr>
            <a:xfrm>
              <a:off x="1143000" y="4070416"/>
              <a:ext cx="2372093" cy="1651563"/>
              <a:chOff x="1143000" y="4070416"/>
              <a:chExt cx="2372093" cy="1651563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C78E6D8-9BD6-4339-83B9-1EA48456B6BE}"/>
                  </a:ext>
                </a:extLst>
              </p:cNvPr>
              <p:cNvSpPr/>
              <p:nvPr/>
            </p:nvSpPr>
            <p:spPr>
              <a:xfrm>
                <a:off x="1143000" y="4070416"/>
                <a:ext cx="2372093" cy="1651563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19794B5-E820-4CAC-8C94-E648AE222D34}"/>
                  </a:ext>
                </a:extLst>
              </p:cNvPr>
              <p:cNvSpPr/>
              <p:nvPr/>
            </p:nvSpPr>
            <p:spPr>
              <a:xfrm rot="10800000">
                <a:off x="1143000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99EE859-304B-48BC-B32C-C4F8C0CE1983}"/>
                </a:ext>
              </a:extLst>
            </p:cNvPr>
            <p:cNvSpPr/>
            <p:nvPr/>
          </p:nvSpPr>
          <p:spPr>
            <a:xfrm>
              <a:off x="2702796" y="4302795"/>
              <a:ext cx="584492" cy="1208714"/>
            </a:xfrm>
            <a:custGeom>
              <a:avLst/>
              <a:gdLst>
                <a:gd name="connsiteX0" fmla="*/ 353378 w 728662"/>
                <a:gd name="connsiteY0" fmla="*/ 1506855 h 1506854"/>
                <a:gd name="connsiteX1" fmla="*/ 353378 w 728662"/>
                <a:gd name="connsiteY1" fmla="*/ 582930 h 1506854"/>
                <a:gd name="connsiteX2" fmla="*/ 0 w 728662"/>
                <a:gd name="connsiteY2" fmla="*/ 582930 h 1506854"/>
                <a:gd name="connsiteX3" fmla="*/ 0 w 728662"/>
                <a:gd name="connsiteY3" fmla="*/ 310515 h 1506854"/>
                <a:gd name="connsiteX4" fmla="*/ 162878 w 728662"/>
                <a:gd name="connsiteY4" fmla="*/ 297180 h 1506854"/>
                <a:gd name="connsiteX5" fmla="*/ 294323 w 728662"/>
                <a:gd name="connsiteY5" fmla="*/ 246698 h 1506854"/>
                <a:gd name="connsiteX6" fmla="*/ 432435 w 728662"/>
                <a:gd name="connsiteY6" fmla="*/ 0 h 1506854"/>
                <a:gd name="connsiteX7" fmla="*/ 728663 w 728662"/>
                <a:gd name="connsiteY7" fmla="*/ 0 h 1506854"/>
                <a:gd name="connsiteX8" fmla="*/ 728663 w 728662"/>
                <a:gd name="connsiteY8" fmla="*/ 1506855 h 1506854"/>
                <a:gd name="connsiteX9" fmla="*/ 353378 w 728662"/>
                <a:gd name="connsiteY9" fmla="*/ 1506855 h 150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2" h="1506854">
                  <a:moveTo>
                    <a:pt x="353378" y="1506855"/>
                  </a:moveTo>
                  <a:lnTo>
                    <a:pt x="353378" y="582930"/>
                  </a:lnTo>
                  <a:lnTo>
                    <a:pt x="0" y="582930"/>
                  </a:lnTo>
                  <a:lnTo>
                    <a:pt x="0" y="310515"/>
                  </a:lnTo>
                  <a:cubicBezTo>
                    <a:pt x="60960" y="310515"/>
                    <a:pt x="115253" y="305753"/>
                    <a:pt x="162878" y="297180"/>
                  </a:cubicBezTo>
                  <a:cubicBezTo>
                    <a:pt x="210503" y="288608"/>
                    <a:pt x="254317" y="271463"/>
                    <a:pt x="294323" y="246698"/>
                  </a:cubicBezTo>
                  <a:cubicBezTo>
                    <a:pt x="385762" y="197168"/>
                    <a:pt x="432435" y="115253"/>
                    <a:pt x="432435" y="0"/>
                  </a:cubicBezTo>
                  <a:lnTo>
                    <a:pt x="728663" y="0"/>
                  </a:lnTo>
                  <a:lnTo>
                    <a:pt x="728663" y="1506855"/>
                  </a:lnTo>
                  <a:lnTo>
                    <a:pt x="353378" y="1506855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98C5E8-1FA0-4269-AF7B-C1C4E05C9DEF}"/>
                </a:ext>
              </a:extLst>
            </p:cNvPr>
            <p:cNvSpPr txBox="1"/>
            <p:nvPr/>
          </p:nvSpPr>
          <p:spPr>
            <a:xfrm>
              <a:off x="1230475" y="4711531"/>
              <a:ext cx="22349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</a:rPr>
                <a:t>Introduction</a:t>
              </a:r>
              <a:br>
                <a:rPr lang="en-GB" sz="1800" dirty="0">
                  <a:solidFill>
                    <a:schemeClr val="tx1"/>
                  </a:solidFill>
                </a:rPr>
              </a:br>
              <a:r>
                <a:rPr lang="en-GB" sz="1800" dirty="0">
                  <a:solidFill>
                    <a:schemeClr val="tx1"/>
                  </a:solidFill>
                </a:rPr>
                <a:t>to Megawatt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628FF1E-1CFB-48A4-9259-DB8A1B0BFBF7}"/>
              </a:ext>
            </a:extLst>
          </p:cNvPr>
          <p:cNvGrpSpPr/>
          <p:nvPr/>
        </p:nvGrpSpPr>
        <p:grpSpPr>
          <a:xfrm>
            <a:off x="3654302" y="2244934"/>
            <a:ext cx="2372093" cy="1651563"/>
            <a:chOff x="3654302" y="4070416"/>
            <a:chExt cx="2372093" cy="165156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4548698-CCC2-4CAD-901A-1DDAAE6B8BD5}"/>
                </a:ext>
              </a:extLst>
            </p:cNvPr>
            <p:cNvSpPr/>
            <p:nvPr/>
          </p:nvSpPr>
          <p:spPr>
            <a:xfrm>
              <a:off x="3654302" y="4070416"/>
              <a:ext cx="2372093" cy="1651563"/>
            </a:xfrm>
            <a:prstGeom prst="roundRect">
              <a:avLst>
                <a:gd name="adj" fmla="val 1515"/>
              </a:avLst>
            </a:prstGeom>
            <a:solidFill>
              <a:schemeClr val="bg1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827D9C9-B7F4-46B9-9487-F7795709CD05}"/>
                </a:ext>
              </a:extLst>
            </p:cNvPr>
            <p:cNvSpPr/>
            <p:nvPr/>
          </p:nvSpPr>
          <p:spPr>
            <a:xfrm rot="10800000">
              <a:off x="3654302" y="4070416"/>
              <a:ext cx="2372093" cy="65580"/>
            </a:xfrm>
            <a:custGeom>
              <a:avLst/>
              <a:gdLst>
                <a:gd name="connsiteX0" fmla="*/ 0 w 2372093"/>
                <a:gd name="connsiteY0" fmla="*/ 0 h 65580"/>
                <a:gd name="connsiteX1" fmla="*/ 2372093 w 2372093"/>
                <a:gd name="connsiteY1" fmla="*/ 0 h 65580"/>
                <a:gd name="connsiteX2" fmla="*/ 2372093 w 2372093"/>
                <a:gd name="connsiteY2" fmla="*/ 40559 h 65580"/>
                <a:gd name="connsiteX3" fmla="*/ 2347072 w 2372093"/>
                <a:gd name="connsiteY3" fmla="*/ 65580 h 65580"/>
                <a:gd name="connsiteX4" fmla="*/ 25021 w 2372093"/>
                <a:gd name="connsiteY4" fmla="*/ 65580 h 65580"/>
                <a:gd name="connsiteX5" fmla="*/ 0 w 2372093"/>
                <a:gd name="connsiteY5" fmla="*/ 40559 h 6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2093" h="65580">
                  <a:moveTo>
                    <a:pt x="0" y="0"/>
                  </a:moveTo>
                  <a:lnTo>
                    <a:pt x="2372093" y="0"/>
                  </a:lnTo>
                  <a:lnTo>
                    <a:pt x="2372093" y="40559"/>
                  </a:lnTo>
                  <a:cubicBezTo>
                    <a:pt x="2372093" y="54378"/>
                    <a:pt x="2360891" y="65580"/>
                    <a:pt x="2347072" y="65580"/>
                  </a:cubicBezTo>
                  <a:lnTo>
                    <a:pt x="25021" y="65580"/>
                  </a:lnTo>
                  <a:cubicBezTo>
                    <a:pt x="11202" y="65580"/>
                    <a:pt x="0" y="54378"/>
                    <a:pt x="0" y="405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2C80D4-700A-4AB9-8F24-623720506AE3}"/>
                </a:ext>
              </a:extLst>
            </p:cNvPr>
            <p:cNvSpPr/>
            <p:nvPr/>
          </p:nvSpPr>
          <p:spPr>
            <a:xfrm>
              <a:off x="4855212" y="4293718"/>
              <a:ext cx="933664" cy="1217791"/>
            </a:xfrm>
            <a:custGeom>
              <a:avLst/>
              <a:gdLst>
                <a:gd name="connsiteX0" fmla="*/ 0 w 1170622"/>
                <a:gd name="connsiteY0" fmla="*/ 1523048 h 1526857"/>
                <a:gd name="connsiteX1" fmla="*/ 15240 w 1170622"/>
                <a:gd name="connsiteY1" fmla="*/ 1385888 h 1526857"/>
                <a:gd name="connsiteX2" fmla="*/ 59055 w 1170622"/>
                <a:gd name="connsiteY2" fmla="*/ 1252538 h 1526857"/>
                <a:gd name="connsiteX3" fmla="*/ 130493 w 1170622"/>
                <a:gd name="connsiteY3" fmla="*/ 1129665 h 1526857"/>
                <a:gd name="connsiteX4" fmla="*/ 228600 w 1170622"/>
                <a:gd name="connsiteY4" fmla="*/ 1022985 h 1526857"/>
                <a:gd name="connsiteX5" fmla="*/ 252413 w 1170622"/>
                <a:gd name="connsiteY5" fmla="*/ 1005840 h 1526857"/>
                <a:gd name="connsiteX6" fmla="*/ 282893 w 1170622"/>
                <a:gd name="connsiteY6" fmla="*/ 982027 h 1526857"/>
                <a:gd name="connsiteX7" fmla="*/ 313373 w 1170622"/>
                <a:gd name="connsiteY7" fmla="*/ 958215 h 1526857"/>
                <a:gd name="connsiteX8" fmla="*/ 337185 w 1170622"/>
                <a:gd name="connsiteY8" fmla="*/ 941070 h 1526857"/>
                <a:gd name="connsiteX9" fmla="*/ 424815 w 1170622"/>
                <a:gd name="connsiteY9" fmla="*/ 880110 h 1526857"/>
                <a:gd name="connsiteX10" fmla="*/ 611505 w 1170622"/>
                <a:gd name="connsiteY10" fmla="*/ 758190 h 1526857"/>
                <a:gd name="connsiteX11" fmla="*/ 752475 w 1170622"/>
                <a:gd name="connsiteY11" fmla="*/ 636270 h 1526857"/>
                <a:gd name="connsiteX12" fmla="*/ 788670 w 1170622"/>
                <a:gd name="connsiteY12" fmla="*/ 579120 h 1526857"/>
                <a:gd name="connsiteX13" fmla="*/ 802005 w 1170622"/>
                <a:gd name="connsiteY13" fmla="*/ 507683 h 1526857"/>
                <a:gd name="connsiteX14" fmla="*/ 749618 w 1170622"/>
                <a:gd name="connsiteY14" fmla="*/ 370523 h 1526857"/>
                <a:gd name="connsiteX15" fmla="*/ 692468 w 1170622"/>
                <a:gd name="connsiteY15" fmla="*/ 333375 h 1526857"/>
                <a:gd name="connsiteX16" fmla="*/ 615315 w 1170622"/>
                <a:gd name="connsiteY16" fmla="*/ 318135 h 1526857"/>
                <a:gd name="connsiteX17" fmla="*/ 502920 w 1170622"/>
                <a:gd name="connsiteY17" fmla="*/ 340042 h 1526857"/>
                <a:gd name="connsiteX18" fmla="*/ 425768 w 1170622"/>
                <a:gd name="connsiteY18" fmla="*/ 401955 h 1526857"/>
                <a:gd name="connsiteX19" fmla="*/ 381953 w 1170622"/>
                <a:gd name="connsiteY19" fmla="*/ 499110 h 1526857"/>
                <a:gd name="connsiteX20" fmla="*/ 368618 w 1170622"/>
                <a:gd name="connsiteY20" fmla="*/ 624840 h 1526857"/>
                <a:gd name="connsiteX21" fmla="*/ 35243 w 1170622"/>
                <a:gd name="connsiteY21" fmla="*/ 624840 h 1526857"/>
                <a:gd name="connsiteX22" fmla="*/ 74295 w 1170622"/>
                <a:gd name="connsiteY22" fmla="*/ 368617 h 1526857"/>
                <a:gd name="connsiteX23" fmla="*/ 187643 w 1170622"/>
                <a:gd name="connsiteY23" fmla="*/ 171450 h 1526857"/>
                <a:gd name="connsiteX24" fmla="*/ 369570 w 1170622"/>
                <a:gd name="connsiteY24" fmla="*/ 44767 h 1526857"/>
                <a:gd name="connsiteX25" fmla="*/ 612458 w 1170622"/>
                <a:gd name="connsiteY25" fmla="*/ 0 h 1526857"/>
                <a:gd name="connsiteX26" fmla="*/ 991553 w 1170622"/>
                <a:gd name="connsiteY26" fmla="*/ 117158 h 1526857"/>
                <a:gd name="connsiteX27" fmla="*/ 1114425 w 1170622"/>
                <a:gd name="connsiteY27" fmla="*/ 273367 h 1526857"/>
                <a:gd name="connsiteX28" fmla="*/ 1156335 w 1170622"/>
                <a:gd name="connsiteY28" fmla="*/ 479108 h 1526857"/>
                <a:gd name="connsiteX29" fmla="*/ 1031558 w 1170622"/>
                <a:gd name="connsiteY29" fmla="*/ 802005 h 1526857"/>
                <a:gd name="connsiteX30" fmla="*/ 743903 w 1170622"/>
                <a:gd name="connsiteY30" fmla="*/ 1011555 h 1526857"/>
                <a:gd name="connsiteX31" fmla="*/ 706755 w 1170622"/>
                <a:gd name="connsiteY31" fmla="*/ 1034415 h 1526857"/>
                <a:gd name="connsiteX32" fmla="*/ 683895 w 1170622"/>
                <a:gd name="connsiteY32" fmla="*/ 1048702 h 1526857"/>
                <a:gd name="connsiteX33" fmla="*/ 656273 w 1170622"/>
                <a:gd name="connsiteY33" fmla="*/ 1065848 h 1526857"/>
                <a:gd name="connsiteX34" fmla="*/ 633413 w 1170622"/>
                <a:gd name="connsiteY34" fmla="*/ 1081088 h 1526857"/>
                <a:gd name="connsiteX35" fmla="*/ 571500 w 1170622"/>
                <a:gd name="connsiteY35" fmla="*/ 1130618 h 1526857"/>
                <a:gd name="connsiteX36" fmla="*/ 480060 w 1170622"/>
                <a:gd name="connsiteY36" fmla="*/ 1215390 h 1526857"/>
                <a:gd name="connsiteX37" fmla="*/ 1170623 w 1170622"/>
                <a:gd name="connsiteY37" fmla="*/ 1215390 h 1526857"/>
                <a:gd name="connsiteX38" fmla="*/ 1170623 w 1170622"/>
                <a:gd name="connsiteY38" fmla="*/ 1526858 h 1526857"/>
                <a:gd name="connsiteX39" fmla="*/ 0 w 1170622"/>
                <a:gd name="connsiteY39" fmla="*/ 1526858 h 152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70622" h="1526857">
                  <a:moveTo>
                    <a:pt x="0" y="1523048"/>
                  </a:moveTo>
                  <a:cubicBezTo>
                    <a:pt x="0" y="1477327"/>
                    <a:pt x="4763" y="1431608"/>
                    <a:pt x="15240" y="1385888"/>
                  </a:cubicBezTo>
                  <a:cubicBezTo>
                    <a:pt x="25718" y="1340168"/>
                    <a:pt x="40005" y="1295400"/>
                    <a:pt x="59055" y="1252538"/>
                  </a:cubicBezTo>
                  <a:cubicBezTo>
                    <a:pt x="78105" y="1209675"/>
                    <a:pt x="101918" y="1168718"/>
                    <a:pt x="130493" y="1129665"/>
                  </a:cubicBezTo>
                  <a:cubicBezTo>
                    <a:pt x="159068" y="1090613"/>
                    <a:pt x="191453" y="1055370"/>
                    <a:pt x="228600" y="1022985"/>
                  </a:cubicBezTo>
                  <a:cubicBezTo>
                    <a:pt x="235268" y="1019175"/>
                    <a:pt x="242888" y="1012508"/>
                    <a:pt x="252413" y="1005840"/>
                  </a:cubicBezTo>
                  <a:cubicBezTo>
                    <a:pt x="261938" y="998220"/>
                    <a:pt x="272415" y="990600"/>
                    <a:pt x="282893" y="982027"/>
                  </a:cubicBezTo>
                  <a:cubicBezTo>
                    <a:pt x="293370" y="973455"/>
                    <a:pt x="303848" y="965835"/>
                    <a:pt x="313373" y="958215"/>
                  </a:cubicBezTo>
                  <a:cubicBezTo>
                    <a:pt x="322898" y="950595"/>
                    <a:pt x="330518" y="944880"/>
                    <a:pt x="337185" y="941070"/>
                  </a:cubicBezTo>
                  <a:lnTo>
                    <a:pt x="424815" y="880110"/>
                  </a:lnTo>
                  <a:lnTo>
                    <a:pt x="611505" y="758190"/>
                  </a:lnTo>
                  <a:cubicBezTo>
                    <a:pt x="673418" y="715328"/>
                    <a:pt x="720090" y="675323"/>
                    <a:pt x="752475" y="636270"/>
                  </a:cubicBezTo>
                  <a:cubicBezTo>
                    <a:pt x="767715" y="621030"/>
                    <a:pt x="779145" y="601980"/>
                    <a:pt x="788670" y="579120"/>
                  </a:cubicBezTo>
                  <a:cubicBezTo>
                    <a:pt x="797243" y="556260"/>
                    <a:pt x="802005" y="532448"/>
                    <a:pt x="802005" y="507683"/>
                  </a:cubicBezTo>
                  <a:cubicBezTo>
                    <a:pt x="802005" y="453390"/>
                    <a:pt x="784860" y="407670"/>
                    <a:pt x="749618" y="370523"/>
                  </a:cubicBezTo>
                  <a:cubicBezTo>
                    <a:pt x="734378" y="355283"/>
                    <a:pt x="715328" y="342900"/>
                    <a:pt x="692468" y="333375"/>
                  </a:cubicBezTo>
                  <a:cubicBezTo>
                    <a:pt x="668655" y="322898"/>
                    <a:pt x="643890" y="318135"/>
                    <a:pt x="615315" y="318135"/>
                  </a:cubicBezTo>
                  <a:cubicBezTo>
                    <a:pt x="571500" y="318135"/>
                    <a:pt x="534353" y="325755"/>
                    <a:pt x="502920" y="340042"/>
                  </a:cubicBezTo>
                  <a:cubicBezTo>
                    <a:pt x="472440" y="354330"/>
                    <a:pt x="446723" y="375285"/>
                    <a:pt x="425768" y="401955"/>
                  </a:cubicBezTo>
                  <a:cubicBezTo>
                    <a:pt x="405765" y="428625"/>
                    <a:pt x="390525" y="461010"/>
                    <a:pt x="381953" y="499110"/>
                  </a:cubicBezTo>
                  <a:cubicBezTo>
                    <a:pt x="372428" y="537210"/>
                    <a:pt x="368618" y="579120"/>
                    <a:pt x="368618" y="624840"/>
                  </a:cubicBezTo>
                  <a:lnTo>
                    <a:pt x="35243" y="624840"/>
                  </a:lnTo>
                  <a:cubicBezTo>
                    <a:pt x="35243" y="531495"/>
                    <a:pt x="48578" y="445770"/>
                    <a:pt x="74295" y="368617"/>
                  </a:cubicBezTo>
                  <a:cubicBezTo>
                    <a:pt x="100013" y="291465"/>
                    <a:pt x="138113" y="225742"/>
                    <a:pt x="187643" y="171450"/>
                  </a:cubicBezTo>
                  <a:cubicBezTo>
                    <a:pt x="237173" y="117158"/>
                    <a:pt x="298133" y="75248"/>
                    <a:pt x="369570" y="44767"/>
                  </a:cubicBezTo>
                  <a:cubicBezTo>
                    <a:pt x="441008" y="15240"/>
                    <a:pt x="521970" y="0"/>
                    <a:pt x="612458" y="0"/>
                  </a:cubicBezTo>
                  <a:cubicBezTo>
                    <a:pt x="764858" y="0"/>
                    <a:pt x="891540" y="39053"/>
                    <a:pt x="991553" y="117158"/>
                  </a:cubicBezTo>
                  <a:cubicBezTo>
                    <a:pt x="1045845" y="161925"/>
                    <a:pt x="1086803" y="214313"/>
                    <a:pt x="1114425" y="273367"/>
                  </a:cubicBezTo>
                  <a:cubicBezTo>
                    <a:pt x="1142048" y="332423"/>
                    <a:pt x="1156335" y="401003"/>
                    <a:pt x="1156335" y="479108"/>
                  </a:cubicBezTo>
                  <a:cubicBezTo>
                    <a:pt x="1156335" y="604838"/>
                    <a:pt x="1114425" y="712470"/>
                    <a:pt x="1031558" y="802005"/>
                  </a:cubicBezTo>
                  <a:cubicBezTo>
                    <a:pt x="995363" y="838200"/>
                    <a:pt x="899160" y="907733"/>
                    <a:pt x="743903" y="1011555"/>
                  </a:cubicBezTo>
                  <a:cubicBezTo>
                    <a:pt x="728663" y="1020127"/>
                    <a:pt x="716280" y="1027748"/>
                    <a:pt x="706755" y="1034415"/>
                  </a:cubicBezTo>
                  <a:cubicBezTo>
                    <a:pt x="697230" y="1041083"/>
                    <a:pt x="689610" y="1045845"/>
                    <a:pt x="683895" y="1048702"/>
                  </a:cubicBezTo>
                  <a:cubicBezTo>
                    <a:pt x="674370" y="1055370"/>
                    <a:pt x="664845" y="1061085"/>
                    <a:pt x="656273" y="1065848"/>
                  </a:cubicBezTo>
                  <a:cubicBezTo>
                    <a:pt x="647700" y="1070610"/>
                    <a:pt x="640080" y="1075373"/>
                    <a:pt x="633413" y="1081088"/>
                  </a:cubicBezTo>
                  <a:lnTo>
                    <a:pt x="571500" y="1130618"/>
                  </a:lnTo>
                  <a:lnTo>
                    <a:pt x="480060" y="1215390"/>
                  </a:lnTo>
                  <a:lnTo>
                    <a:pt x="1170623" y="1215390"/>
                  </a:lnTo>
                  <a:lnTo>
                    <a:pt x="1170623" y="1526858"/>
                  </a:lnTo>
                  <a:lnTo>
                    <a:pt x="0" y="1526858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12AED9-45E6-4F91-9103-0ECACF134BB0}"/>
                </a:ext>
              </a:extLst>
            </p:cNvPr>
            <p:cNvSpPr txBox="1"/>
            <p:nvPr/>
          </p:nvSpPr>
          <p:spPr>
            <a:xfrm>
              <a:off x="3779284" y="4711531"/>
              <a:ext cx="19719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</a:lstStyle>
            <a:p>
              <a:r>
                <a:rPr lang="en-GB" dirty="0"/>
                <a:t>Build </a:t>
              </a:r>
              <a:br>
                <a:rPr lang="en-GB" dirty="0"/>
              </a:br>
              <a:r>
                <a:rPr lang="en-GB" dirty="0"/>
                <a:t>Phase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8DC1DA-3142-421B-9096-5008C09468D2}"/>
              </a:ext>
            </a:extLst>
          </p:cNvPr>
          <p:cNvGrpSpPr/>
          <p:nvPr/>
        </p:nvGrpSpPr>
        <p:grpSpPr>
          <a:xfrm>
            <a:off x="6165604" y="2244934"/>
            <a:ext cx="2372093" cy="1651563"/>
            <a:chOff x="6165604" y="4070416"/>
            <a:chExt cx="2372093" cy="165156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0FFCA3D-2ACC-43DE-BA8D-356817FCA12C}"/>
                </a:ext>
              </a:extLst>
            </p:cNvPr>
            <p:cNvGrpSpPr/>
            <p:nvPr/>
          </p:nvGrpSpPr>
          <p:grpSpPr>
            <a:xfrm>
              <a:off x="6165604" y="4070416"/>
              <a:ext cx="2372093" cy="1651563"/>
              <a:chOff x="6165604" y="4070416"/>
              <a:chExt cx="2372093" cy="1651563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786AEF2E-7462-4C64-B0E3-B25AA7335825}"/>
                  </a:ext>
                </a:extLst>
              </p:cNvPr>
              <p:cNvSpPr/>
              <p:nvPr/>
            </p:nvSpPr>
            <p:spPr>
              <a:xfrm>
                <a:off x="6165604" y="4070416"/>
                <a:ext cx="2372093" cy="1651563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pPr algn="ctr"/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5CC6A72-3860-4AC6-A884-DEF08F46A608}"/>
                  </a:ext>
                </a:extLst>
              </p:cNvPr>
              <p:cNvSpPr/>
              <p:nvPr/>
            </p:nvSpPr>
            <p:spPr>
              <a:xfrm rot="10800000">
                <a:off x="6165604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pPr algn="ctr"/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F208D83-9ED3-4A89-8030-D085D2FE47BB}"/>
                </a:ext>
              </a:extLst>
            </p:cNvPr>
            <p:cNvSpPr/>
            <p:nvPr/>
          </p:nvSpPr>
          <p:spPr>
            <a:xfrm>
              <a:off x="7356800" y="4299005"/>
              <a:ext cx="938229" cy="1212504"/>
            </a:xfrm>
            <a:custGeom>
              <a:avLst/>
              <a:gdLst>
                <a:gd name="connsiteX0" fmla="*/ 1004888 w 1192529"/>
                <a:gd name="connsiteY0" fmla="*/ 1430655 h 1541144"/>
                <a:gd name="connsiteX1" fmla="*/ 822960 w 1192529"/>
                <a:gd name="connsiteY1" fmla="*/ 1513523 h 1541144"/>
                <a:gd name="connsiteX2" fmla="*/ 602933 w 1192529"/>
                <a:gd name="connsiteY2" fmla="*/ 1541145 h 1541144"/>
                <a:gd name="connsiteX3" fmla="*/ 172403 w 1192529"/>
                <a:gd name="connsiteY3" fmla="*/ 1406842 h 1541144"/>
                <a:gd name="connsiteX4" fmla="*/ 42863 w 1192529"/>
                <a:gd name="connsiteY4" fmla="*/ 1226820 h 1541144"/>
                <a:gd name="connsiteX5" fmla="*/ 0 w 1192529"/>
                <a:gd name="connsiteY5" fmla="*/ 978217 h 1541144"/>
                <a:gd name="connsiteX6" fmla="*/ 334328 w 1192529"/>
                <a:gd name="connsiteY6" fmla="*/ 978217 h 1541144"/>
                <a:gd name="connsiteX7" fmla="*/ 600075 w 1192529"/>
                <a:gd name="connsiteY7" fmla="*/ 1246823 h 1541144"/>
                <a:gd name="connsiteX8" fmla="*/ 690563 w 1192529"/>
                <a:gd name="connsiteY8" fmla="*/ 1237298 h 1541144"/>
                <a:gd name="connsiteX9" fmla="*/ 766763 w 1192529"/>
                <a:gd name="connsiteY9" fmla="*/ 1200150 h 1541144"/>
                <a:gd name="connsiteX10" fmla="*/ 835343 w 1192529"/>
                <a:gd name="connsiteY10" fmla="*/ 1059180 h 1541144"/>
                <a:gd name="connsiteX11" fmla="*/ 764858 w 1192529"/>
                <a:gd name="connsiteY11" fmla="*/ 901065 h 1541144"/>
                <a:gd name="connsiteX12" fmla="*/ 576263 w 1192529"/>
                <a:gd name="connsiteY12" fmla="*/ 853440 h 1541144"/>
                <a:gd name="connsiteX13" fmla="*/ 481965 w 1192529"/>
                <a:gd name="connsiteY13" fmla="*/ 860107 h 1541144"/>
                <a:gd name="connsiteX14" fmla="*/ 481965 w 1192529"/>
                <a:gd name="connsiteY14" fmla="*/ 605790 h 1541144"/>
                <a:gd name="connsiteX15" fmla="*/ 529590 w 1192529"/>
                <a:gd name="connsiteY15" fmla="*/ 605790 h 1541144"/>
                <a:gd name="connsiteX16" fmla="*/ 557213 w 1192529"/>
                <a:gd name="connsiteY16" fmla="*/ 605790 h 1541144"/>
                <a:gd name="connsiteX17" fmla="*/ 576263 w 1192529"/>
                <a:gd name="connsiteY17" fmla="*/ 608647 h 1541144"/>
                <a:gd name="connsiteX18" fmla="*/ 733425 w 1192529"/>
                <a:gd name="connsiteY18" fmla="*/ 578167 h 1541144"/>
                <a:gd name="connsiteX19" fmla="*/ 813435 w 1192529"/>
                <a:gd name="connsiteY19" fmla="*/ 446722 h 1541144"/>
                <a:gd name="connsiteX20" fmla="*/ 754380 w 1192529"/>
                <a:gd name="connsiteY20" fmla="*/ 340042 h 1541144"/>
                <a:gd name="connsiteX21" fmla="*/ 688658 w 1192529"/>
                <a:gd name="connsiteY21" fmla="*/ 307657 h 1541144"/>
                <a:gd name="connsiteX22" fmla="*/ 603885 w 1192529"/>
                <a:gd name="connsiteY22" fmla="*/ 297180 h 1541144"/>
                <a:gd name="connsiteX23" fmla="*/ 377190 w 1192529"/>
                <a:gd name="connsiteY23" fmla="*/ 509588 h 1541144"/>
                <a:gd name="connsiteX24" fmla="*/ 42863 w 1192529"/>
                <a:gd name="connsiteY24" fmla="*/ 509588 h 1541144"/>
                <a:gd name="connsiteX25" fmla="*/ 200978 w 1192529"/>
                <a:gd name="connsiteY25" fmla="*/ 137160 h 1541144"/>
                <a:gd name="connsiteX26" fmla="*/ 603885 w 1192529"/>
                <a:gd name="connsiteY26" fmla="*/ 0 h 1541144"/>
                <a:gd name="connsiteX27" fmla="*/ 966788 w 1192529"/>
                <a:gd name="connsiteY27" fmla="*/ 91440 h 1541144"/>
                <a:gd name="connsiteX28" fmla="*/ 1147763 w 1192529"/>
                <a:gd name="connsiteY28" fmla="*/ 416242 h 1541144"/>
                <a:gd name="connsiteX29" fmla="*/ 1095375 w 1192529"/>
                <a:gd name="connsiteY29" fmla="*/ 606742 h 1541144"/>
                <a:gd name="connsiteX30" fmla="*/ 944880 w 1192529"/>
                <a:gd name="connsiteY30" fmla="*/ 710565 h 1541144"/>
                <a:gd name="connsiteX31" fmla="*/ 1192530 w 1192529"/>
                <a:gd name="connsiteY31" fmla="*/ 1061085 h 1541144"/>
                <a:gd name="connsiteX32" fmla="*/ 1004888 w 1192529"/>
                <a:gd name="connsiteY32" fmla="*/ 1430655 h 154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92529" h="1541144">
                  <a:moveTo>
                    <a:pt x="1004888" y="1430655"/>
                  </a:moveTo>
                  <a:cubicBezTo>
                    <a:pt x="950595" y="1467803"/>
                    <a:pt x="889635" y="1495425"/>
                    <a:pt x="822960" y="1513523"/>
                  </a:cubicBezTo>
                  <a:cubicBezTo>
                    <a:pt x="756285" y="1531620"/>
                    <a:pt x="682943" y="1541145"/>
                    <a:pt x="602933" y="1541145"/>
                  </a:cubicBezTo>
                  <a:cubicBezTo>
                    <a:pt x="427673" y="1541145"/>
                    <a:pt x="284798" y="1496378"/>
                    <a:pt x="172403" y="1406842"/>
                  </a:cubicBezTo>
                  <a:cubicBezTo>
                    <a:pt x="115253" y="1355407"/>
                    <a:pt x="71438" y="1295400"/>
                    <a:pt x="42863" y="1226820"/>
                  </a:cubicBezTo>
                  <a:cubicBezTo>
                    <a:pt x="14288" y="1158240"/>
                    <a:pt x="0" y="1075373"/>
                    <a:pt x="0" y="978217"/>
                  </a:cubicBezTo>
                  <a:lnTo>
                    <a:pt x="334328" y="978217"/>
                  </a:lnTo>
                  <a:cubicBezTo>
                    <a:pt x="334328" y="1157288"/>
                    <a:pt x="422910" y="1246823"/>
                    <a:pt x="600075" y="1246823"/>
                  </a:cubicBezTo>
                  <a:cubicBezTo>
                    <a:pt x="634365" y="1246823"/>
                    <a:pt x="663893" y="1243965"/>
                    <a:pt x="690563" y="1237298"/>
                  </a:cubicBezTo>
                  <a:cubicBezTo>
                    <a:pt x="716280" y="1230630"/>
                    <a:pt x="741998" y="1218248"/>
                    <a:pt x="766763" y="1200150"/>
                  </a:cubicBezTo>
                  <a:cubicBezTo>
                    <a:pt x="812483" y="1171575"/>
                    <a:pt x="835343" y="1124903"/>
                    <a:pt x="835343" y="1059180"/>
                  </a:cubicBezTo>
                  <a:cubicBezTo>
                    <a:pt x="835343" y="985838"/>
                    <a:pt x="811530" y="932497"/>
                    <a:pt x="764858" y="901065"/>
                  </a:cubicBezTo>
                  <a:cubicBezTo>
                    <a:pt x="718185" y="868680"/>
                    <a:pt x="655320" y="853440"/>
                    <a:pt x="576263" y="853440"/>
                  </a:cubicBezTo>
                  <a:lnTo>
                    <a:pt x="481965" y="860107"/>
                  </a:lnTo>
                  <a:lnTo>
                    <a:pt x="481965" y="605790"/>
                  </a:lnTo>
                  <a:lnTo>
                    <a:pt x="529590" y="605790"/>
                  </a:lnTo>
                  <a:cubicBezTo>
                    <a:pt x="540068" y="605790"/>
                    <a:pt x="549593" y="605790"/>
                    <a:pt x="557213" y="605790"/>
                  </a:cubicBezTo>
                  <a:cubicBezTo>
                    <a:pt x="564833" y="605790"/>
                    <a:pt x="571500" y="606742"/>
                    <a:pt x="576263" y="608647"/>
                  </a:cubicBezTo>
                  <a:cubicBezTo>
                    <a:pt x="637223" y="608647"/>
                    <a:pt x="689610" y="598170"/>
                    <a:pt x="733425" y="578167"/>
                  </a:cubicBezTo>
                  <a:cubicBezTo>
                    <a:pt x="786765" y="552450"/>
                    <a:pt x="813435" y="508635"/>
                    <a:pt x="813435" y="446722"/>
                  </a:cubicBezTo>
                  <a:cubicBezTo>
                    <a:pt x="813435" y="401955"/>
                    <a:pt x="793433" y="366713"/>
                    <a:pt x="754380" y="340042"/>
                  </a:cubicBezTo>
                  <a:cubicBezTo>
                    <a:pt x="736283" y="324803"/>
                    <a:pt x="714375" y="314325"/>
                    <a:pt x="688658" y="307657"/>
                  </a:cubicBezTo>
                  <a:cubicBezTo>
                    <a:pt x="662940" y="300990"/>
                    <a:pt x="634365" y="297180"/>
                    <a:pt x="603885" y="297180"/>
                  </a:cubicBezTo>
                  <a:cubicBezTo>
                    <a:pt x="452438" y="297180"/>
                    <a:pt x="377190" y="367665"/>
                    <a:pt x="377190" y="509588"/>
                  </a:cubicBezTo>
                  <a:lnTo>
                    <a:pt x="42863" y="509588"/>
                  </a:lnTo>
                  <a:cubicBezTo>
                    <a:pt x="42863" y="349567"/>
                    <a:pt x="95250" y="225742"/>
                    <a:pt x="200978" y="137160"/>
                  </a:cubicBezTo>
                  <a:cubicBezTo>
                    <a:pt x="306705" y="45720"/>
                    <a:pt x="441008" y="0"/>
                    <a:pt x="603885" y="0"/>
                  </a:cubicBezTo>
                  <a:cubicBezTo>
                    <a:pt x="748665" y="0"/>
                    <a:pt x="869633" y="30480"/>
                    <a:pt x="966788" y="91440"/>
                  </a:cubicBezTo>
                  <a:cubicBezTo>
                    <a:pt x="1086803" y="165735"/>
                    <a:pt x="1147763" y="274320"/>
                    <a:pt x="1147763" y="416242"/>
                  </a:cubicBezTo>
                  <a:cubicBezTo>
                    <a:pt x="1147763" y="488632"/>
                    <a:pt x="1130618" y="552450"/>
                    <a:pt x="1095375" y="606742"/>
                  </a:cubicBezTo>
                  <a:cubicBezTo>
                    <a:pt x="1060133" y="661035"/>
                    <a:pt x="1009650" y="695325"/>
                    <a:pt x="944880" y="710565"/>
                  </a:cubicBezTo>
                  <a:cubicBezTo>
                    <a:pt x="1109663" y="756285"/>
                    <a:pt x="1192530" y="873442"/>
                    <a:pt x="1192530" y="1061085"/>
                  </a:cubicBezTo>
                  <a:cubicBezTo>
                    <a:pt x="1192530" y="1210628"/>
                    <a:pt x="1129665" y="1334453"/>
                    <a:pt x="1004888" y="1430655"/>
                  </a:cubicBez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1572B5-D3DD-4BB0-A276-7B4F4EE5D4E3}"/>
                </a:ext>
              </a:extLst>
            </p:cNvPr>
            <p:cNvSpPr txBox="1"/>
            <p:nvPr/>
          </p:nvSpPr>
          <p:spPr>
            <a:xfrm>
              <a:off x="6253576" y="4711531"/>
              <a:ext cx="17972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</a:rPr>
                <a:t>Event </a:t>
              </a:r>
              <a:br>
                <a:rPr lang="en-GB" sz="1800" dirty="0">
                  <a:solidFill>
                    <a:schemeClr val="tx1"/>
                  </a:solidFill>
                </a:rPr>
              </a:br>
              <a:r>
                <a:rPr lang="en-GB" sz="1800" dirty="0">
                  <a:solidFill>
                    <a:schemeClr val="tx1"/>
                  </a:solidFill>
                </a:rPr>
                <a:t>Phase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64D35A-C028-40B7-996E-3A1AC262AB95}"/>
              </a:ext>
            </a:extLst>
          </p:cNvPr>
          <p:cNvGrpSpPr/>
          <p:nvPr/>
        </p:nvGrpSpPr>
        <p:grpSpPr>
          <a:xfrm>
            <a:off x="8676907" y="2244934"/>
            <a:ext cx="2372093" cy="1651563"/>
            <a:chOff x="8676907" y="4070416"/>
            <a:chExt cx="2372093" cy="165156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F33738C-BF38-4F54-81D1-C315DAC6F2CC}"/>
                </a:ext>
              </a:extLst>
            </p:cNvPr>
            <p:cNvGrpSpPr/>
            <p:nvPr/>
          </p:nvGrpSpPr>
          <p:grpSpPr>
            <a:xfrm>
              <a:off x="8676907" y="4070416"/>
              <a:ext cx="2372093" cy="1651563"/>
              <a:chOff x="8676907" y="4070416"/>
              <a:chExt cx="2372093" cy="1651563"/>
            </a:xfrm>
          </p:grpSpPr>
          <p:sp>
            <p:nvSpPr>
              <p:cNvPr id="49" name="Rectangle: Rounded Corners 4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96B844D-6B81-4AF6-AD14-693B39E2CA62}"/>
                  </a:ext>
                </a:extLst>
              </p:cNvPr>
              <p:cNvSpPr/>
              <p:nvPr/>
            </p:nvSpPr>
            <p:spPr>
              <a:xfrm>
                <a:off x="8676907" y="4070416"/>
                <a:ext cx="2372093" cy="1651563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pPr algn="ctr"/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214131C-0C08-478A-A6F3-0FD9D1B29EA9}"/>
                  </a:ext>
                </a:extLst>
              </p:cNvPr>
              <p:cNvSpPr/>
              <p:nvPr/>
            </p:nvSpPr>
            <p:spPr>
              <a:xfrm rot="10800000">
                <a:off x="8676907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pPr algn="ctr"/>
                <a:endParaRPr lang="en-GB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6971826-4F55-4C71-ADE1-17F22404FBA7}"/>
                </a:ext>
              </a:extLst>
            </p:cNvPr>
            <p:cNvSpPr/>
            <p:nvPr/>
          </p:nvSpPr>
          <p:spPr>
            <a:xfrm>
              <a:off x="9862953" y="4291385"/>
              <a:ext cx="955306" cy="1212504"/>
            </a:xfrm>
            <a:custGeom>
              <a:avLst/>
              <a:gdLst>
                <a:gd name="connsiteX0" fmla="*/ 997268 w 1188720"/>
                <a:gd name="connsiteY0" fmla="*/ 1174433 h 1508760"/>
                <a:gd name="connsiteX1" fmla="*/ 997268 w 1188720"/>
                <a:gd name="connsiteY1" fmla="*/ 1508760 h 1508760"/>
                <a:gd name="connsiteX2" fmla="*/ 641033 w 1188720"/>
                <a:gd name="connsiteY2" fmla="*/ 1508760 h 1508760"/>
                <a:gd name="connsiteX3" fmla="*/ 641033 w 1188720"/>
                <a:gd name="connsiteY3" fmla="*/ 1174433 h 1508760"/>
                <a:gd name="connsiteX4" fmla="*/ 0 w 1188720"/>
                <a:gd name="connsiteY4" fmla="*/ 1174433 h 1508760"/>
                <a:gd name="connsiteX5" fmla="*/ 0 w 1188720"/>
                <a:gd name="connsiteY5" fmla="*/ 828675 h 1508760"/>
                <a:gd name="connsiteX6" fmla="*/ 654368 w 1188720"/>
                <a:gd name="connsiteY6" fmla="*/ 0 h 1508760"/>
                <a:gd name="connsiteX7" fmla="*/ 998220 w 1188720"/>
                <a:gd name="connsiteY7" fmla="*/ 0 h 1508760"/>
                <a:gd name="connsiteX8" fmla="*/ 998220 w 1188720"/>
                <a:gd name="connsiteY8" fmla="*/ 862013 h 1508760"/>
                <a:gd name="connsiteX9" fmla="*/ 1188720 w 1188720"/>
                <a:gd name="connsiteY9" fmla="*/ 863918 h 1508760"/>
                <a:gd name="connsiteX10" fmla="*/ 1188720 w 1188720"/>
                <a:gd name="connsiteY10" fmla="*/ 1174433 h 1508760"/>
                <a:gd name="connsiteX11" fmla="*/ 997268 w 1188720"/>
                <a:gd name="connsiteY11" fmla="*/ 1174433 h 1508760"/>
                <a:gd name="connsiteX12" fmla="*/ 650558 w 1188720"/>
                <a:gd name="connsiteY12" fmla="*/ 375285 h 1508760"/>
                <a:gd name="connsiteX13" fmla="*/ 280988 w 1188720"/>
                <a:gd name="connsiteY13" fmla="*/ 864870 h 1508760"/>
                <a:gd name="connsiteX14" fmla="*/ 650558 w 1188720"/>
                <a:gd name="connsiteY14" fmla="*/ 864870 h 1508760"/>
                <a:gd name="connsiteX15" fmla="*/ 650558 w 1188720"/>
                <a:gd name="connsiteY15" fmla="*/ 375285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8720" h="1508760">
                  <a:moveTo>
                    <a:pt x="997268" y="1174433"/>
                  </a:moveTo>
                  <a:lnTo>
                    <a:pt x="997268" y="1508760"/>
                  </a:lnTo>
                  <a:lnTo>
                    <a:pt x="641033" y="1508760"/>
                  </a:lnTo>
                  <a:lnTo>
                    <a:pt x="641033" y="1174433"/>
                  </a:lnTo>
                  <a:lnTo>
                    <a:pt x="0" y="1174433"/>
                  </a:lnTo>
                  <a:lnTo>
                    <a:pt x="0" y="828675"/>
                  </a:lnTo>
                  <a:lnTo>
                    <a:pt x="654368" y="0"/>
                  </a:lnTo>
                  <a:lnTo>
                    <a:pt x="998220" y="0"/>
                  </a:lnTo>
                  <a:lnTo>
                    <a:pt x="998220" y="862013"/>
                  </a:lnTo>
                  <a:lnTo>
                    <a:pt x="1188720" y="863918"/>
                  </a:lnTo>
                  <a:lnTo>
                    <a:pt x="1188720" y="1174433"/>
                  </a:lnTo>
                  <a:lnTo>
                    <a:pt x="997268" y="1174433"/>
                  </a:lnTo>
                  <a:close/>
                  <a:moveTo>
                    <a:pt x="650558" y="375285"/>
                  </a:moveTo>
                  <a:lnTo>
                    <a:pt x="280988" y="864870"/>
                  </a:lnTo>
                  <a:lnTo>
                    <a:pt x="650558" y="864870"/>
                  </a:lnTo>
                  <a:lnTo>
                    <a:pt x="650558" y="375285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7771903-1401-4C4E-B4C0-89DD81F44F76}"/>
                </a:ext>
              </a:extLst>
            </p:cNvPr>
            <p:cNvSpPr txBox="1"/>
            <p:nvPr/>
          </p:nvSpPr>
          <p:spPr>
            <a:xfrm>
              <a:off x="8762585" y="4711531"/>
              <a:ext cx="13939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Scoring</a:t>
              </a:r>
              <a:endParaRPr lang="en-GB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:a16="http://schemas.microsoft.com/office/drawing/2014/main" id="{1333A75B-9A4A-4A1B-905C-9DFD2D8B71ED}"/>
              </a:ext>
            </a:extLst>
          </p:cNvPr>
          <p:cNvSpPr/>
          <p:nvPr/>
        </p:nvSpPr>
        <p:spPr>
          <a:xfrm>
            <a:off x="1143000" y="2244348"/>
            <a:ext cx="2372092" cy="165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hlinkClick r:id="rId8" action="ppaction://hlinksldjump"/>
            <a:extLst>
              <a:ext uri="{FF2B5EF4-FFF2-40B4-BE49-F238E27FC236}">
                <a16:creationId xmlns:a16="http://schemas.microsoft.com/office/drawing/2014/main" id="{0DE65FDF-74E7-445E-9A07-BBD6A4C3369C}"/>
              </a:ext>
            </a:extLst>
          </p:cNvPr>
          <p:cNvSpPr/>
          <p:nvPr/>
        </p:nvSpPr>
        <p:spPr>
          <a:xfrm>
            <a:off x="3654302" y="2244348"/>
            <a:ext cx="2372092" cy="165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hlinkClick r:id="rId9" action="ppaction://hlinksldjump"/>
            <a:extLst>
              <a:ext uri="{FF2B5EF4-FFF2-40B4-BE49-F238E27FC236}">
                <a16:creationId xmlns:a16="http://schemas.microsoft.com/office/drawing/2014/main" id="{F05B1826-5126-4A95-B3E9-46881EA1357C}"/>
              </a:ext>
            </a:extLst>
          </p:cNvPr>
          <p:cNvSpPr/>
          <p:nvPr/>
        </p:nvSpPr>
        <p:spPr>
          <a:xfrm>
            <a:off x="6170243" y="2244348"/>
            <a:ext cx="2372092" cy="165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867218-DDE8-41FF-BEE0-3DCC08C7F68B}"/>
              </a:ext>
            </a:extLst>
          </p:cNvPr>
          <p:cNvSpPr/>
          <p:nvPr/>
        </p:nvSpPr>
        <p:spPr>
          <a:xfrm>
            <a:off x="8672593" y="2244348"/>
            <a:ext cx="2372092" cy="165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7" name="Picture 66">
            <a:hlinkClick r:id="rId10" action="ppaction://hlinksldjump"/>
            <a:extLst>
              <a:ext uri="{FF2B5EF4-FFF2-40B4-BE49-F238E27FC236}">
                <a16:creationId xmlns:a16="http://schemas.microsoft.com/office/drawing/2014/main" id="{501C45BA-BDC4-43CB-AE2F-E347B029237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6806294" y="4955155"/>
            <a:ext cx="1505679" cy="2110761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8" name="Picture 67">
            <a:hlinkClick r:id="rId12" action="ppaction://hlinksldjump"/>
            <a:extLst>
              <a:ext uri="{FF2B5EF4-FFF2-40B4-BE49-F238E27FC236}">
                <a16:creationId xmlns:a16="http://schemas.microsoft.com/office/drawing/2014/main" id="{8DCF8A17-8419-4B27-8890-8210E0D3829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5682575" y="4955155"/>
            <a:ext cx="1505678" cy="2110761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9" name="Picture 68">
            <a:hlinkClick r:id="rId14" action="ppaction://hlinksldjump"/>
            <a:extLst>
              <a:ext uri="{FF2B5EF4-FFF2-40B4-BE49-F238E27FC236}">
                <a16:creationId xmlns:a16="http://schemas.microsoft.com/office/drawing/2014/main" id="{1F2372B6-5CCB-419F-A481-39B129EF8D8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4558855" y="4955156"/>
            <a:ext cx="1505678" cy="2110761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0" name="Draw">
            <a:hlinkClick r:id="rId16" action="ppaction://hlinksldjump"/>
            <a:extLst>
              <a:ext uri="{FF2B5EF4-FFF2-40B4-BE49-F238E27FC236}">
                <a16:creationId xmlns:a16="http://schemas.microsoft.com/office/drawing/2014/main" id="{C9EB7349-40CE-4102-A620-B4BCCECB915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3435135" y="4955156"/>
            <a:ext cx="1505678" cy="2110761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D5691E1-9B22-4A89-8A82-1D1F058588F7}"/>
              </a:ext>
            </a:extLst>
          </p:cNvPr>
          <p:cNvSpPr txBox="1"/>
          <p:nvPr/>
        </p:nvSpPr>
        <p:spPr>
          <a:xfrm>
            <a:off x="3429415" y="4343343"/>
            <a:ext cx="533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Select a chapter, or click a card to learn more about card types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134682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5185 L -8.33333E-7 -1.1111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8" dur="10" fill="hold"/>
                                        <p:tgtEl>
                                          <p:spTgt spid="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5" dur="10" fill="hold"/>
                                        <p:tgtEl>
                                          <p:spTgt spid="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 phase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Event Phase Rule summary:</a:t>
            </a:r>
          </a:p>
        </p:txBody>
      </p:sp>
      <p:sp>
        <p:nvSpPr>
          <p:cNvPr id="123" name="Rectangle: Top Corners Rounded 122">
            <a:extLst>
              <a:ext uri="{FF2B5EF4-FFF2-40B4-BE49-F238E27FC236}">
                <a16:creationId xmlns:a16="http://schemas.microsoft.com/office/drawing/2014/main" id="{A9CD6AD5-BF77-4B1C-B7BC-9168164EA60A}"/>
              </a:ext>
            </a:extLst>
          </p:cNvPr>
          <p:cNvSpPr/>
          <p:nvPr/>
        </p:nvSpPr>
        <p:spPr>
          <a:xfrm rot="5400000">
            <a:off x="-867043" y="3108265"/>
            <a:ext cx="4456758" cy="2722672"/>
          </a:xfrm>
          <a:prstGeom prst="round2SameRect">
            <a:avLst>
              <a:gd name="adj1" fmla="val 1274"/>
              <a:gd name="adj2" fmla="val 0"/>
            </a:avLst>
          </a:pr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440943-DBBE-48E4-9E2C-64122B5E43E0}"/>
              </a:ext>
            </a:extLst>
          </p:cNvPr>
          <p:cNvGrpSpPr/>
          <p:nvPr/>
        </p:nvGrpSpPr>
        <p:grpSpPr>
          <a:xfrm>
            <a:off x="362397" y="2488963"/>
            <a:ext cx="2178368" cy="892552"/>
            <a:chOff x="362397" y="2550967"/>
            <a:chExt cx="2178368" cy="892552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BACCC6E-2A0E-48DF-86C3-BC35B8756D87}"/>
                </a:ext>
              </a:extLst>
            </p:cNvPr>
            <p:cNvSpPr/>
            <p:nvPr/>
          </p:nvSpPr>
          <p:spPr>
            <a:xfrm>
              <a:off x="362397" y="2653272"/>
              <a:ext cx="183834" cy="380164"/>
            </a:xfrm>
            <a:custGeom>
              <a:avLst/>
              <a:gdLst>
                <a:gd name="connsiteX0" fmla="*/ 353378 w 728662"/>
                <a:gd name="connsiteY0" fmla="*/ 1506855 h 1506854"/>
                <a:gd name="connsiteX1" fmla="*/ 353378 w 728662"/>
                <a:gd name="connsiteY1" fmla="*/ 582930 h 1506854"/>
                <a:gd name="connsiteX2" fmla="*/ 0 w 728662"/>
                <a:gd name="connsiteY2" fmla="*/ 582930 h 1506854"/>
                <a:gd name="connsiteX3" fmla="*/ 0 w 728662"/>
                <a:gd name="connsiteY3" fmla="*/ 310515 h 1506854"/>
                <a:gd name="connsiteX4" fmla="*/ 162878 w 728662"/>
                <a:gd name="connsiteY4" fmla="*/ 297180 h 1506854"/>
                <a:gd name="connsiteX5" fmla="*/ 294323 w 728662"/>
                <a:gd name="connsiteY5" fmla="*/ 246698 h 1506854"/>
                <a:gd name="connsiteX6" fmla="*/ 432435 w 728662"/>
                <a:gd name="connsiteY6" fmla="*/ 0 h 1506854"/>
                <a:gd name="connsiteX7" fmla="*/ 728663 w 728662"/>
                <a:gd name="connsiteY7" fmla="*/ 0 h 1506854"/>
                <a:gd name="connsiteX8" fmla="*/ 728663 w 728662"/>
                <a:gd name="connsiteY8" fmla="*/ 1506855 h 1506854"/>
                <a:gd name="connsiteX9" fmla="*/ 353378 w 728662"/>
                <a:gd name="connsiteY9" fmla="*/ 1506855 h 150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2" h="1506854">
                  <a:moveTo>
                    <a:pt x="353378" y="1506855"/>
                  </a:moveTo>
                  <a:lnTo>
                    <a:pt x="353378" y="582930"/>
                  </a:lnTo>
                  <a:lnTo>
                    <a:pt x="0" y="582930"/>
                  </a:lnTo>
                  <a:lnTo>
                    <a:pt x="0" y="310515"/>
                  </a:lnTo>
                  <a:cubicBezTo>
                    <a:pt x="60960" y="310515"/>
                    <a:pt x="115253" y="305753"/>
                    <a:pt x="162878" y="297180"/>
                  </a:cubicBezTo>
                  <a:cubicBezTo>
                    <a:pt x="210503" y="288608"/>
                    <a:pt x="254317" y="271463"/>
                    <a:pt x="294323" y="246698"/>
                  </a:cubicBezTo>
                  <a:cubicBezTo>
                    <a:pt x="385762" y="197168"/>
                    <a:pt x="432435" y="115253"/>
                    <a:pt x="432435" y="0"/>
                  </a:cubicBezTo>
                  <a:lnTo>
                    <a:pt x="728663" y="0"/>
                  </a:lnTo>
                  <a:lnTo>
                    <a:pt x="728663" y="1506855"/>
                  </a:lnTo>
                  <a:lnTo>
                    <a:pt x="353378" y="1506855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841A912-864E-49A7-8274-DD2BCA813BD4}"/>
                </a:ext>
              </a:extLst>
            </p:cNvPr>
            <p:cNvSpPr txBox="1"/>
            <p:nvPr/>
          </p:nvSpPr>
          <p:spPr>
            <a:xfrm>
              <a:off x="639625" y="2550967"/>
              <a:ext cx="1901140" cy="892552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At the start of each round, turn over the top Event card and read out the news</a:t>
              </a:r>
              <a:endParaRPr lang="en-GB" sz="1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6162245-FE4F-4852-B03D-AEDB5B23EEAD}"/>
              </a:ext>
            </a:extLst>
          </p:cNvPr>
          <p:cNvGrpSpPr/>
          <p:nvPr/>
        </p:nvGrpSpPr>
        <p:grpSpPr>
          <a:xfrm>
            <a:off x="308580" y="3531388"/>
            <a:ext cx="2232185" cy="692497"/>
            <a:chOff x="308580" y="3441840"/>
            <a:chExt cx="2232185" cy="692497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6AB14F0-0011-47EC-8114-8AC4C00D456D}"/>
                </a:ext>
              </a:extLst>
            </p:cNvPr>
            <p:cNvSpPr/>
            <p:nvPr/>
          </p:nvSpPr>
          <p:spPr>
            <a:xfrm>
              <a:off x="308580" y="3544145"/>
              <a:ext cx="291468" cy="380165"/>
            </a:xfrm>
            <a:custGeom>
              <a:avLst/>
              <a:gdLst>
                <a:gd name="connsiteX0" fmla="*/ 0 w 1170622"/>
                <a:gd name="connsiteY0" fmla="*/ 1523048 h 1526857"/>
                <a:gd name="connsiteX1" fmla="*/ 15240 w 1170622"/>
                <a:gd name="connsiteY1" fmla="*/ 1385888 h 1526857"/>
                <a:gd name="connsiteX2" fmla="*/ 59055 w 1170622"/>
                <a:gd name="connsiteY2" fmla="*/ 1252538 h 1526857"/>
                <a:gd name="connsiteX3" fmla="*/ 130493 w 1170622"/>
                <a:gd name="connsiteY3" fmla="*/ 1129665 h 1526857"/>
                <a:gd name="connsiteX4" fmla="*/ 228600 w 1170622"/>
                <a:gd name="connsiteY4" fmla="*/ 1022985 h 1526857"/>
                <a:gd name="connsiteX5" fmla="*/ 252413 w 1170622"/>
                <a:gd name="connsiteY5" fmla="*/ 1005840 h 1526857"/>
                <a:gd name="connsiteX6" fmla="*/ 282893 w 1170622"/>
                <a:gd name="connsiteY6" fmla="*/ 982027 h 1526857"/>
                <a:gd name="connsiteX7" fmla="*/ 313373 w 1170622"/>
                <a:gd name="connsiteY7" fmla="*/ 958215 h 1526857"/>
                <a:gd name="connsiteX8" fmla="*/ 337185 w 1170622"/>
                <a:gd name="connsiteY8" fmla="*/ 941070 h 1526857"/>
                <a:gd name="connsiteX9" fmla="*/ 424815 w 1170622"/>
                <a:gd name="connsiteY9" fmla="*/ 880110 h 1526857"/>
                <a:gd name="connsiteX10" fmla="*/ 611505 w 1170622"/>
                <a:gd name="connsiteY10" fmla="*/ 758190 h 1526857"/>
                <a:gd name="connsiteX11" fmla="*/ 752475 w 1170622"/>
                <a:gd name="connsiteY11" fmla="*/ 636270 h 1526857"/>
                <a:gd name="connsiteX12" fmla="*/ 788670 w 1170622"/>
                <a:gd name="connsiteY12" fmla="*/ 579120 h 1526857"/>
                <a:gd name="connsiteX13" fmla="*/ 802005 w 1170622"/>
                <a:gd name="connsiteY13" fmla="*/ 507683 h 1526857"/>
                <a:gd name="connsiteX14" fmla="*/ 749618 w 1170622"/>
                <a:gd name="connsiteY14" fmla="*/ 370523 h 1526857"/>
                <a:gd name="connsiteX15" fmla="*/ 692468 w 1170622"/>
                <a:gd name="connsiteY15" fmla="*/ 333375 h 1526857"/>
                <a:gd name="connsiteX16" fmla="*/ 615315 w 1170622"/>
                <a:gd name="connsiteY16" fmla="*/ 318135 h 1526857"/>
                <a:gd name="connsiteX17" fmla="*/ 502920 w 1170622"/>
                <a:gd name="connsiteY17" fmla="*/ 340042 h 1526857"/>
                <a:gd name="connsiteX18" fmla="*/ 425768 w 1170622"/>
                <a:gd name="connsiteY18" fmla="*/ 401955 h 1526857"/>
                <a:gd name="connsiteX19" fmla="*/ 381953 w 1170622"/>
                <a:gd name="connsiteY19" fmla="*/ 499110 h 1526857"/>
                <a:gd name="connsiteX20" fmla="*/ 368618 w 1170622"/>
                <a:gd name="connsiteY20" fmla="*/ 624840 h 1526857"/>
                <a:gd name="connsiteX21" fmla="*/ 35243 w 1170622"/>
                <a:gd name="connsiteY21" fmla="*/ 624840 h 1526857"/>
                <a:gd name="connsiteX22" fmla="*/ 74295 w 1170622"/>
                <a:gd name="connsiteY22" fmla="*/ 368617 h 1526857"/>
                <a:gd name="connsiteX23" fmla="*/ 187643 w 1170622"/>
                <a:gd name="connsiteY23" fmla="*/ 171450 h 1526857"/>
                <a:gd name="connsiteX24" fmla="*/ 369570 w 1170622"/>
                <a:gd name="connsiteY24" fmla="*/ 44767 h 1526857"/>
                <a:gd name="connsiteX25" fmla="*/ 612458 w 1170622"/>
                <a:gd name="connsiteY25" fmla="*/ 0 h 1526857"/>
                <a:gd name="connsiteX26" fmla="*/ 991553 w 1170622"/>
                <a:gd name="connsiteY26" fmla="*/ 117158 h 1526857"/>
                <a:gd name="connsiteX27" fmla="*/ 1114425 w 1170622"/>
                <a:gd name="connsiteY27" fmla="*/ 273367 h 1526857"/>
                <a:gd name="connsiteX28" fmla="*/ 1156335 w 1170622"/>
                <a:gd name="connsiteY28" fmla="*/ 479108 h 1526857"/>
                <a:gd name="connsiteX29" fmla="*/ 1031558 w 1170622"/>
                <a:gd name="connsiteY29" fmla="*/ 802005 h 1526857"/>
                <a:gd name="connsiteX30" fmla="*/ 743903 w 1170622"/>
                <a:gd name="connsiteY30" fmla="*/ 1011555 h 1526857"/>
                <a:gd name="connsiteX31" fmla="*/ 706755 w 1170622"/>
                <a:gd name="connsiteY31" fmla="*/ 1034415 h 1526857"/>
                <a:gd name="connsiteX32" fmla="*/ 683895 w 1170622"/>
                <a:gd name="connsiteY32" fmla="*/ 1048702 h 1526857"/>
                <a:gd name="connsiteX33" fmla="*/ 656273 w 1170622"/>
                <a:gd name="connsiteY33" fmla="*/ 1065848 h 1526857"/>
                <a:gd name="connsiteX34" fmla="*/ 633413 w 1170622"/>
                <a:gd name="connsiteY34" fmla="*/ 1081088 h 1526857"/>
                <a:gd name="connsiteX35" fmla="*/ 571500 w 1170622"/>
                <a:gd name="connsiteY35" fmla="*/ 1130618 h 1526857"/>
                <a:gd name="connsiteX36" fmla="*/ 480060 w 1170622"/>
                <a:gd name="connsiteY36" fmla="*/ 1215390 h 1526857"/>
                <a:gd name="connsiteX37" fmla="*/ 1170623 w 1170622"/>
                <a:gd name="connsiteY37" fmla="*/ 1215390 h 1526857"/>
                <a:gd name="connsiteX38" fmla="*/ 1170623 w 1170622"/>
                <a:gd name="connsiteY38" fmla="*/ 1526858 h 1526857"/>
                <a:gd name="connsiteX39" fmla="*/ 0 w 1170622"/>
                <a:gd name="connsiteY39" fmla="*/ 1526858 h 152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70622" h="1526857">
                  <a:moveTo>
                    <a:pt x="0" y="1523048"/>
                  </a:moveTo>
                  <a:cubicBezTo>
                    <a:pt x="0" y="1477327"/>
                    <a:pt x="4763" y="1431608"/>
                    <a:pt x="15240" y="1385888"/>
                  </a:cubicBezTo>
                  <a:cubicBezTo>
                    <a:pt x="25718" y="1340168"/>
                    <a:pt x="40005" y="1295400"/>
                    <a:pt x="59055" y="1252538"/>
                  </a:cubicBezTo>
                  <a:cubicBezTo>
                    <a:pt x="78105" y="1209675"/>
                    <a:pt x="101918" y="1168718"/>
                    <a:pt x="130493" y="1129665"/>
                  </a:cubicBezTo>
                  <a:cubicBezTo>
                    <a:pt x="159068" y="1090613"/>
                    <a:pt x="191453" y="1055370"/>
                    <a:pt x="228600" y="1022985"/>
                  </a:cubicBezTo>
                  <a:cubicBezTo>
                    <a:pt x="235268" y="1019175"/>
                    <a:pt x="242888" y="1012508"/>
                    <a:pt x="252413" y="1005840"/>
                  </a:cubicBezTo>
                  <a:cubicBezTo>
                    <a:pt x="261938" y="998220"/>
                    <a:pt x="272415" y="990600"/>
                    <a:pt x="282893" y="982027"/>
                  </a:cubicBezTo>
                  <a:cubicBezTo>
                    <a:pt x="293370" y="973455"/>
                    <a:pt x="303848" y="965835"/>
                    <a:pt x="313373" y="958215"/>
                  </a:cubicBezTo>
                  <a:cubicBezTo>
                    <a:pt x="322898" y="950595"/>
                    <a:pt x="330518" y="944880"/>
                    <a:pt x="337185" y="941070"/>
                  </a:cubicBezTo>
                  <a:lnTo>
                    <a:pt x="424815" y="880110"/>
                  </a:lnTo>
                  <a:lnTo>
                    <a:pt x="611505" y="758190"/>
                  </a:lnTo>
                  <a:cubicBezTo>
                    <a:pt x="673418" y="715328"/>
                    <a:pt x="720090" y="675323"/>
                    <a:pt x="752475" y="636270"/>
                  </a:cubicBezTo>
                  <a:cubicBezTo>
                    <a:pt x="767715" y="621030"/>
                    <a:pt x="779145" y="601980"/>
                    <a:pt x="788670" y="579120"/>
                  </a:cubicBezTo>
                  <a:cubicBezTo>
                    <a:pt x="797243" y="556260"/>
                    <a:pt x="802005" y="532448"/>
                    <a:pt x="802005" y="507683"/>
                  </a:cubicBezTo>
                  <a:cubicBezTo>
                    <a:pt x="802005" y="453390"/>
                    <a:pt x="784860" y="407670"/>
                    <a:pt x="749618" y="370523"/>
                  </a:cubicBezTo>
                  <a:cubicBezTo>
                    <a:pt x="734378" y="355283"/>
                    <a:pt x="715328" y="342900"/>
                    <a:pt x="692468" y="333375"/>
                  </a:cubicBezTo>
                  <a:cubicBezTo>
                    <a:pt x="668655" y="322898"/>
                    <a:pt x="643890" y="318135"/>
                    <a:pt x="615315" y="318135"/>
                  </a:cubicBezTo>
                  <a:cubicBezTo>
                    <a:pt x="571500" y="318135"/>
                    <a:pt x="534353" y="325755"/>
                    <a:pt x="502920" y="340042"/>
                  </a:cubicBezTo>
                  <a:cubicBezTo>
                    <a:pt x="472440" y="354330"/>
                    <a:pt x="446723" y="375285"/>
                    <a:pt x="425768" y="401955"/>
                  </a:cubicBezTo>
                  <a:cubicBezTo>
                    <a:pt x="405765" y="428625"/>
                    <a:pt x="390525" y="461010"/>
                    <a:pt x="381953" y="499110"/>
                  </a:cubicBezTo>
                  <a:cubicBezTo>
                    <a:pt x="372428" y="537210"/>
                    <a:pt x="368618" y="579120"/>
                    <a:pt x="368618" y="624840"/>
                  </a:cubicBezTo>
                  <a:lnTo>
                    <a:pt x="35243" y="624840"/>
                  </a:lnTo>
                  <a:cubicBezTo>
                    <a:pt x="35243" y="531495"/>
                    <a:pt x="48578" y="445770"/>
                    <a:pt x="74295" y="368617"/>
                  </a:cubicBezTo>
                  <a:cubicBezTo>
                    <a:pt x="100013" y="291465"/>
                    <a:pt x="138113" y="225742"/>
                    <a:pt x="187643" y="171450"/>
                  </a:cubicBezTo>
                  <a:cubicBezTo>
                    <a:pt x="237173" y="117158"/>
                    <a:pt x="298133" y="75248"/>
                    <a:pt x="369570" y="44767"/>
                  </a:cubicBezTo>
                  <a:cubicBezTo>
                    <a:pt x="441008" y="15240"/>
                    <a:pt x="521970" y="0"/>
                    <a:pt x="612458" y="0"/>
                  </a:cubicBezTo>
                  <a:cubicBezTo>
                    <a:pt x="764858" y="0"/>
                    <a:pt x="891540" y="39053"/>
                    <a:pt x="991553" y="117158"/>
                  </a:cubicBezTo>
                  <a:cubicBezTo>
                    <a:pt x="1045845" y="161925"/>
                    <a:pt x="1086803" y="214313"/>
                    <a:pt x="1114425" y="273367"/>
                  </a:cubicBezTo>
                  <a:cubicBezTo>
                    <a:pt x="1142048" y="332423"/>
                    <a:pt x="1156335" y="401003"/>
                    <a:pt x="1156335" y="479108"/>
                  </a:cubicBezTo>
                  <a:cubicBezTo>
                    <a:pt x="1156335" y="604838"/>
                    <a:pt x="1114425" y="712470"/>
                    <a:pt x="1031558" y="802005"/>
                  </a:cubicBezTo>
                  <a:cubicBezTo>
                    <a:pt x="995363" y="838200"/>
                    <a:pt x="899160" y="907733"/>
                    <a:pt x="743903" y="1011555"/>
                  </a:cubicBezTo>
                  <a:cubicBezTo>
                    <a:pt x="728663" y="1020127"/>
                    <a:pt x="716280" y="1027748"/>
                    <a:pt x="706755" y="1034415"/>
                  </a:cubicBezTo>
                  <a:cubicBezTo>
                    <a:pt x="697230" y="1041083"/>
                    <a:pt x="689610" y="1045845"/>
                    <a:pt x="683895" y="1048702"/>
                  </a:cubicBezTo>
                  <a:cubicBezTo>
                    <a:pt x="674370" y="1055370"/>
                    <a:pt x="664845" y="1061085"/>
                    <a:pt x="656273" y="1065848"/>
                  </a:cubicBezTo>
                  <a:cubicBezTo>
                    <a:pt x="647700" y="1070610"/>
                    <a:pt x="640080" y="1075373"/>
                    <a:pt x="633413" y="1081088"/>
                  </a:cubicBezTo>
                  <a:lnTo>
                    <a:pt x="571500" y="1130618"/>
                  </a:lnTo>
                  <a:lnTo>
                    <a:pt x="480060" y="1215390"/>
                  </a:lnTo>
                  <a:lnTo>
                    <a:pt x="1170623" y="1215390"/>
                  </a:lnTo>
                  <a:lnTo>
                    <a:pt x="1170623" y="1526858"/>
                  </a:lnTo>
                  <a:lnTo>
                    <a:pt x="0" y="1526858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0889DFA-5305-4F34-96FD-DAC4E52772B4}"/>
                </a:ext>
              </a:extLst>
            </p:cNvPr>
            <p:cNvSpPr txBox="1"/>
            <p:nvPr/>
          </p:nvSpPr>
          <p:spPr>
            <a:xfrm>
              <a:off x="639625" y="3441840"/>
              <a:ext cx="1901140" cy="69249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Draw up to 4 cards from Tech, Upgrade or Action piles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672CC1-2F93-4A2A-880A-7F59BF10DFC5}"/>
              </a:ext>
            </a:extLst>
          </p:cNvPr>
          <p:cNvGrpSpPr/>
          <p:nvPr/>
        </p:nvGrpSpPr>
        <p:grpSpPr>
          <a:xfrm>
            <a:off x="307229" y="4568962"/>
            <a:ext cx="2233536" cy="380166"/>
            <a:chOff x="307229" y="4491722"/>
            <a:chExt cx="2233536" cy="380166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52FCB7F-F055-4B51-A6FD-EFDC6799DB03}"/>
                </a:ext>
              </a:extLst>
            </p:cNvPr>
            <p:cNvSpPr/>
            <p:nvPr/>
          </p:nvSpPr>
          <p:spPr>
            <a:xfrm>
              <a:off x="307229" y="4491722"/>
              <a:ext cx="294170" cy="380166"/>
            </a:xfrm>
            <a:custGeom>
              <a:avLst/>
              <a:gdLst>
                <a:gd name="connsiteX0" fmla="*/ 1004888 w 1192529"/>
                <a:gd name="connsiteY0" fmla="*/ 1430655 h 1541144"/>
                <a:gd name="connsiteX1" fmla="*/ 822960 w 1192529"/>
                <a:gd name="connsiteY1" fmla="*/ 1513523 h 1541144"/>
                <a:gd name="connsiteX2" fmla="*/ 602933 w 1192529"/>
                <a:gd name="connsiteY2" fmla="*/ 1541145 h 1541144"/>
                <a:gd name="connsiteX3" fmla="*/ 172403 w 1192529"/>
                <a:gd name="connsiteY3" fmla="*/ 1406842 h 1541144"/>
                <a:gd name="connsiteX4" fmla="*/ 42863 w 1192529"/>
                <a:gd name="connsiteY4" fmla="*/ 1226820 h 1541144"/>
                <a:gd name="connsiteX5" fmla="*/ 0 w 1192529"/>
                <a:gd name="connsiteY5" fmla="*/ 978217 h 1541144"/>
                <a:gd name="connsiteX6" fmla="*/ 334328 w 1192529"/>
                <a:gd name="connsiteY6" fmla="*/ 978217 h 1541144"/>
                <a:gd name="connsiteX7" fmla="*/ 600075 w 1192529"/>
                <a:gd name="connsiteY7" fmla="*/ 1246823 h 1541144"/>
                <a:gd name="connsiteX8" fmla="*/ 690563 w 1192529"/>
                <a:gd name="connsiteY8" fmla="*/ 1237298 h 1541144"/>
                <a:gd name="connsiteX9" fmla="*/ 766763 w 1192529"/>
                <a:gd name="connsiteY9" fmla="*/ 1200150 h 1541144"/>
                <a:gd name="connsiteX10" fmla="*/ 835343 w 1192529"/>
                <a:gd name="connsiteY10" fmla="*/ 1059180 h 1541144"/>
                <a:gd name="connsiteX11" fmla="*/ 764858 w 1192529"/>
                <a:gd name="connsiteY11" fmla="*/ 901065 h 1541144"/>
                <a:gd name="connsiteX12" fmla="*/ 576263 w 1192529"/>
                <a:gd name="connsiteY12" fmla="*/ 853440 h 1541144"/>
                <a:gd name="connsiteX13" fmla="*/ 481965 w 1192529"/>
                <a:gd name="connsiteY13" fmla="*/ 860107 h 1541144"/>
                <a:gd name="connsiteX14" fmla="*/ 481965 w 1192529"/>
                <a:gd name="connsiteY14" fmla="*/ 605790 h 1541144"/>
                <a:gd name="connsiteX15" fmla="*/ 529590 w 1192529"/>
                <a:gd name="connsiteY15" fmla="*/ 605790 h 1541144"/>
                <a:gd name="connsiteX16" fmla="*/ 557213 w 1192529"/>
                <a:gd name="connsiteY16" fmla="*/ 605790 h 1541144"/>
                <a:gd name="connsiteX17" fmla="*/ 576263 w 1192529"/>
                <a:gd name="connsiteY17" fmla="*/ 608647 h 1541144"/>
                <a:gd name="connsiteX18" fmla="*/ 733425 w 1192529"/>
                <a:gd name="connsiteY18" fmla="*/ 578167 h 1541144"/>
                <a:gd name="connsiteX19" fmla="*/ 813435 w 1192529"/>
                <a:gd name="connsiteY19" fmla="*/ 446722 h 1541144"/>
                <a:gd name="connsiteX20" fmla="*/ 754380 w 1192529"/>
                <a:gd name="connsiteY20" fmla="*/ 340042 h 1541144"/>
                <a:gd name="connsiteX21" fmla="*/ 688658 w 1192529"/>
                <a:gd name="connsiteY21" fmla="*/ 307657 h 1541144"/>
                <a:gd name="connsiteX22" fmla="*/ 603885 w 1192529"/>
                <a:gd name="connsiteY22" fmla="*/ 297180 h 1541144"/>
                <a:gd name="connsiteX23" fmla="*/ 377190 w 1192529"/>
                <a:gd name="connsiteY23" fmla="*/ 509588 h 1541144"/>
                <a:gd name="connsiteX24" fmla="*/ 42863 w 1192529"/>
                <a:gd name="connsiteY24" fmla="*/ 509588 h 1541144"/>
                <a:gd name="connsiteX25" fmla="*/ 200978 w 1192529"/>
                <a:gd name="connsiteY25" fmla="*/ 137160 h 1541144"/>
                <a:gd name="connsiteX26" fmla="*/ 603885 w 1192529"/>
                <a:gd name="connsiteY26" fmla="*/ 0 h 1541144"/>
                <a:gd name="connsiteX27" fmla="*/ 966788 w 1192529"/>
                <a:gd name="connsiteY27" fmla="*/ 91440 h 1541144"/>
                <a:gd name="connsiteX28" fmla="*/ 1147763 w 1192529"/>
                <a:gd name="connsiteY28" fmla="*/ 416242 h 1541144"/>
                <a:gd name="connsiteX29" fmla="*/ 1095375 w 1192529"/>
                <a:gd name="connsiteY29" fmla="*/ 606742 h 1541144"/>
                <a:gd name="connsiteX30" fmla="*/ 944880 w 1192529"/>
                <a:gd name="connsiteY30" fmla="*/ 710565 h 1541144"/>
                <a:gd name="connsiteX31" fmla="*/ 1192530 w 1192529"/>
                <a:gd name="connsiteY31" fmla="*/ 1061085 h 1541144"/>
                <a:gd name="connsiteX32" fmla="*/ 1004888 w 1192529"/>
                <a:gd name="connsiteY32" fmla="*/ 1430655 h 154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92529" h="1541144">
                  <a:moveTo>
                    <a:pt x="1004888" y="1430655"/>
                  </a:moveTo>
                  <a:cubicBezTo>
                    <a:pt x="950595" y="1467803"/>
                    <a:pt x="889635" y="1495425"/>
                    <a:pt x="822960" y="1513523"/>
                  </a:cubicBezTo>
                  <a:cubicBezTo>
                    <a:pt x="756285" y="1531620"/>
                    <a:pt x="682943" y="1541145"/>
                    <a:pt x="602933" y="1541145"/>
                  </a:cubicBezTo>
                  <a:cubicBezTo>
                    <a:pt x="427673" y="1541145"/>
                    <a:pt x="284798" y="1496378"/>
                    <a:pt x="172403" y="1406842"/>
                  </a:cubicBezTo>
                  <a:cubicBezTo>
                    <a:pt x="115253" y="1355407"/>
                    <a:pt x="71438" y="1295400"/>
                    <a:pt x="42863" y="1226820"/>
                  </a:cubicBezTo>
                  <a:cubicBezTo>
                    <a:pt x="14288" y="1158240"/>
                    <a:pt x="0" y="1075373"/>
                    <a:pt x="0" y="978217"/>
                  </a:cubicBezTo>
                  <a:lnTo>
                    <a:pt x="334328" y="978217"/>
                  </a:lnTo>
                  <a:cubicBezTo>
                    <a:pt x="334328" y="1157288"/>
                    <a:pt x="422910" y="1246823"/>
                    <a:pt x="600075" y="1246823"/>
                  </a:cubicBezTo>
                  <a:cubicBezTo>
                    <a:pt x="634365" y="1246823"/>
                    <a:pt x="663893" y="1243965"/>
                    <a:pt x="690563" y="1237298"/>
                  </a:cubicBezTo>
                  <a:cubicBezTo>
                    <a:pt x="716280" y="1230630"/>
                    <a:pt x="741998" y="1218248"/>
                    <a:pt x="766763" y="1200150"/>
                  </a:cubicBezTo>
                  <a:cubicBezTo>
                    <a:pt x="812483" y="1171575"/>
                    <a:pt x="835343" y="1124903"/>
                    <a:pt x="835343" y="1059180"/>
                  </a:cubicBezTo>
                  <a:cubicBezTo>
                    <a:pt x="835343" y="985838"/>
                    <a:pt x="811530" y="932497"/>
                    <a:pt x="764858" y="901065"/>
                  </a:cubicBezTo>
                  <a:cubicBezTo>
                    <a:pt x="718185" y="868680"/>
                    <a:pt x="655320" y="853440"/>
                    <a:pt x="576263" y="853440"/>
                  </a:cubicBezTo>
                  <a:lnTo>
                    <a:pt x="481965" y="860107"/>
                  </a:lnTo>
                  <a:lnTo>
                    <a:pt x="481965" y="605790"/>
                  </a:lnTo>
                  <a:lnTo>
                    <a:pt x="529590" y="605790"/>
                  </a:lnTo>
                  <a:cubicBezTo>
                    <a:pt x="540068" y="605790"/>
                    <a:pt x="549593" y="605790"/>
                    <a:pt x="557213" y="605790"/>
                  </a:cubicBezTo>
                  <a:cubicBezTo>
                    <a:pt x="564833" y="605790"/>
                    <a:pt x="571500" y="606742"/>
                    <a:pt x="576263" y="608647"/>
                  </a:cubicBezTo>
                  <a:cubicBezTo>
                    <a:pt x="637223" y="608647"/>
                    <a:pt x="689610" y="598170"/>
                    <a:pt x="733425" y="578167"/>
                  </a:cubicBezTo>
                  <a:cubicBezTo>
                    <a:pt x="786765" y="552450"/>
                    <a:pt x="813435" y="508635"/>
                    <a:pt x="813435" y="446722"/>
                  </a:cubicBezTo>
                  <a:cubicBezTo>
                    <a:pt x="813435" y="401955"/>
                    <a:pt x="793433" y="366713"/>
                    <a:pt x="754380" y="340042"/>
                  </a:cubicBezTo>
                  <a:cubicBezTo>
                    <a:pt x="736283" y="324803"/>
                    <a:pt x="714375" y="314325"/>
                    <a:pt x="688658" y="307657"/>
                  </a:cubicBezTo>
                  <a:cubicBezTo>
                    <a:pt x="662940" y="300990"/>
                    <a:pt x="634365" y="297180"/>
                    <a:pt x="603885" y="297180"/>
                  </a:cubicBezTo>
                  <a:cubicBezTo>
                    <a:pt x="452438" y="297180"/>
                    <a:pt x="377190" y="367665"/>
                    <a:pt x="377190" y="509588"/>
                  </a:cubicBezTo>
                  <a:lnTo>
                    <a:pt x="42863" y="509588"/>
                  </a:lnTo>
                  <a:cubicBezTo>
                    <a:pt x="42863" y="349567"/>
                    <a:pt x="95250" y="225742"/>
                    <a:pt x="200978" y="137160"/>
                  </a:cubicBezTo>
                  <a:cubicBezTo>
                    <a:pt x="306705" y="45720"/>
                    <a:pt x="441008" y="0"/>
                    <a:pt x="603885" y="0"/>
                  </a:cubicBezTo>
                  <a:cubicBezTo>
                    <a:pt x="748665" y="0"/>
                    <a:pt x="869633" y="30480"/>
                    <a:pt x="966788" y="91440"/>
                  </a:cubicBezTo>
                  <a:cubicBezTo>
                    <a:pt x="1086803" y="165735"/>
                    <a:pt x="1147763" y="274320"/>
                    <a:pt x="1147763" y="416242"/>
                  </a:cubicBezTo>
                  <a:cubicBezTo>
                    <a:pt x="1147763" y="488632"/>
                    <a:pt x="1130618" y="552450"/>
                    <a:pt x="1095375" y="606742"/>
                  </a:cubicBezTo>
                  <a:cubicBezTo>
                    <a:pt x="1060133" y="661035"/>
                    <a:pt x="1009650" y="695325"/>
                    <a:pt x="944880" y="710565"/>
                  </a:cubicBezTo>
                  <a:cubicBezTo>
                    <a:pt x="1109663" y="756285"/>
                    <a:pt x="1192530" y="873442"/>
                    <a:pt x="1192530" y="1061085"/>
                  </a:cubicBezTo>
                  <a:cubicBezTo>
                    <a:pt x="1192530" y="1210628"/>
                    <a:pt x="1129665" y="1334453"/>
                    <a:pt x="1004888" y="1430655"/>
                  </a:cubicBez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7FA771B-7E6E-4B50-B01C-B680DF15A164}"/>
                </a:ext>
              </a:extLst>
            </p:cNvPr>
            <p:cNvSpPr txBox="1"/>
            <p:nvPr/>
          </p:nvSpPr>
          <p:spPr>
            <a:xfrm>
              <a:off x="639625" y="4541782"/>
              <a:ext cx="1901140" cy="292388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Spend up to 5 coins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4DDDB1-0C4C-4F21-8F78-48212FACE55E}"/>
              </a:ext>
            </a:extLst>
          </p:cNvPr>
          <p:cNvGrpSpPr/>
          <p:nvPr/>
        </p:nvGrpSpPr>
        <p:grpSpPr>
          <a:xfrm>
            <a:off x="294967" y="5253564"/>
            <a:ext cx="2255384" cy="1092607"/>
            <a:chOff x="294967" y="5319858"/>
            <a:chExt cx="2255384" cy="109260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FA81BA6-701A-4175-8B7A-6B2484404386}"/>
                </a:ext>
              </a:extLst>
            </p:cNvPr>
            <p:cNvSpPr/>
            <p:nvPr/>
          </p:nvSpPr>
          <p:spPr>
            <a:xfrm>
              <a:off x="294967" y="5415546"/>
              <a:ext cx="299525" cy="380166"/>
            </a:xfrm>
            <a:custGeom>
              <a:avLst/>
              <a:gdLst>
                <a:gd name="connsiteX0" fmla="*/ 997268 w 1188720"/>
                <a:gd name="connsiteY0" fmla="*/ 1174433 h 1508760"/>
                <a:gd name="connsiteX1" fmla="*/ 997268 w 1188720"/>
                <a:gd name="connsiteY1" fmla="*/ 1508760 h 1508760"/>
                <a:gd name="connsiteX2" fmla="*/ 641033 w 1188720"/>
                <a:gd name="connsiteY2" fmla="*/ 1508760 h 1508760"/>
                <a:gd name="connsiteX3" fmla="*/ 641033 w 1188720"/>
                <a:gd name="connsiteY3" fmla="*/ 1174433 h 1508760"/>
                <a:gd name="connsiteX4" fmla="*/ 0 w 1188720"/>
                <a:gd name="connsiteY4" fmla="*/ 1174433 h 1508760"/>
                <a:gd name="connsiteX5" fmla="*/ 0 w 1188720"/>
                <a:gd name="connsiteY5" fmla="*/ 828675 h 1508760"/>
                <a:gd name="connsiteX6" fmla="*/ 654368 w 1188720"/>
                <a:gd name="connsiteY6" fmla="*/ 0 h 1508760"/>
                <a:gd name="connsiteX7" fmla="*/ 998220 w 1188720"/>
                <a:gd name="connsiteY7" fmla="*/ 0 h 1508760"/>
                <a:gd name="connsiteX8" fmla="*/ 998220 w 1188720"/>
                <a:gd name="connsiteY8" fmla="*/ 862013 h 1508760"/>
                <a:gd name="connsiteX9" fmla="*/ 1188720 w 1188720"/>
                <a:gd name="connsiteY9" fmla="*/ 863918 h 1508760"/>
                <a:gd name="connsiteX10" fmla="*/ 1188720 w 1188720"/>
                <a:gd name="connsiteY10" fmla="*/ 1174433 h 1508760"/>
                <a:gd name="connsiteX11" fmla="*/ 997268 w 1188720"/>
                <a:gd name="connsiteY11" fmla="*/ 1174433 h 1508760"/>
                <a:gd name="connsiteX12" fmla="*/ 650558 w 1188720"/>
                <a:gd name="connsiteY12" fmla="*/ 375285 h 1508760"/>
                <a:gd name="connsiteX13" fmla="*/ 280988 w 1188720"/>
                <a:gd name="connsiteY13" fmla="*/ 864870 h 1508760"/>
                <a:gd name="connsiteX14" fmla="*/ 650558 w 1188720"/>
                <a:gd name="connsiteY14" fmla="*/ 864870 h 1508760"/>
                <a:gd name="connsiteX15" fmla="*/ 650558 w 1188720"/>
                <a:gd name="connsiteY15" fmla="*/ 375285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8720" h="1508760">
                  <a:moveTo>
                    <a:pt x="997268" y="1174433"/>
                  </a:moveTo>
                  <a:lnTo>
                    <a:pt x="997268" y="1508760"/>
                  </a:lnTo>
                  <a:lnTo>
                    <a:pt x="641033" y="1508760"/>
                  </a:lnTo>
                  <a:lnTo>
                    <a:pt x="641033" y="1174433"/>
                  </a:lnTo>
                  <a:lnTo>
                    <a:pt x="0" y="1174433"/>
                  </a:lnTo>
                  <a:lnTo>
                    <a:pt x="0" y="828675"/>
                  </a:lnTo>
                  <a:lnTo>
                    <a:pt x="654368" y="0"/>
                  </a:lnTo>
                  <a:lnTo>
                    <a:pt x="998220" y="0"/>
                  </a:lnTo>
                  <a:lnTo>
                    <a:pt x="998220" y="862013"/>
                  </a:lnTo>
                  <a:lnTo>
                    <a:pt x="1188720" y="863918"/>
                  </a:lnTo>
                  <a:lnTo>
                    <a:pt x="1188720" y="1174433"/>
                  </a:lnTo>
                  <a:lnTo>
                    <a:pt x="997268" y="1174433"/>
                  </a:lnTo>
                  <a:close/>
                  <a:moveTo>
                    <a:pt x="650558" y="375285"/>
                  </a:moveTo>
                  <a:lnTo>
                    <a:pt x="280988" y="864870"/>
                  </a:lnTo>
                  <a:lnTo>
                    <a:pt x="650558" y="864870"/>
                  </a:lnTo>
                  <a:lnTo>
                    <a:pt x="650558" y="375285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333336D-E9CC-482E-8185-B4FBFEC14E6B}"/>
                </a:ext>
              </a:extLst>
            </p:cNvPr>
            <p:cNvSpPr txBox="1"/>
            <p:nvPr/>
          </p:nvSpPr>
          <p:spPr>
            <a:xfrm>
              <a:off x="649211" y="5319858"/>
              <a:ext cx="1901140" cy="109260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+mn-lt"/>
                </a:rPr>
                <a:t>Keep up to 1 card for the next round; left over cards must be discarded into the middle</a:t>
              </a:r>
            </a:p>
          </p:txBody>
        </p:sp>
      </p:grpSp>
      <p:pic>
        <p:nvPicPr>
          <p:cNvPr id="131" name="Draw 3" hidden="1">
            <a:extLst>
              <a:ext uri="{FF2B5EF4-FFF2-40B4-BE49-F238E27FC236}">
                <a16:creationId xmlns:a16="http://schemas.microsoft.com/office/drawing/2014/main" id="{43EAFE6E-5298-4A60-85FA-4925474C50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00000">
            <a:off x="4379030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D87368FF-237B-4813-AE81-152FE6C0A547}"/>
              </a:ext>
            </a:extLst>
          </p:cNvPr>
          <p:cNvSpPr/>
          <p:nvPr/>
        </p:nvSpPr>
        <p:spPr>
          <a:xfrm>
            <a:off x="-567390" y="-560354"/>
            <a:ext cx="1510366" cy="1510366"/>
          </a:xfrm>
          <a:prstGeom prst="ellipse">
            <a:avLst/>
          </a:prstGeom>
          <a:solidFill>
            <a:srgbClr val="E9A82A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F395E1C-61CE-4BEC-BC55-551B1D8D634D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F444C55A-C66E-4870-B03C-731F3F270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61" name="!!Hyperlink">
              <a:hlinkClick r:id="rId5" action="ppaction://hlinksldjump"/>
              <a:extLst>
                <a:ext uri="{FF2B5EF4-FFF2-40B4-BE49-F238E27FC236}">
                  <a16:creationId xmlns:a16="http://schemas.microsoft.com/office/drawing/2014/main" id="{A2CD6BA5-E298-415B-944A-167C98C9E400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566FC8DA-0D32-E6E1-89AB-AA1B87AF0FF0}"/>
              </a:ext>
            </a:extLst>
          </p:cNvPr>
          <p:cNvSpPr/>
          <p:nvPr/>
        </p:nvSpPr>
        <p:spPr>
          <a:xfrm>
            <a:off x="187793" y="3531388"/>
            <a:ext cx="2303401" cy="662849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6EBF2F9-369E-1998-6E73-2DDEB9651DAD}"/>
              </a:ext>
            </a:extLst>
          </p:cNvPr>
          <p:cNvSpPr/>
          <p:nvPr/>
        </p:nvSpPr>
        <p:spPr>
          <a:xfrm>
            <a:off x="138222" y="4568962"/>
            <a:ext cx="2303401" cy="638889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E48132A-9185-4321-639C-3CE8991BD49E}"/>
              </a:ext>
            </a:extLst>
          </p:cNvPr>
          <p:cNvSpPr/>
          <p:nvPr/>
        </p:nvSpPr>
        <p:spPr>
          <a:xfrm>
            <a:off x="209635" y="2316371"/>
            <a:ext cx="2303401" cy="1053444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8675EBD-B66E-43CC-3310-7F95C27943ED}"/>
              </a:ext>
            </a:extLst>
          </p:cNvPr>
          <p:cNvSpPr/>
          <p:nvPr/>
        </p:nvSpPr>
        <p:spPr>
          <a:xfrm>
            <a:off x="138222" y="5170933"/>
            <a:ext cx="2303401" cy="1257870"/>
          </a:xfrm>
          <a:prstGeom prst="rect">
            <a:avLst/>
          </a:prstGeom>
          <a:solidFill>
            <a:srgbClr val="761E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3984EE0-A90A-3A54-2058-06A0906CCDF3}"/>
              </a:ext>
            </a:extLst>
          </p:cNvPr>
          <p:cNvSpPr txBox="1"/>
          <p:nvPr/>
        </p:nvSpPr>
        <p:spPr>
          <a:xfrm>
            <a:off x="3152658" y="2288908"/>
            <a:ext cx="8873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Make sure someone reads the Event card out loud so everyone knows what the Event card says.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55ECFF5-ED76-5461-F2BB-B569B0E0E8E6}"/>
              </a:ext>
            </a:extLst>
          </p:cNvPr>
          <p:cNvSpPr txBox="1"/>
          <p:nvPr/>
        </p:nvSpPr>
        <p:spPr>
          <a:xfrm>
            <a:off x="3108976" y="3069723"/>
            <a:ext cx="8873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Draw one card at a time. You may look at each card before drawing the next one.</a:t>
            </a:r>
          </a:p>
          <a:p>
            <a:pPr marL="285750" indent="-285750">
              <a:buFontTx/>
              <a:buChar char="-"/>
            </a:pPr>
            <a:r>
              <a:rPr lang="en-GB" dirty="0"/>
              <a:t>Remember, if you have a card in your hand already, only draw 3 cards!</a:t>
            </a:r>
          </a:p>
          <a:p>
            <a:pPr marL="285750" indent="-285750">
              <a:buFontTx/>
              <a:buChar char="-"/>
            </a:pPr>
            <a:r>
              <a:rPr lang="en-GB" dirty="0"/>
              <a:t>If any card pile runs out, shuffle the matching discard pile and turn it over.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6F4E321-9CE4-46C0-3C22-E4E6BCAEF14D}"/>
              </a:ext>
            </a:extLst>
          </p:cNvPr>
          <p:cNvSpPr txBox="1"/>
          <p:nvPr/>
        </p:nvSpPr>
        <p:spPr>
          <a:xfrm>
            <a:off x="3152658" y="4198022"/>
            <a:ext cx="8475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TECH: Play face up in front of you into your grid.</a:t>
            </a:r>
          </a:p>
          <a:p>
            <a:pPr marL="285750" indent="-285750">
              <a:buFontTx/>
              <a:buChar char="-"/>
            </a:pPr>
            <a:r>
              <a:rPr lang="en-GB" dirty="0"/>
              <a:t>UPGRADE: Play face up in front of you into your grid. You can only have 1 of each type of Upgrade card in your grid. The effect of each Upgrade starts from the next round.</a:t>
            </a:r>
          </a:p>
          <a:p>
            <a:pPr marL="285750" indent="-285750">
              <a:buFontTx/>
              <a:buChar char="-"/>
            </a:pPr>
            <a:r>
              <a:rPr lang="en-GB" dirty="0"/>
              <a:t>ACTION: Read out the Action card and resolve its effect. Once the effect is </a:t>
            </a:r>
            <a:r>
              <a:rPr lang="en-GB" dirty="0" err="1"/>
              <a:t>complete,place</a:t>
            </a:r>
            <a:r>
              <a:rPr lang="en-GB" dirty="0"/>
              <a:t> face up on the Action discard pile.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94B53D3-D2CE-87AD-1EE7-60AA3BD26BE9}"/>
              </a:ext>
            </a:extLst>
          </p:cNvPr>
          <p:cNvSpPr txBox="1"/>
          <p:nvPr/>
        </p:nvSpPr>
        <p:spPr>
          <a:xfrm>
            <a:off x="3233661" y="6059471"/>
            <a:ext cx="847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Make sure to discard each card type in its corresponding discard pile, face up.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3AF11520-0F07-9978-7B9F-9DAA432EA55D}"/>
              </a:ext>
            </a:extLst>
          </p:cNvPr>
          <p:cNvSpPr/>
          <p:nvPr/>
        </p:nvSpPr>
        <p:spPr>
          <a:xfrm>
            <a:off x="8688390" y="1101120"/>
            <a:ext cx="3162523" cy="860356"/>
          </a:xfrm>
          <a:prstGeom prst="roundRect">
            <a:avLst/>
          </a:prstGeom>
          <a:solidFill>
            <a:srgbClr val="BB5D2A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Lets play the event phase!</a:t>
            </a:r>
          </a:p>
        </p:txBody>
      </p:sp>
    </p:spTree>
    <p:extLst>
      <p:ext uri="{BB962C8B-B14F-4D97-AF65-F5344CB8AC3E}">
        <p14:creationId xmlns:p14="http://schemas.microsoft.com/office/powerpoint/2010/main" val="41446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131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4.81481E-6 L 0.40677 0.4240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2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3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" fill="hold"/>
                                        <p:tgtEl>
                                          <p:spTgt spid="6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7" grpId="2" animBg="1"/>
      <p:bldP spid="62" grpId="0" animBg="1"/>
      <p:bldP spid="62" grpId="1" animBg="1"/>
      <p:bldP spid="62" grpId="2" animBg="1"/>
      <p:bldP spid="62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1" grpId="0" animBg="1"/>
      <p:bldP spid="71" grpId="1" animBg="1"/>
      <p:bldP spid="71" grpId="2" animBg="1"/>
      <p:bldP spid="72" grpId="0"/>
      <p:bldP spid="73" grpId="0"/>
      <p:bldP spid="74" grpId="0"/>
      <p:bldP spid="75" grpId="0"/>
      <p:bldP spid="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E21DB409-8717-43A0-A1A5-D3B95754BE92}"/>
              </a:ext>
            </a:extLst>
          </p:cNvPr>
          <p:cNvSpPr/>
          <p:nvPr/>
        </p:nvSpPr>
        <p:spPr>
          <a:xfrm>
            <a:off x="0" y="2133268"/>
            <a:ext cx="12192000" cy="1993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E2CCC-F27E-4C4F-924C-47A23C33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59EDA-E65B-43E6-B142-0029CD5F1B37}"/>
              </a:ext>
            </a:extLst>
          </p:cNvPr>
          <p:cNvSpPr/>
          <p:nvPr/>
        </p:nvSpPr>
        <p:spPr>
          <a:xfrm>
            <a:off x="362856" y="1483599"/>
            <a:ext cx="11655911" cy="4985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algn="ctr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7A9D41-5F29-4B53-AB5D-747792D6AA1F}"/>
              </a:ext>
            </a:extLst>
          </p:cNvPr>
          <p:cNvSpPr/>
          <p:nvPr/>
        </p:nvSpPr>
        <p:spPr>
          <a:xfrm>
            <a:off x="3294743" y="3667805"/>
            <a:ext cx="5602514" cy="2801257"/>
          </a:xfrm>
          <a:custGeom>
            <a:avLst/>
            <a:gdLst>
              <a:gd name="connsiteX0" fmla="*/ 2801257 w 5602514"/>
              <a:gd name="connsiteY0" fmla="*/ 0 h 2801257"/>
              <a:gd name="connsiteX1" fmla="*/ 5602514 w 5602514"/>
              <a:gd name="connsiteY1" fmla="*/ 2801257 h 2801257"/>
              <a:gd name="connsiteX2" fmla="*/ 0 w 5602514"/>
              <a:gd name="connsiteY2" fmla="*/ 2801257 h 2801257"/>
              <a:gd name="connsiteX3" fmla="*/ 2801257 w 5602514"/>
              <a:gd name="connsiteY3" fmla="*/ 0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2514" h="2801257">
                <a:moveTo>
                  <a:pt x="2801257" y="0"/>
                </a:moveTo>
                <a:cubicBezTo>
                  <a:pt x="4348349" y="0"/>
                  <a:pt x="5602514" y="1254165"/>
                  <a:pt x="5602514" y="2801257"/>
                </a:cubicBezTo>
                <a:lnTo>
                  <a:pt x="0" y="2801257"/>
                </a:lnTo>
                <a:cubicBezTo>
                  <a:pt x="0" y="1254165"/>
                  <a:pt x="1254165" y="0"/>
                  <a:pt x="2801257" y="0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59" name="Boost Used" hidden="1">
            <a:extLst>
              <a:ext uri="{FF2B5EF4-FFF2-40B4-BE49-F238E27FC236}">
                <a16:creationId xmlns:a16="http://schemas.microsoft.com/office/drawing/2014/main" id="{CB8B9389-1740-4AE8-9F2A-FC51BE464CE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3863845" y="3535839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80" name="Hydrogen Used" hidden="1">
            <a:extLst>
              <a:ext uri="{FF2B5EF4-FFF2-40B4-BE49-F238E27FC236}">
                <a16:creationId xmlns:a16="http://schemas.microsoft.com/office/drawing/2014/main" id="{3CA79441-B278-4EA3-B266-08B53B81DAA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202" y="4463137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0" name="Zap Discarded" descr="A picture containing diagram&#10;&#10;Description automatically generated" hidden="1">
            <a:extLst>
              <a:ext uri="{FF2B5EF4-FFF2-40B4-BE49-F238E27FC236}">
                <a16:creationId xmlns:a16="http://schemas.microsoft.com/office/drawing/2014/main" id="{CCCEA427-8F3F-4A5B-88C9-8115A6D2D9F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4471">
            <a:off x="6530366" y="2149857"/>
            <a:ext cx="612438" cy="858555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154" name="!!Player 2">
            <a:extLst>
              <a:ext uri="{FF2B5EF4-FFF2-40B4-BE49-F238E27FC236}">
                <a16:creationId xmlns:a16="http://schemas.microsoft.com/office/drawing/2014/main" id="{FA23F97B-3A18-4A0C-9684-79837CCE2ECC}"/>
              </a:ext>
            </a:extLst>
          </p:cNvPr>
          <p:cNvGrpSpPr/>
          <p:nvPr/>
        </p:nvGrpSpPr>
        <p:grpSpPr>
          <a:xfrm rot="16200000">
            <a:off x="11338344" y="2341193"/>
            <a:ext cx="4411882" cy="2205940"/>
            <a:chOff x="2923561" y="219074"/>
            <a:chExt cx="4411882" cy="2205940"/>
          </a:xfrm>
        </p:grpSpPr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ADD0877-BB67-4382-AD27-75F10EAA0629}"/>
                </a:ext>
              </a:extLst>
            </p:cNvPr>
            <p:cNvSpPr/>
            <p:nvPr/>
          </p:nvSpPr>
          <p:spPr>
            <a:xfrm>
              <a:off x="2923561" y="219074"/>
              <a:ext cx="4411882" cy="2205940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C70D31D-6A43-4429-8223-56273C230A0C}"/>
                </a:ext>
              </a:extLst>
            </p:cNvPr>
            <p:cNvGrpSpPr/>
            <p:nvPr/>
          </p:nvGrpSpPr>
          <p:grpSpPr>
            <a:xfrm>
              <a:off x="3482999" y="857957"/>
              <a:ext cx="3293008" cy="1405809"/>
              <a:chOff x="3533896" y="4495434"/>
              <a:chExt cx="4181689" cy="1785194"/>
            </a:xfrm>
          </p:grpSpPr>
          <p:pic>
            <p:nvPicPr>
              <p:cNvPr id="157" name="Played 1">
                <a:extLst>
                  <a:ext uri="{FF2B5EF4-FFF2-40B4-BE49-F238E27FC236}">
                    <a16:creationId xmlns:a16="http://schemas.microsoft.com/office/drawing/2014/main" id="{75228E6B-F080-4862-BC1C-516C7DB4E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4495434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58" name="Played 1">
                <a:extLst>
                  <a:ext uri="{FF2B5EF4-FFF2-40B4-BE49-F238E27FC236}">
                    <a16:creationId xmlns:a16="http://schemas.microsoft.com/office/drawing/2014/main" id="{1D66542D-1983-408C-8593-B5360ABA2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4811794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0" name="Played 1">
                <a:extLst>
                  <a:ext uri="{FF2B5EF4-FFF2-40B4-BE49-F238E27FC236}">
                    <a16:creationId xmlns:a16="http://schemas.microsoft.com/office/drawing/2014/main" id="{DA3BE1D7-6827-4041-8ED5-07CAE87A7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482275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1" name="Played 6">
                <a:extLst>
                  <a:ext uri="{FF2B5EF4-FFF2-40B4-BE49-F238E27FC236}">
                    <a16:creationId xmlns:a16="http://schemas.microsoft.com/office/drawing/2014/main" id="{86A078F2-0B3D-4F70-A506-E7B8C95BD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4817543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2" name="Played 5">
                <a:extLst>
                  <a:ext uri="{FF2B5EF4-FFF2-40B4-BE49-F238E27FC236}">
                    <a16:creationId xmlns:a16="http://schemas.microsoft.com/office/drawing/2014/main" id="{B4227DE1-5E1F-47D4-84F3-F82DAC00D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4817543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3" name="Played 5">
                <a:extLst>
                  <a:ext uri="{FF2B5EF4-FFF2-40B4-BE49-F238E27FC236}">
                    <a16:creationId xmlns:a16="http://schemas.microsoft.com/office/drawing/2014/main" id="{728FE4CD-134F-40E4-9670-B6A7DC9A2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4" name="Played 6">
                <a:extLst>
                  <a:ext uri="{FF2B5EF4-FFF2-40B4-BE49-F238E27FC236}">
                    <a16:creationId xmlns:a16="http://schemas.microsoft.com/office/drawing/2014/main" id="{3B34905F-2826-4455-89C9-C1A2A9C0B1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5" name="Played 1">
                <a:extLst>
                  <a:ext uri="{FF2B5EF4-FFF2-40B4-BE49-F238E27FC236}">
                    <a16:creationId xmlns:a16="http://schemas.microsoft.com/office/drawing/2014/main" id="{214E80A2-2648-4382-9450-1DA1D450C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47710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6" name="Played 2">
                <a:extLst>
                  <a:ext uri="{FF2B5EF4-FFF2-40B4-BE49-F238E27FC236}">
                    <a16:creationId xmlns:a16="http://schemas.microsoft.com/office/drawing/2014/main" id="{08F849B7-2812-47B4-A818-C08C982EC5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7" name="Played 3">
                <a:extLst>
                  <a:ext uri="{FF2B5EF4-FFF2-40B4-BE49-F238E27FC236}">
                    <a16:creationId xmlns:a16="http://schemas.microsoft.com/office/drawing/2014/main" id="{2E89399A-3F70-4149-B714-AEA31B3EB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8" name="Played 1">
                <a:extLst>
                  <a:ext uri="{FF2B5EF4-FFF2-40B4-BE49-F238E27FC236}">
                    <a16:creationId xmlns:a16="http://schemas.microsoft.com/office/drawing/2014/main" id="{824DB47E-20CF-468E-AB49-2756484A5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9" name="Played 1">
                <a:extLst>
                  <a:ext uri="{FF2B5EF4-FFF2-40B4-BE49-F238E27FC236}">
                    <a16:creationId xmlns:a16="http://schemas.microsoft.com/office/drawing/2014/main" id="{71D5D3F6-E996-4B4E-9D98-9905CBB25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0" name="Played 1">
                <a:extLst>
                  <a:ext uri="{FF2B5EF4-FFF2-40B4-BE49-F238E27FC236}">
                    <a16:creationId xmlns:a16="http://schemas.microsoft.com/office/drawing/2014/main" id="{2D39A2EA-B826-49D0-847C-BE5F072D7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95744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1" name="Played 1">
                <a:extLst>
                  <a:ext uri="{FF2B5EF4-FFF2-40B4-BE49-F238E27FC236}">
                    <a16:creationId xmlns:a16="http://schemas.microsoft.com/office/drawing/2014/main" id="{2AC989F9-604F-4C1B-8283-6E8CD0F54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2" name="Played 1">
                <a:extLst>
                  <a:ext uri="{FF2B5EF4-FFF2-40B4-BE49-F238E27FC236}">
                    <a16:creationId xmlns:a16="http://schemas.microsoft.com/office/drawing/2014/main" id="{F7EB4C9F-A69D-47D7-A0BB-F07F9687F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grpSp>
        <p:nvGrpSpPr>
          <p:cNvPr id="173" name="!!Player 3">
            <a:extLst>
              <a:ext uri="{FF2B5EF4-FFF2-40B4-BE49-F238E27FC236}">
                <a16:creationId xmlns:a16="http://schemas.microsoft.com/office/drawing/2014/main" id="{049F80F8-0EDF-4B6B-BC29-4B04680A97D3}"/>
              </a:ext>
            </a:extLst>
          </p:cNvPr>
          <p:cNvGrpSpPr/>
          <p:nvPr/>
        </p:nvGrpSpPr>
        <p:grpSpPr>
          <a:xfrm rot="10800000">
            <a:off x="3714516" y="-2428105"/>
            <a:ext cx="4411882" cy="2205940"/>
            <a:chOff x="3714516" y="422402"/>
            <a:chExt cx="4411882" cy="220594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5FC89723-1D97-48E1-8622-AD1B49B27D59}"/>
                </a:ext>
              </a:extLst>
            </p:cNvPr>
            <p:cNvSpPr/>
            <p:nvPr/>
          </p:nvSpPr>
          <p:spPr>
            <a:xfrm>
              <a:off x="3714516" y="422402"/>
              <a:ext cx="4411882" cy="2205940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A401DF5-47A1-45A0-A740-A56225F6AD94}"/>
                </a:ext>
              </a:extLst>
            </p:cNvPr>
            <p:cNvGrpSpPr/>
            <p:nvPr/>
          </p:nvGrpSpPr>
          <p:grpSpPr>
            <a:xfrm>
              <a:off x="3995459" y="585224"/>
              <a:ext cx="3849996" cy="1882938"/>
              <a:chOff x="4273954" y="585224"/>
              <a:chExt cx="3849996" cy="1882938"/>
            </a:xfrm>
          </p:grpSpPr>
          <p:pic>
            <p:nvPicPr>
              <p:cNvPr id="176" name="Played 6">
                <a:extLst>
                  <a:ext uri="{FF2B5EF4-FFF2-40B4-BE49-F238E27FC236}">
                    <a16:creationId xmlns:a16="http://schemas.microsoft.com/office/drawing/2014/main" id="{A6C312DC-46EC-4AE3-B6D0-D66A38621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585224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7" name="Played 2">
                <a:extLst>
                  <a:ext uri="{FF2B5EF4-FFF2-40B4-BE49-F238E27FC236}">
                    <a16:creationId xmlns:a16="http://schemas.microsoft.com/office/drawing/2014/main" id="{A0373804-11BB-4767-A7DA-4247FB37E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860636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9" name="Played 2">
                <a:extLst>
                  <a:ext uri="{FF2B5EF4-FFF2-40B4-BE49-F238E27FC236}">
                    <a16:creationId xmlns:a16="http://schemas.microsoft.com/office/drawing/2014/main" id="{9E84B635-DCF7-4DCC-BB07-6DBF9E730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087787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1" name="Played 6">
                <a:extLst>
                  <a:ext uri="{FF2B5EF4-FFF2-40B4-BE49-F238E27FC236}">
                    <a16:creationId xmlns:a16="http://schemas.microsoft.com/office/drawing/2014/main" id="{8FE3AFE9-432D-473C-AA68-57A71EB8F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860636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7" name="Played 6">
                <a:extLst>
                  <a:ext uri="{FF2B5EF4-FFF2-40B4-BE49-F238E27FC236}">
                    <a16:creationId xmlns:a16="http://schemas.microsoft.com/office/drawing/2014/main" id="{B202B539-EC01-49EE-BDD6-96DBF4E40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087787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8" name="Played 6">
                <a:extLst>
                  <a:ext uri="{FF2B5EF4-FFF2-40B4-BE49-F238E27FC236}">
                    <a16:creationId xmlns:a16="http://schemas.microsoft.com/office/drawing/2014/main" id="{A4A99299-F08A-4FBA-9D02-59E5E0485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314939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9" name="Played 2">
                <a:extLst>
                  <a:ext uri="{FF2B5EF4-FFF2-40B4-BE49-F238E27FC236}">
                    <a16:creationId xmlns:a16="http://schemas.microsoft.com/office/drawing/2014/main" id="{2C1B0926-1125-4C94-B9E5-97C03585C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314939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0" name="Played 2">
                <a:extLst>
                  <a:ext uri="{FF2B5EF4-FFF2-40B4-BE49-F238E27FC236}">
                    <a16:creationId xmlns:a16="http://schemas.microsoft.com/office/drawing/2014/main" id="{695D3455-C4B4-4AD5-A661-600EAC683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1" name="Played 6">
                <a:extLst>
                  <a:ext uri="{FF2B5EF4-FFF2-40B4-BE49-F238E27FC236}">
                    <a16:creationId xmlns:a16="http://schemas.microsoft.com/office/drawing/2014/main" id="{B948F814-DA5F-460D-AC4F-F8A02CBD6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2" name="Played 2">
                <a:extLst>
                  <a:ext uri="{FF2B5EF4-FFF2-40B4-BE49-F238E27FC236}">
                    <a16:creationId xmlns:a16="http://schemas.microsoft.com/office/drawing/2014/main" id="{49AC8D59-E57D-469E-B5D3-9714DB8DE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2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3" name="Played 3">
                <a:extLst>
                  <a:ext uri="{FF2B5EF4-FFF2-40B4-BE49-F238E27FC236}">
                    <a16:creationId xmlns:a16="http://schemas.microsoft.com/office/drawing/2014/main" id="{FEDF908A-0335-42BD-A098-6AACC01E7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4" name="Played 1">
                <a:extLst>
                  <a:ext uri="{FF2B5EF4-FFF2-40B4-BE49-F238E27FC236}">
                    <a16:creationId xmlns:a16="http://schemas.microsoft.com/office/drawing/2014/main" id="{2C7D87AA-D724-4BDD-9280-C0B422E4A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6070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5" name="Played 1">
                <a:extLst>
                  <a:ext uri="{FF2B5EF4-FFF2-40B4-BE49-F238E27FC236}">
                    <a16:creationId xmlns:a16="http://schemas.microsoft.com/office/drawing/2014/main" id="{592F9057-492F-4E53-8C22-F550E9C2A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73954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6" name="Played 1">
                <a:extLst>
                  <a:ext uri="{FF2B5EF4-FFF2-40B4-BE49-F238E27FC236}">
                    <a16:creationId xmlns:a16="http://schemas.microsoft.com/office/drawing/2014/main" id="{7E02524E-6428-46EF-B44F-7E12F992C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8848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7" name="Played 1">
                <a:extLst>
                  <a:ext uri="{FF2B5EF4-FFF2-40B4-BE49-F238E27FC236}">
                    <a16:creationId xmlns:a16="http://schemas.microsoft.com/office/drawing/2014/main" id="{20277E57-4517-4418-9CBC-F86BCA37E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6070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8" name="Played 1">
                <a:extLst>
                  <a:ext uri="{FF2B5EF4-FFF2-40B4-BE49-F238E27FC236}">
                    <a16:creationId xmlns:a16="http://schemas.microsoft.com/office/drawing/2014/main" id="{46E7B7E3-5123-48D4-84F9-026462999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7719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9" name="Played 1">
                <a:extLst>
                  <a:ext uri="{FF2B5EF4-FFF2-40B4-BE49-F238E27FC236}">
                    <a16:creationId xmlns:a16="http://schemas.microsoft.com/office/drawing/2014/main" id="{ACDBDE32-6FE0-4F77-ABF4-CD26154B6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35836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0" name="Played 3">
                <a:extLst>
                  <a:ext uri="{FF2B5EF4-FFF2-40B4-BE49-F238E27FC236}">
                    <a16:creationId xmlns:a16="http://schemas.microsoft.com/office/drawing/2014/main" id="{83E443D1-1E2A-421F-8345-FFFE983B4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313775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1" name="Played 3">
                <a:extLst>
                  <a:ext uri="{FF2B5EF4-FFF2-40B4-BE49-F238E27FC236}">
                    <a16:creationId xmlns:a16="http://schemas.microsoft.com/office/drawing/2014/main" id="{D6DF6C8F-24B4-4EF3-B3DF-54A448FDF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544908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2" name="Played 3">
                <a:extLst>
                  <a:ext uri="{FF2B5EF4-FFF2-40B4-BE49-F238E27FC236}">
                    <a16:creationId xmlns:a16="http://schemas.microsoft.com/office/drawing/2014/main" id="{EF2B75F7-649D-4A68-8D1A-DCBBCAF19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3" name="Played 1">
                <a:extLst>
                  <a:ext uri="{FF2B5EF4-FFF2-40B4-BE49-F238E27FC236}">
                    <a16:creationId xmlns:a16="http://schemas.microsoft.com/office/drawing/2014/main" id="{4DD251E7-F955-4EE5-8D6C-49E4EB011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6777" y="103925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66D691-2205-43C8-9B3A-240D6063B995}"/>
              </a:ext>
            </a:extLst>
          </p:cNvPr>
          <p:cNvGrpSpPr/>
          <p:nvPr/>
        </p:nvGrpSpPr>
        <p:grpSpPr>
          <a:xfrm>
            <a:off x="3823721" y="2843888"/>
            <a:ext cx="2272279" cy="3283909"/>
            <a:chOff x="3823721" y="2041716"/>
            <a:chExt cx="2272279" cy="408608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DF1BC33-1298-4822-B4EC-5EC8A23F19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721" y="2041716"/>
              <a:ext cx="0" cy="4086082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ACD2DE2-E5DD-423E-8DE2-C26E5BBC72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9136" y="2041716"/>
              <a:ext cx="0" cy="4086082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C71541B-4200-48B1-9949-78F891B1DB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2041716"/>
              <a:ext cx="0" cy="4086082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9AC637E6-B13A-46A7-B7F1-C181DB383FE3}"/>
              </a:ext>
            </a:extLst>
          </p:cNvPr>
          <p:cNvSpPr txBox="1"/>
          <p:nvPr/>
        </p:nvSpPr>
        <p:spPr>
          <a:xfrm>
            <a:off x="9725937" y="1597581"/>
            <a:ext cx="2070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POWER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1FD2E35-6BDD-4407-8193-80C1EBDFDD20}"/>
              </a:ext>
            </a:extLst>
          </p:cNvPr>
          <p:cNvSpPr txBox="1"/>
          <p:nvPr/>
        </p:nvSpPr>
        <p:spPr>
          <a:xfrm>
            <a:off x="9725937" y="2102628"/>
            <a:ext cx="2070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rPr>
              <a:t>Impact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125F7B4-9497-4FA2-987C-4799B704DE2D}"/>
              </a:ext>
            </a:extLst>
          </p:cNvPr>
          <p:cNvSpPr txBox="1"/>
          <p:nvPr/>
        </p:nvSpPr>
        <p:spPr>
          <a:xfrm>
            <a:off x="2735910" y="1597581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6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AEFE4E5-B858-49F6-95DC-C70A667BC2BA}"/>
              </a:ext>
            </a:extLst>
          </p:cNvPr>
          <p:cNvSpPr txBox="1"/>
          <p:nvPr/>
        </p:nvSpPr>
        <p:spPr>
          <a:xfrm>
            <a:off x="3853556" y="1597581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15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A3BFC6C-DBAC-4864-85A7-B04EBBB3CBF1}"/>
              </a:ext>
            </a:extLst>
          </p:cNvPr>
          <p:cNvSpPr txBox="1"/>
          <p:nvPr/>
        </p:nvSpPr>
        <p:spPr>
          <a:xfrm>
            <a:off x="4971201" y="1597581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28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F62D5CC-4C84-4C9B-BDB2-A93A299BD427}"/>
              </a:ext>
            </a:extLst>
          </p:cNvPr>
          <p:cNvSpPr txBox="1"/>
          <p:nvPr/>
        </p:nvSpPr>
        <p:spPr>
          <a:xfrm>
            <a:off x="6088845" y="1597581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24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Graphic 24" descr="Plus">
            <a:extLst>
              <a:ext uri="{FF2B5EF4-FFF2-40B4-BE49-F238E27FC236}">
                <a16:creationId xmlns:a16="http://schemas.microsoft.com/office/drawing/2014/main" id="{F1657A17-3585-4A19-A527-4068D60563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677173" y="1692982"/>
            <a:ext cx="332420" cy="332418"/>
          </a:xfrm>
          <a:prstGeom prst="rect">
            <a:avLst/>
          </a:prstGeom>
        </p:spPr>
      </p:pic>
      <p:pic>
        <p:nvPicPr>
          <p:cNvPr id="131" name="Graphic 130" descr="Plus">
            <a:extLst>
              <a:ext uri="{FF2B5EF4-FFF2-40B4-BE49-F238E27FC236}">
                <a16:creationId xmlns:a16="http://schemas.microsoft.com/office/drawing/2014/main" id="{D9926680-3C93-4C6F-A3F7-0B566DDB1C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794819" y="1692982"/>
            <a:ext cx="332420" cy="332418"/>
          </a:xfrm>
          <a:prstGeom prst="rect">
            <a:avLst/>
          </a:prstGeom>
        </p:spPr>
      </p:pic>
      <p:pic>
        <p:nvPicPr>
          <p:cNvPr id="132" name="Graphic 131" descr="Plus">
            <a:extLst>
              <a:ext uri="{FF2B5EF4-FFF2-40B4-BE49-F238E27FC236}">
                <a16:creationId xmlns:a16="http://schemas.microsoft.com/office/drawing/2014/main" id="{56A98620-BB1D-4CA6-9D24-928A1C49D4C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912463" y="1692982"/>
            <a:ext cx="332420" cy="3324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887C311-1A28-41E4-A765-D6094C58C84B}"/>
              </a:ext>
            </a:extLst>
          </p:cNvPr>
          <p:cNvGrpSpPr/>
          <p:nvPr/>
        </p:nvGrpSpPr>
        <p:grpSpPr>
          <a:xfrm>
            <a:off x="8464446" y="1661401"/>
            <a:ext cx="331890" cy="395580"/>
            <a:chOff x="7243454" y="1651684"/>
            <a:chExt cx="331890" cy="395580"/>
          </a:xfrm>
        </p:grpSpPr>
        <p:pic>
          <p:nvPicPr>
            <p:cNvPr id="30" name="Graphic 29" descr="Minus">
              <a:extLst>
                <a:ext uri="{FF2B5EF4-FFF2-40B4-BE49-F238E27FC236}">
                  <a16:creationId xmlns:a16="http://schemas.microsoft.com/office/drawing/2014/main" id="{C5F1EF0B-9D31-4503-BF49-1898F81C44C0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7243454" y="1651684"/>
              <a:ext cx="331890" cy="331890"/>
            </a:xfrm>
            <a:prstGeom prst="rect">
              <a:avLst/>
            </a:prstGeom>
          </p:spPr>
        </p:pic>
        <p:pic>
          <p:nvPicPr>
            <p:cNvPr id="133" name="Graphic 132" descr="Minus">
              <a:extLst>
                <a:ext uri="{FF2B5EF4-FFF2-40B4-BE49-F238E27FC236}">
                  <a16:creationId xmlns:a16="http://schemas.microsoft.com/office/drawing/2014/main" id="{6A14D5C2-E22D-452B-BABC-4674E2385A3A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7243454" y="1715374"/>
              <a:ext cx="331890" cy="331890"/>
            </a:xfrm>
            <a:prstGeom prst="rect">
              <a:avLst/>
            </a:prstGeom>
          </p:spPr>
        </p:pic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9998AF3F-A12B-4F73-AD9F-88EBC31230FE}"/>
              </a:ext>
            </a:extLst>
          </p:cNvPr>
          <p:cNvSpPr txBox="1"/>
          <p:nvPr/>
        </p:nvSpPr>
        <p:spPr>
          <a:xfrm>
            <a:off x="8766491" y="1597581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73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AF2262F-09C3-4227-AFC9-97946B75DB7E}"/>
              </a:ext>
            </a:extLst>
          </p:cNvPr>
          <p:cNvSpPr txBox="1"/>
          <p:nvPr/>
        </p:nvSpPr>
        <p:spPr>
          <a:xfrm>
            <a:off x="2735910" y="2102628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rPr>
              <a:t>4</a:t>
            </a:r>
            <a:endParaRPr lang="en-GB" sz="2800" b="1" cap="all" dirty="0">
              <a:solidFill>
                <a:srgbClr val="CF2A3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80FA12C-988C-49DE-B88E-97CAB91EA590}"/>
              </a:ext>
            </a:extLst>
          </p:cNvPr>
          <p:cNvSpPr txBox="1"/>
          <p:nvPr/>
        </p:nvSpPr>
        <p:spPr>
          <a:xfrm>
            <a:off x="3853556" y="2102628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rPr>
              <a:t>3</a:t>
            </a:r>
            <a:endParaRPr lang="en-GB" sz="2800" b="1" cap="all" dirty="0">
              <a:solidFill>
                <a:srgbClr val="CF2A3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3C2501C-16CC-41BB-B9BB-9266F0726830}"/>
              </a:ext>
            </a:extLst>
          </p:cNvPr>
          <p:cNvSpPr txBox="1"/>
          <p:nvPr/>
        </p:nvSpPr>
        <p:spPr>
          <a:xfrm>
            <a:off x="4971201" y="2102628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rPr>
              <a:t>21</a:t>
            </a:r>
            <a:endParaRPr lang="en-GB" sz="2800" b="1" cap="all" dirty="0">
              <a:solidFill>
                <a:srgbClr val="CF2A3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5622CA8-E563-43A4-884F-8D543863EE01}"/>
              </a:ext>
            </a:extLst>
          </p:cNvPr>
          <p:cNvSpPr txBox="1"/>
          <p:nvPr/>
        </p:nvSpPr>
        <p:spPr>
          <a:xfrm>
            <a:off x="6088845" y="2102628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rPr>
              <a:t>6</a:t>
            </a:r>
            <a:endParaRPr lang="en-GB" sz="2800" b="1" cap="all" dirty="0">
              <a:solidFill>
                <a:srgbClr val="CF2A3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9" name="Graphic 138" descr="Plus">
            <a:extLst>
              <a:ext uri="{FF2B5EF4-FFF2-40B4-BE49-F238E27FC236}">
                <a16:creationId xmlns:a16="http://schemas.microsoft.com/office/drawing/2014/main" id="{C0DE31AB-A186-4EAA-B488-4C4D6A8AEF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677173" y="2198029"/>
            <a:ext cx="332420" cy="332418"/>
          </a:xfrm>
          <a:prstGeom prst="rect">
            <a:avLst/>
          </a:prstGeom>
        </p:spPr>
      </p:pic>
      <p:pic>
        <p:nvPicPr>
          <p:cNvPr id="140" name="Graphic 139" descr="Plus">
            <a:extLst>
              <a:ext uri="{FF2B5EF4-FFF2-40B4-BE49-F238E27FC236}">
                <a16:creationId xmlns:a16="http://schemas.microsoft.com/office/drawing/2014/main" id="{6791D2A8-A971-4ED2-BF5F-97C37A29D4E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794819" y="2198029"/>
            <a:ext cx="332420" cy="332418"/>
          </a:xfrm>
          <a:prstGeom prst="rect">
            <a:avLst/>
          </a:prstGeom>
        </p:spPr>
      </p:pic>
      <p:pic>
        <p:nvPicPr>
          <p:cNvPr id="141" name="Graphic 140" descr="Plus">
            <a:extLst>
              <a:ext uri="{FF2B5EF4-FFF2-40B4-BE49-F238E27FC236}">
                <a16:creationId xmlns:a16="http://schemas.microsoft.com/office/drawing/2014/main" id="{FD697496-E2D0-42C3-B051-1386C21A8A7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912463" y="2198029"/>
            <a:ext cx="332420" cy="332418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A6E6BCE-008C-42A9-914F-63D4287AF3DD}"/>
              </a:ext>
            </a:extLst>
          </p:cNvPr>
          <p:cNvGrpSpPr/>
          <p:nvPr/>
        </p:nvGrpSpPr>
        <p:grpSpPr>
          <a:xfrm>
            <a:off x="8464446" y="2166448"/>
            <a:ext cx="331890" cy="395580"/>
            <a:chOff x="7243454" y="1651684"/>
            <a:chExt cx="331890" cy="395580"/>
          </a:xfrm>
        </p:grpSpPr>
        <p:pic>
          <p:nvPicPr>
            <p:cNvPr id="143" name="Graphic 142" descr="Minus">
              <a:extLst>
                <a:ext uri="{FF2B5EF4-FFF2-40B4-BE49-F238E27FC236}">
                  <a16:creationId xmlns:a16="http://schemas.microsoft.com/office/drawing/2014/main" id="{24ED7D26-EF89-44FF-A2B2-D48FB0BE850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7243454" y="1651684"/>
              <a:ext cx="331890" cy="331890"/>
            </a:xfrm>
            <a:prstGeom prst="rect">
              <a:avLst/>
            </a:prstGeom>
          </p:spPr>
        </p:pic>
        <p:pic>
          <p:nvPicPr>
            <p:cNvPr id="144" name="Graphic 143" descr="Minus">
              <a:extLst>
                <a:ext uri="{FF2B5EF4-FFF2-40B4-BE49-F238E27FC236}">
                  <a16:creationId xmlns:a16="http://schemas.microsoft.com/office/drawing/2014/main" id="{00407917-41FF-4A8B-A729-B0ED4EC13424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7243454" y="1715374"/>
              <a:ext cx="331890" cy="331890"/>
            </a:xfrm>
            <a:prstGeom prst="rect">
              <a:avLst/>
            </a:prstGeom>
          </p:spPr>
        </p:pic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63AA4ACB-3762-4237-AC3A-D144EE7AE377}"/>
              </a:ext>
            </a:extLst>
          </p:cNvPr>
          <p:cNvSpPr txBox="1"/>
          <p:nvPr/>
        </p:nvSpPr>
        <p:spPr>
          <a:xfrm>
            <a:off x="8766491" y="2102628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rPr>
              <a:t>34</a:t>
            </a:r>
            <a:endParaRPr lang="en-GB" sz="2800" b="1" cap="all" dirty="0">
              <a:solidFill>
                <a:srgbClr val="CF2A3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A633DE-CBCE-45C2-9275-3AD4D9C83A01}"/>
              </a:ext>
            </a:extLst>
          </p:cNvPr>
          <p:cNvGrpSpPr/>
          <p:nvPr/>
        </p:nvGrpSpPr>
        <p:grpSpPr>
          <a:xfrm>
            <a:off x="7173990" y="2609456"/>
            <a:ext cx="4844776" cy="1682100"/>
            <a:chOff x="1370842" y="3239644"/>
            <a:chExt cx="13246211" cy="2579672"/>
          </a:xfrm>
        </p:grpSpPr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29C40BB0-B3CE-422A-8E93-8A503957961A}"/>
                </a:ext>
              </a:extLst>
            </p:cNvPr>
            <p:cNvSpPr/>
            <p:nvPr/>
          </p:nvSpPr>
          <p:spPr>
            <a:xfrm>
              <a:off x="1370842" y="3239644"/>
              <a:ext cx="13246211" cy="2579672"/>
            </a:xfrm>
            <a:prstGeom prst="roundRect">
              <a:avLst>
                <a:gd name="adj" fmla="val 1515"/>
              </a:avLst>
            </a:prstGeom>
            <a:solidFill>
              <a:schemeClr val="bg1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52196BB-A8A9-4129-A9D0-BEB358B9353E}"/>
                </a:ext>
              </a:extLst>
            </p:cNvPr>
            <p:cNvSpPr txBox="1"/>
            <p:nvPr/>
          </p:nvSpPr>
          <p:spPr>
            <a:xfrm>
              <a:off x="1390407" y="3616284"/>
              <a:ext cx="12907035" cy="52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cap="all" dirty="0">
                  <a:latin typeface="+mj-lt"/>
                  <a:ea typeface="+mj-ea"/>
                  <a:cs typeface="+mj-cs"/>
                </a:rPr>
                <a:t>Score</a:t>
              </a:r>
              <a:r>
                <a:rPr lang="en-US" sz="2400" dirty="0"/>
                <a:t> = </a:t>
              </a:r>
              <a:r>
                <a:rPr lang="en-US" sz="2800" b="1" cap="all" dirty="0">
                  <a:solidFill>
                    <a:srgbClr val="008237"/>
                  </a:solidFill>
                  <a:latin typeface="+mj-lt"/>
                  <a:ea typeface="+mj-ea"/>
                  <a:cs typeface="+mj-cs"/>
                </a:rPr>
                <a:t>POWER </a:t>
              </a:r>
              <a:r>
                <a:rPr lang="en-US" sz="2400" dirty="0"/>
                <a:t>- </a:t>
              </a:r>
              <a:r>
                <a:rPr lang="en-US" sz="2800" b="1" cap="all" dirty="0">
                  <a:solidFill>
                    <a:srgbClr val="D62122"/>
                  </a:solidFill>
                  <a:latin typeface="+mj-lt"/>
                  <a:ea typeface="+mj-ea"/>
                  <a:cs typeface="+mj-cs"/>
                </a:rPr>
                <a:t>Impact</a:t>
              </a:r>
              <a:endParaRPr lang="en-GB" sz="28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2032B104-8B6B-434F-9D4C-85CD62717B59}"/>
              </a:ext>
            </a:extLst>
          </p:cNvPr>
          <p:cNvSpPr txBox="1"/>
          <p:nvPr/>
        </p:nvSpPr>
        <p:spPr>
          <a:xfrm>
            <a:off x="7186824" y="3273705"/>
            <a:ext cx="4757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>
                <a:latin typeface="+mj-lt"/>
                <a:ea typeface="+mj-ea"/>
                <a:cs typeface="+mj-cs"/>
              </a:rPr>
              <a:t>Score</a:t>
            </a:r>
            <a:r>
              <a:rPr lang="en-US" sz="2400" dirty="0"/>
              <a:t> = </a:t>
            </a:r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73 </a:t>
            </a:r>
            <a:r>
              <a:rPr lang="en-US" sz="2400" dirty="0"/>
              <a:t>- </a:t>
            </a:r>
            <a:r>
              <a:rPr lang="en-US" sz="28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rPr>
              <a:t>34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0C9E2B0-C04A-4668-93DB-6046B81B1FF3}"/>
              </a:ext>
            </a:extLst>
          </p:cNvPr>
          <p:cNvSpPr txBox="1"/>
          <p:nvPr/>
        </p:nvSpPr>
        <p:spPr>
          <a:xfrm>
            <a:off x="7191372" y="3503156"/>
            <a:ext cx="4757036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800" b="1" cap="all" dirty="0">
                <a:latin typeface="+mj-lt"/>
                <a:ea typeface="+mj-ea"/>
                <a:cs typeface="+mj-cs"/>
              </a:rPr>
              <a:t>Score</a:t>
            </a:r>
            <a:r>
              <a:rPr lang="en-US" sz="2400" dirty="0"/>
              <a:t> = </a:t>
            </a:r>
            <a:r>
              <a:rPr lang="en-US" sz="4400" b="1" cap="all" dirty="0">
                <a:latin typeface="+mj-lt"/>
                <a:ea typeface="+mj-ea"/>
                <a:cs typeface="+mj-cs"/>
              </a:rPr>
              <a:t>39</a:t>
            </a:r>
            <a:endParaRPr lang="en-GB" sz="2800" b="1" cap="all" dirty="0">
              <a:latin typeface="+mj-lt"/>
              <a:ea typeface="+mj-ea"/>
              <a:cs typeface="+mj-cs"/>
            </a:endParaRPr>
          </a:p>
        </p:txBody>
      </p:sp>
      <p:pic>
        <p:nvPicPr>
          <p:cNvPr id="110" name="Played 1">
            <a:extLst>
              <a:ext uri="{FF2B5EF4-FFF2-40B4-BE49-F238E27FC236}">
                <a16:creationId xmlns:a16="http://schemas.microsoft.com/office/drawing/2014/main" id="{3F4767E7-5C76-4DD1-933F-6C317DFFC57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898991" y="1694256"/>
            <a:ext cx="488800" cy="68523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130" name="Oval 129">
            <a:extLst>
              <a:ext uri="{FF2B5EF4-FFF2-40B4-BE49-F238E27FC236}">
                <a16:creationId xmlns:a16="http://schemas.microsoft.com/office/drawing/2014/main" id="{64BF8991-0074-4782-80B6-E0FD5ED8A1D4}"/>
              </a:ext>
            </a:extLst>
          </p:cNvPr>
          <p:cNvSpPr/>
          <p:nvPr/>
        </p:nvSpPr>
        <p:spPr>
          <a:xfrm>
            <a:off x="-567390" y="-560354"/>
            <a:ext cx="1510366" cy="15103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66B732F-C5DA-4032-804B-7E04DB6A8252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F49321B7-5499-4F64-A45F-0FAD81D6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114" name="!!Hyperlink">
              <a:hlinkClick r:id="rId38" action="ppaction://hlinksldjump"/>
              <a:extLst>
                <a:ext uri="{FF2B5EF4-FFF2-40B4-BE49-F238E27FC236}">
                  <a16:creationId xmlns:a16="http://schemas.microsoft.com/office/drawing/2014/main" id="{99B824F7-E00B-422D-A061-4E70E05A7758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12" name="!!Player 1">
            <a:extLst>
              <a:ext uri="{FF2B5EF4-FFF2-40B4-BE49-F238E27FC236}">
                <a16:creationId xmlns:a16="http://schemas.microsoft.com/office/drawing/2014/main" id="{1D0F7512-CC30-1BD3-368B-43DF962ACE74}"/>
              </a:ext>
            </a:extLst>
          </p:cNvPr>
          <p:cNvGrpSpPr>
            <a:grpSpLocks/>
          </p:cNvGrpSpPr>
          <p:nvPr/>
        </p:nvGrpSpPr>
        <p:grpSpPr>
          <a:xfrm>
            <a:off x="2735910" y="2684354"/>
            <a:ext cx="6476142" cy="4046456"/>
            <a:chOff x="3533896" y="3667803"/>
            <a:chExt cx="4181689" cy="2612825"/>
          </a:xfrm>
        </p:grpSpPr>
        <p:pic>
          <p:nvPicPr>
            <p:cNvPr id="113" name="Played 1">
              <a:extLst>
                <a:ext uri="{FF2B5EF4-FFF2-40B4-BE49-F238E27FC236}">
                  <a16:creationId xmlns:a16="http://schemas.microsoft.com/office/drawing/2014/main" id="{3F76521A-CA38-678D-A359-84582A5E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117541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5" name="Played 1">
              <a:extLst>
                <a:ext uri="{FF2B5EF4-FFF2-40B4-BE49-F238E27FC236}">
                  <a16:creationId xmlns:a16="http://schemas.microsoft.com/office/drawing/2014/main" id="{7793316D-00DD-4A30-DC3E-37794A556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48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7" name="Played 1">
              <a:extLst>
                <a:ext uri="{FF2B5EF4-FFF2-40B4-BE49-F238E27FC236}">
                  <a16:creationId xmlns:a16="http://schemas.microsoft.com/office/drawing/2014/main" id="{81FB6AC2-A9E4-0BBD-0C42-69E256EB5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8" name="Played 6">
              <a:extLst>
                <a:ext uri="{FF2B5EF4-FFF2-40B4-BE49-F238E27FC236}">
                  <a16:creationId xmlns:a16="http://schemas.microsoft.com/office/drawing/2014/main" id="{ADECE76E-5902-6E3E-328F-6BC6BC0B8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9" name="Played 6">
              <a:extLst>
                <a:ext uri="{FF2B5EF4-FFF2-40B4-BE49-F238E27FC236}">
                  <a16:creationId xmlns:a16="http://schemas.microsoft.com/office/drawing/2014/main" id="{DA412446-86AA-D14B-B4E0-2C842F207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0" name="Played 5">
              <a:extLst>
                <a:ext uri="{FF2B5EF4-FFF2-40B4-BE49-F238E27FC236}">
                  <a16:creationId xmlns:a16="http://schemas.microsoft.com/office/drawing/2014/main" id="{1ED5A37A-5D7C-5C26-DCE9-4396F386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1" name="Played 5">
              <a:extLst>
                <a:ext uri="{FF2B5EF4-FFF2-40B4-BE49-F238E27FC236}">
                  <a16:creationId xmlns:a16="http://schemas.microsoft.com/office/drawing/2014/main" id="{446266B6-A995-CE5A-39E8-5C0228B7D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5" name="Played 5">
              <a:extLst>
                <a:ext uri="{FF2B5EF4-FFF2-40B4-BE49-F238E27FC236}">
                  <a16:creationId xmlns:a16="http://schemas.microsoft.com/office/drawing/2014/main" id="{198B917C-D2A7-B860-DE1C-7CE5EC791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9" name="Played 5">
              <a:extLst>
                <a:ext uri="{FF2B5EF4-FFF2-40B4-BE49-F238E27FC236}">
                  <a16:creationId xmlns:a16="http://schemas.microsoft.com/office/drawing/2014/main" id="{6D74C754-EACF-9442-6C75-A05E059E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6" name="Played 6">
              <a:extLst>
                <a:ext uri="{FF2B5EF4-FFF2-40B4-BE49-F238E27FC236}">
                  <a16:creationId xmlns:a16="http://schemas.microsoft.com/office/drawing/2014/main" id="{DCEDCAA5-87F2-C52B-15FC-E1852B61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8" name="Played 6">
              <a:extLst>
                <a:ext uri="{FF2B5EF4-FFF2-40B4-BE49-F238E27FC236}">
                  <a16:creationId xmlns:a16="http://schemas.microsoft.com/office/drawing/2014/main" id="{E5558E37-DE61-2001-11C0-3087D2433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2" name="Played 6">
              <a:extLst>
                <a:ext uri="{FF2B5EF4-FFF2-40B4-BE49-F238E27FC236}">
                  <a16:creationId xmlns:a16="http://schemas.microsoft.com/office/drawing/2014/main" id="{37E52AA3-247B-6B2F-8CD4-58CDFA74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3" name="Played 5">
              <a:extLst>
                <a:ext uri="{FF2B5EF4-FFF2-40B4-BE49-F238E27FC236}">
                  <a16:creationId xmlns:a16="http://schemas.microsoft.com/office/drawing/2014/main" id="{1666654F-1B54-9782-A556-2A987601D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8" name="Played 5">
              <a:extLst>
                <a:ext uri="{FF2B5EF4-FFF2-40B4-BE49-F238E27FC236}">
                  <a16:creationId xmlns:a16="http://schemas.microsoft.com/office/drawing/2014/main" id="{22DBC116-58BF-AFE6-BC89-22292D2AD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2" name="Played 6">
              <a:extLst>
                <a:ext uri="{FF2B5EF4-FFF2-40B4-BE49-F238E27FC236}">
                  <a16:creationId xmlns:a16="http://schemas.microsoft.com/office/drawing/2014/main" id="{17C51AB6-2D93-3CC9-F51C-014053DC5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3" name="Played 1">
              <a:extLst>
                <a:ext uri="{FF2B5EF4-FFF2-40B4-BE49-F238E27FC236}">
                  <a16:creationId xmlns:a16="http://schemas.microsoft.com/office/drawing/2014/main" id="{D346F156-E31B-E26C-FA30-6C76FE301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4" name="Played 2">
              <a:extLst>
                <a:ext uri="{FF2B5EF4-FFF2-40B4-BE49-F238E27FC236}">
                  <a16:creationId xmlns:a16="http://schemas.microsoft.com/office/drawing/2014/main" id="{A82C9AB8-0D76-348C-76EB-1DA5EF641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5" name="Played 3">
              <a:extLst>
                <a:ext uri="{FF2B5EF4-FFF2-40B4-BE49-F238E27FC236}">
                  <a16:creationId xmlns:a16="http://schemas.microsoft.com/office/drawing/2014/main" id="{B450E089-1873-BAC9-DA88-3F71937C4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6" name="Played 1" hidden="1">
              <a:extLst>
                <a:ext uri="{FF2B5EF4-FFF2-40B4-BE49-F238E27FC236}">
                  <a16:creationId xmlns:a16="http://schemas.microsoft.com/office/drawing/2014/main" id="{7B34E3F2-AFDE-66CD-81AB-8FA008FA7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4" name="Played 1">
              <a:extLst>
                <a:ext uri="{FF2B5EF4-FFF2-40B4-BE49-F238E27FC236}">
                  <a16:creationId xmlns:a16="http://schemas.microsoft.com/office/drawing/2014/main" id="{7A493C16-F4B8-2A0C-A98F-2271A285D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5" name="Played 1">
              <a:extLst>
                <a:ext uri="{FF2B5EF4-FFF2-40B4-BE49-F238E27FC236}">
                  <a16:creationId xmlns:a16="http://schemas.microsoft.com/office/drawing/2014/main" id="{BD7DD12C-06D3-FB20-D1DF-837C5B9DD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email">
              <a:alphaModFix amt="2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008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bg1"/>
            </a:solidFill>
          </p:spPr>
        </p:pic>
        <p:pic>
          <p:nvPicPr>
            <p:cNvPr id="206" name="Played 1">
              <a:extLst>
                <a:ext uri="{FF2B5EF4-FFF2-40B4-BE49-F238E27FC236}">
                  <a16:creationId xmlns:a16="http://schemas.microsoft.com/office/drawing/2014/main" id="{B1CE0A06-E12D-A7FE-712B-561CB0B19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email">
              <a:alphaModFix amt="2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5744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26807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" fill="hold"/>
                                        <p:tgtEl>
                                          <p:spTgt spid="12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26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" fill="hold"/>
                                        <p:tgtEl>
                                          <p:spTgt spid="12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7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" fill="hold"/>
                                        <p:tgtEl>
                                          <p:spTgt spid="12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" fill="hold"/>
                                        <p:tgtEl>
                                          <p:spTgt spid="12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" fill="hold"/>
                                        <p:tgtEl>
                                          <p:spTgt spid="13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13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" fill="hold"/>
                                        <p:tgtEl>
                                          <p:spTgt spid="13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136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" fill="hold"/>
                                        <p:tgtEl>
                                          <p:spTgt spid="13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137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" fill="hold"/>
                                        <p:tgtEl>
                                          <p:spTgt spid="13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3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138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" fill="hold"/>
                                        <p:tgtEl>
                                          <p:spTgt spid="13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500" fill="hold"/>
                                        <p:tgtEl>
                                          <p:spTgt spid="14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" fill="hold"/>
                                        <p:tgtEl>
                                          <p:spTgt spid="14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10" fill="hold"/>
                                        <p:tgtEl>
                                          <p:spTgt spid="3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3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3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10" fill="hold"/>
                                        <p:tgtEl>
                                          <p:spTgt spid="15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3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3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500" fill="hold"/>
                                        <p:tgtEl>
                                          <p:spTgt spid="151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" fill="hold"/>
                                        <p:tgtEl>
                                          <p:spTgt spid="15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3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500" fill="hold"/>
                                        <p:tgtEl>
                                          <p:spTgt spid="130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10" fill="hold"/>
                                        <p:tgtEl>
                                          <p:spTgt spid="13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4" grpId="1"/>
      <p:bldP spid="124" grpId="2"/>
      <p:bldP spid="126" grpId="0"/>
      <p:bldP spid="126" grpId="1"/>
      <p:bldP spid="126" grpId="2"/>
      <p:bldP spid="127" grpId="0"/>
      <p:bldP spid="127" grpId="1"/>
      <p:bldP spid="127" grpId="2"/>
      <p:bldP spid="128" grpId="0"/>
      <p:bldP spid="128" grpId="1"/>
      <p:bldP spid="128" grpId="2"/>
      <p:bldP spid="134" grpId="0"/>
      <p:bldP spid="134" grpId="1"/>
      <p:bldP spid="134" grpId="2"/>
      <p:bldP spid="135" grpId="0"/>
      <p:bldP spid="135" grpId="1"/>
      <p:bldP spid="135" grpId="2"/>
      <p:bldP spid="136" grpId="0"/>
      <p:bldP spid="136" grpId="1"/>
      <p:bldP spid="136" grpId="2"/>
      <p:bldP spid="137" grpId="0"/>
      <p:bldP spid="137" grpId="1"/>
      <p:bldP spid="137" grpId="2"/>
      <p:bldP spid="138" grpId="0"/>
      <p:bldP spid="138" grpId="1"/>
      <p:bldP spid="138" grpId="2"/>
      <p:bldP spid="145" grpId="0"/>
      <p:bldP spid="145" grpId="1"/>
      <p:bldP spid="145" grpId="2"/>
      <p:bldP spid="150" grpId="0"/>
      <p:bldP spid="150" grpId="1"/>
      <p:bldP spid="150" grpId="2"/>
      <p:bldP spid="151" grpId="0"/>
      <p:bldP spid="151" grpId="1"/>
      <p:bldP spid="151" grpId="2"/>
      <p:bldP spid="130" grpId="0" animBg="1"/>
      <p:bldP spid="130" grpId="1" animBg="1"/>
      <p:bldP spid="13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C035F65-2142-4CA0-A359-54112B600071}"/>
              </a:ext>
            </a:extLst>
          </p:cNvPr>
          <p:cNvSpPr/>
          <p:nvPr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3B6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E2CCC-F27E-4C4F-924C-47A23C33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Gameplay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D8989-363A-4CCC-B112-8AFDA9BBE268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Let’s imagine a game where we build the current UK grid: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CFDD0D-980D-41D3-9F2B-CB6FB7BC6F45}"/>
              </a:ext>
            </a:extLst>
          </p:cNvPr>
          <p:cNvGrpSpPr/>
          <p:nvPr/>
        </p:nvGrpSpPr>
        <p:grpSpPr>
          <a:xfrm>
            <a:off x="362857" y="1984265"/>
            <a:ext cx="11466286" cy="4484797"/>
            <a:chOff x="362857" y="1984265"/>
            <a:chExt cx="11466286" cy="44847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59EDA-E65B-43E6-B142-0029CD5F1B37}"/>
                </a:ext>
              </a:extLst>
            </p:cNvPr>
            <p:cNvSpPr/>
            <p:nvPr/>
          </p:nvSpPr>
          <p:spPr>
            <a:xfrm>
              <a:off x="362857" y="1984265"/>
              <a:ext cx="11466286" cy="4484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F7A9D41-5F29-4B53-AB5D-747792D6AA1F}"/>
                </a:ext>
              </a:extLst>
            </p:cNvPr>
            <p:cNvSpPr/>
            <p:nvPr/>
          </p:nvSpPr>
          <p:spPr>
            <a:xfrm>
              <a:off x="3294743" y="3667805"/>
              <a:ext cx="5602514" cy="2801257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DE76FA-8A6B-4C44-8154-08319EC8E662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9A3247-F7C1-4CF7-8121-C0D7D1D1E354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2F12B6C-347B-4ECD-ADA7-1432F873011F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24CCD9-843A-4CBB-87B7-E296239E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551EE5-F0FB-455D-8FBD-3D5C69039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2D6CD5-4584-4F8D-9921-4827A5CD6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D023C0-BECC-463D-829A-F6218E712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31A47B-4E8F-449C-A60C-E733558A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2BB65F-C600-4FDF-97B9-7F0A79404F3A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Drawn 4">
            <a:extLst>
              <a:ext uri="{FF2B5EF4-FFF2-40B4-BE49-F238E27FC236}">
                <a16:creationId xmlns:a16="http://schemas.microsoft.com/office/drawing/2014/main" id="{1D0613F9-E458-4F14-9344-168BB45B6F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1107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7" name="Drawn 3">
            <a:extLst>
              <a:ext uri="{FF2B5EF4-FFF2-40B4-BE49-F238E27FC236}">
                <a16:creationId xmlns:a16="http://schemas.microsoft.com/office/drawing/2014/main" id="{686822BF-503B-4B42-8C5E-139FC0148E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1107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8" name="Drawn 2">
            <a:extLst>
              <a:ext uri="{FF2B5EF4-FFF2-40B4-BE49-F238E27FC236}">
                <a16:creationId xmlns:a16="http://schemas.microsoft.com/office/drawing/2014/main" id="{C446C958-7D3F-4739-A028-BEB42AD030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1107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9" name="Drawn 1">
            <a:extLst>
              <a:ext uri="{FF2B5EF4-FFF2-40B4-BE49-F238E27FC236}">
                <a16:creationId xmlns:a16="http://schemas.microsoft.com/office/drawing/2014/main" id="{21E42342-D69F-47A4-BB41-A41E2EDA68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1107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B04313-A3F6-45A9-B543-8B296B57F18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416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0FCF58-C957-4875-93E3-84D08FFAB6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993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E0B57F-6416-4836-A4E8-38C889EC60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3816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54" name="Group 53" hidden="1">
            <a:extLst>
              <a:ext uri="{FF2B5EF4-FFF2-40B4-BE49-F238E27FC236}">
                <a16:creationId xmlns:a16="http://schemas.microsoft.com/office/drawing/2014/main" id="{618C5D0F-6551-4BDB-AFC6-8F7FED3957B9}"/>
              </a:ext>
            </a:extLst>
          </p:cNvPr>
          <p:cNvGrpSpPr/>
          <p:nvPr/>
        </p:nvGrpSpPr>
        <p:grpSpPr>
          <a:xfrm>
            <a:off x="4247710" y="5117542"/>
            <a:ext cx="2767979" cy="1163086"/>
            <a:chOff x="4247710" y="5117542"/>
            <a:chExt cx="2767979" cy="1163086"/>
          </a:xfrm>
        </p:grpSpPr>
        <p:pic>
          <p:nvPicPr>
            <p:cNvPr id="52" name="Played 5">
              <a:extLst>
                <a:ext uri="{FF2B5EF4-FFF2-40B4-BE49-F238E27FC236}">
                  <a16:creationId xmlns:a16="http://schemas.microsoft.com/office/drawing/2014/main" id="{EFA86633-1A03-4D25-99C3-DB20329D9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3" name="Played 6">
              <a:extLst>
                <a:ext uri="{FF2B5EF4-FFF2-40B4-BE49-F238E27FC236}">
                  <a16:creationId xmlns:a16="http://schemas.microsoft.com/office/drawing/2014/main" id="{4269D991-C46A-4BF2-9FCC-6D6831ADD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1" name="Played 1">
              <a:extLst>
                <a:ext uri="{FF2B5EF4-FFF2-40B4-BE49-F238E27FC236}">
                  <a16:creationId xmlns:a16="http://schemas.microsoft.com/office/drawing/2014/main" id="{9B62A3C8-6C6E-43F1-B306-49344ADA7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2" name="Played 2">
              <a:extLst>
                <a:ext uri="{FF2B5EF4-FFF2-40B4-BE49-F238E27FC236}">
                  <a16:creationId xmlns:a16="http://schemas.microsoft.com/office/drawing/2014/main" id="{0F961C2A-3F1F-4810-B46C-569ACB3D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3" name="Played 3">
              <a:extLst>
                <a:ext uri="{FF2B5EF4-FFF2-40B4-BE49-F238E27FC236}">
                  <a16:creationId xmlns:a16="http://schemas.microsoft.com/office/drawing/2014/main" id="{77034422-59BA-46E2-8E33-952443CA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8" name="Played 4">
              <a:extLst>
                <a:ext uri="{FF2B5EF4-FFF2-40B4-BE49-F238E27FC236}">
                  <a16:creationId xmlns:a16="http://schemas.microsoft.com/office/drawing/2014/main" id="{E8E254CC-2C3C-41B3-9D90-250C9006A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5848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36" name="Group 35" hidden="1">
            <a:extLst>
              <a:ext uri="{FF2B5EF4-FFF2-40B4-BE49-F238E27FC236}">
                <a16:creationId xmlns:a16="http://schemas.microsoft.com/office/drawing/2014/main" id="{3F827B6C-0B8C-487B-9856-EEA221DEA82A}"/>
              </a:ext>
            </a:extLst>
          </p:cNvPr>
          <p:cNvGrpSpPr/>
          <p:nvPr/>
        </p:nvGrpSpPr>
        <p:grpSpPr>
          <a:xfrm>
            <a:off x="3654695" y="2153635"/>
            <a:ext cx="619841" cy="868936"/>
            <a:chOff x="3654695" y="2153635"/>
            <a:chExt cx="619841" cy="868936"/>
          </a:xfrm>
        </p:grpSpPr>
        <p:pic>
          <p:nvPicPr>
            <p:cNvPr id="34" name="Drawn 1">
              <a:extLst>
                <a:ext uri="{FF2B5EF4-FFF2-40B4-BE49-F238E27FC236}">
                  <a16:creationId xmlns:a16="http://schemas.microsoft.com/office/drawing/2014/main" id="{4FEB3BB0-7AFA-446A-8145-178FB5967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08060">
              <a:off x="3654695" y="2153635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5" name="Drawn 1">
              <a:extLst>
                <a:ext uri="{FF2B5EF4-FFF2-40B4-BE49-F238E27FC236}">
                  <a16:creationId xmlns:a16="http://schemas.microsoft.com/office/drawing/2014/main" id="{6F86537B-4237-4449-98AA-CDCD4B21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72381">
              <a:off x="3654695" y="2153635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38" name="Drawn 8" hidden="1">
            <a:extLst>
              <a:ext uri="{FF2B5EF4-FFF2-40B4-BE49-F238E27FC236}">
                <a16:creationId xmlns:a16="http://schemas.microsoft.com/office/drawing/2014/main" id="{658F3FA7-E5CE-4E02-8A98-518F72BBD0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1107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9" name="Drawn 7">
            <a:extLst>
              <a:ext uri="{FF2B5EF4-FFF2-40B4-BE49-F238E27FC236}">
                <a16:creationId xmlns:a16="http://schemas.microsoft.com/office/drawing/2014/main" id="{35C8E746-33C5-4CE7-BCB7-A2F76A0C1F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1107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0" name="Drawn 6">
            <a:extLst>
              <a:ext uri="{FF2B5EF4-FFF2-40B4-BE49-F238E27FC236}">
                <a16:creationId xmlns:a16="http://schemas.microsoft.com/office/drawing/2014/main" id="{EAA47EF2-A792-48B8-B8E6-EDBEE841D9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1107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1" name="Drawn 5">
            <a:extLst>
              <a:ext uri="{FF2B5EF4-FFF2-40B4-BE49-F238E27FC236}">
                <a16:creationId xmlns:a16="http://schemas.microsoft.com/office/drawing/2014/main" id="{F7EE630E-64A0-47FE-9552-6AED09B3C1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1107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B83C7EE-7931-4ECF-A7B0-11506FB744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416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9B21328-C3C8-440A-B472-090540AB080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993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1B2D6B7-420C-424B-A2E1-FAE0DAE97E9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3816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5" name="Draw">
            <a:extLst>
              <a:ext uri="{FF2B5EF4-FFF2-40B4-BE49-F238E27FC236}">
                <a16:creationId xmlns:a16="http://schemas.microsoft.com/office/drawing/2014/main" id="{6A5A7B48-9F2E-4578-B74F-2597AB5A582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3863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4351C8B-5457-4AD1-83C9-48A207F6F9E3}"/>
              </a:ext>
            </a:extLst>
          </p:cNvPr>
          <p:cNvSpPr/>
          <p:nvPr/>
        </p:nvSpPr>
        <p:spPr>
          <a:xfrm>
            <a:off x="718861" y="2143556"/>
            <a:ext cx="1262170" cy="332944"/>
          </a:xfrm>
          <a:prstGeom prst="roundRect">
            <a:avLst>
              <a:gd name="adj" fmla="val 7131"/>
            </a:avLst>
          </a:prstGeom>
          <a:solidFill>
            <a:schemeClr val="bg1"/>
          </a:solidFill>
          <a:ln w="95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B7848C-F051-46D6-A95B-9CF2795A88EC}"/>
              </a:ext>
            </a:extLst>
          </p:cNvPr>
          <p:cNvSpPr/>
          <p:nvPr/>
        </p:nvSpPr>
        <p:spPr>
          <a:xfrm>
            <a:off x="305548" y="1984265"/>
            <a:ext cx="1647768" cy="448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1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Build Phase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1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2</a:t>
            </a:r>
          </a:p>
          <a:p>
            <a:pPr algn="r">
              <a:spcBef>
                <a:spcPts val="1800"/>
              </a:spcBef>
              <a:spcAft>
                <a:spcPts val="600"/>
              </a:spcAft>
            </a:pPr>
            <a:r>
              <a:rPr lang="en-GB" sz="11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Event Phase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1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2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3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4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5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6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7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Scoring</a:t>
            </a:r>
            <a:endParaRPr lang="en-GB" sz="1100" dirty="0">
              <a:solidFill>
                <a:schemeClr val="tx2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9765CD5-5435-4FFD-AA3C-11F167B5A49D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88AC4CCD-D709-4AC0-AFA3-E041F06DD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51" name="!!Hyperlink">
              <a:hlinkClick r:id="rId19" action="ppaction://hlinksldjump"/>
              <a:extLst>
                <a:ext uri="{FF2B5EF4-FFF2-40B4-BE49-F238E27FC236}">
                  <a16:creationId xmlns:a16="http://schemas.microsoft.com/office/drawing/2014/main" id="{84CD3AD3-A983-4210-81A5-B101C2A0FDB7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55" name="Discarded 1" hidden="1">
            <a:extLst>
              <a:ext uri="{FF2B5EF4-FFF2-40B4-BE49-F238E27FC236}">
                <a16:creationId xmlns:a16="http://schemas.microsoft.com/office/drawing/2014/main" id="{66512D2C-C00D-48AC-BC26-8C86F54263E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381">
            <a:off x="3654342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9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4.814815E-02 E" pathEditMode="relative" ptsTypes="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500" fill="hold"/>
                                        <p:tgtEl>
                                          <p:spTgt spid="29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4569 0.42385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2118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 to="-600000">
                                      <p:cBhvr>
                                        <p:cTn id="5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1" dur="1500" fill="hold"/>
                                        <p:tgtEl>
                                          <p:spTgt spid="28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3" dur="1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-4.81481E-6 L 0.4901 0.42385 " pathEditMode="relative" rAng="0" ptsTypes="AA">
                                      <p:cBhvr>
                                        <p:cTn id="6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211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00000" to="-300000">
                                      <p:cBhvr>
                                        <p:cTn id="6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5" dur="1500" fill="hold"/>
                                        <p:tgtEl>
                                          <p:spTgt spid="27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7" dur="1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81481E-6 L 0.5233 0.4238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2118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7" dur="1500" fill="hold"/>
                                        <p:tgtEl>
                                          <p:spTgt spid="26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9" dur="1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33333E-6 -4.81481E-6 L 0.55651 0.42385 " pathEditMode="relative" rAng="0" ptsTypes="AA">
                                      <p:cBhvr>
                                        <p:cTn id="9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6" y="211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8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300000" to="300000">
                                      <p:cBhvr>
                                        <p:cTn id="9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0.41653 0.0507 " pathEditMode="relative" rAng="0" ptsTypes="AA">
                                      <p:cBhvr>
                                        <p:cTn id="10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252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8" dur="1500" fill="hold"/>
                                        <p:tgtEl>
                                          <p:spTgt spid="22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0" dur="1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9167E-6 -1.85185E-6 L -0.49844 -0.42454 " pathEditMode="relative" rAng="0" ptsTypes="AA">
                                      <p:cBhvr>
                                        <p:cTn id="1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22" y="-21227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-527618" to="-527618">
                                      <p:cBhvr>
                                        <p:cTn id="1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6" dur="1500" fill="hold"/>
                                        <p:tgtEl>
                                          <p:spTgt spid="24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8" dur="1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-0.4319479 -0.4244815 E" pathEditMode="relative" ptsTypes="">
                                      <p:cBhvr>
                                        <p:cTn id="12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8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708060" to="708060">
                                      <p:cBhvr>
                                        <p:cTn id="1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4815 L 2.91667E-6 0.09699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477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1500" fill="hold"/>
                                        <p:tgtEl>
                                          <p:spTgt spid="41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500" fill="hold"/>
                                        <p:tgtEl>
                                          <p:spTgt spid="41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904772 0.4244815 E" pathEditMode="relative" ptsTypes="">
                                      <p:cBhvr>
                                        <p:cTn id="14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 to="-300000">
                                      <p:cBhvr>
                                        <p:cTn id="14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56" dur="1500" fill="hold"/>
                                        <p:tgtEl>
                                          <p:spTgt spid="40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58" dur="1500" fill="hold"/>
                                        <p:tgtEl>
                                          <p:spTgt spid="40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5237102 0.4244815 E" pathEditMode="relative" ptsTypes="">
                                      <p:cBhvr>
                                        <p:cTn id="16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8" dur="1500" fill="hold"/>
                                        <p:tgtEl>
                                          <p:spTgt spid="39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0" dur="1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5569431 0.4244815 E" pathEditMode="relative" ptsTypes="">
                                      <p:cBhvr>
                                        <p:cTn id="17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00000" to="300000">
                                      <p:cBhvr>
                                        <p:cTn id="17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82" dur="1500" fill="hold"/>
                                        <p:tgtEl>
                                          <p:spTgt spid="38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84" dur="1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589439 0.4374517 E" pathEditMode="relative" ptsTypes="">
                                      <p:cBhvr>
                                        <p:cTn id="18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8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600000" to="600000">
                                      <p:cBhvr>
                                        <p:cTn id="18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750"/>
                            </p:stCondLst>
                            <p:childTnLst>
                              <p:par>
                                <p:cTn id="193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1500" fill="hold"/>
                                        <p:tgtEl>
                                          <p:spTgt spid="25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1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0.29141 0.0507 " pathEditMode="relative" rAng="0" ptsTypes="AA">
                                      <p:cBhvr>
                                        <p:cTn id="19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2523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 to="600000">
                                      <p:cBhvr>
                                        <p:cTn id="20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2" dur="1500" fill="hold"/>
                                        <p:tgtEl>
                                          <p:spTgt spid="45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4" dur="1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1.85185E-6 L -0.35794 0.00764 " pathEditMode="relative" rAng="0" ptsTypes="AA">
                                      <p:cBhvr>
                                        <p:cTn id="206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4" y="370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8" dur="1500" fill="hold"/>
                                        <p:tgtEl>
                                          <p:spTgt spid="44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10" dur="1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9167E-6 -1.85185E-6 L -0.33255 0.0507 " pathEditMode="relative" rAng="0" ptsTypes="AA">
                                      <p:cBhvr>
                                        <p:cTn id="2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2523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8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 to="-300000">
                                      <p:cBhvr>
                                        <p:cTn id="214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" grpId="0"/>
      <p:bldP spid="5" grpId="0"/>
      <p:bldP spid="19" grpId="0" animBg="1"/>
      <p:bldP spid="19" grpId="1" animBg="1"/>
      <p:bldP spid="19" grpId="2" animBg="1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4E2CCC-F27E-4C4F-924C-47A23C33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Gameplay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D8989-363A-4CCC-B112-8AFDA9BBE268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Let’s imagine a game where we build the current UK grid: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CFDD0D-980D-41D3-9F2B-CB6FB7BC6F45}"/>
              </a:ext>
            </a:extLst>
          </p:cNvPr>
          <p:cNvGrpSpPr/>
          <p:nvPr/>
        </p:nvGrpSpPr>
        <p:grpSpPr>
          <a:xfrm>
            <a:off x="362857" y="1984265"/>
            <a:ext cx="11466286" cy="4484797"/>
            <a:chOff x="362857" y="1984265"/>
            <a:chExt cx="11466286" cy="44847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59EDA-E65B-43E6-B142-0029CD5F1B37}"/>
                </a:ext>
              </a:extLst>
            </p:cNvPr>
            <p:cNvSpPr/>
            <p:nvPr/>
          </p:nvSpPr>
          <p:spPr>
            <a:xfrm>
              <a:off x="362857" y="1984265"/>
              <a:ext cx="11466286" cy="4484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F7A9D41-5F29-4B53-AB5D-747792D6AA1F}"/>
                </a:ext>
              </a:extLst>
            </p:cNvPr>
            <p:cNvSpPr/>
            <p:nvPr/>
          </p:nvSpPr>
          <p:spPr>
            <a:xfrm>
              <a:off x="3294743" y="3667805"/>
              <a:ext cx="5602514" cy="2801257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DE76FA-8A6B-4C44-8154-08319EC8E662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9A3247-F7C1-4CF7-8121-C0D7D1D1E354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2F12B6C-347B-4ECD-ADA7-1432F873011F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24CCD9-843A-4CBB-87B7-E296239E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551EE5-F0FB-455D-8FBD-3D5C69039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2D6CD5-4584-4F8D-9921-4827A5CD6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D023C0-BECC-463D-829A-F6218E712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31A47B-4E8F-449C-A60C-E733558A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2BB65F-C600-4FDF-97B9-7F0A79404F3A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7" name="Played 5" hidden="1">
            <a:extLst>
              <a:ext uri="{FF2B5EF4-FFF2-40B4-BE49-F238E27FC236}">
                <a16:creationId xmlns:a16="http://schemas.microsoft.com/office/drawing/2014/main" id="{265C7791-2937-4169-96BB-B522CA61DB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306" y="4817543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0" name="Discarded 1">
            <a:extLst>
              <a:ext uri="{FF2B5EF4-FFF2-40B4-BE49-F238E27FC236}">
                <a16:creationId xmlns:a16="http://schemas.microsoft.com/office/drawing/2014/main" id="{7B0B2B70-22F2-4046-824E-0747BEFC615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381">
            <a:off x="3654342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9" name="Discarded 2">
            <a:extLst>
              <a:ext uri="{FF2B5EF4-FFF2-40B4-BE49-F238E27FC236}">
                <a16:creationId xmlns:a16="http://schemas.microsoft.com/office/drawing/2014/main" id="{13BB6C4F-F5B1-4BF3-AD0C-B019BD87F4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08060">
            <a:off x="3654342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D2B46F2-EB9B-4E94-BB6E-BA2B53E37D55}"/>
              </a:ext>
            </a:extLst>
          </p:cNvPr>
          <p:cNvSpPr/>
          <p:nvPr/>
        </p:nvSpPr>
        <p:spPr>
          <a:xfrm>
            <a:off x="718861" y="2808939"/>
            <a:ext cx="1262170" cy="332944"/>
          </a:xfrm>
          <a:prstGeom prst="roundRect">
            <a:avLst>
              <a:gd name="adj" fmla="val 7131"/>
            </a:avLst>
          </a:prstGeom>
          <a:solidFill>
            <a:schemeClr val="bg1"/>
          </a:solidFill>
          <a:ln w="95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309826-D6B8-4E73-8B3A-4A65C554ACF2}"/>
              </a:ext>
            </a:extLst>
          </p:cNvPr>
          <p:cNvSpPr/>
          <p:nvPr/>
        </p:nvSpPr>
        <p:spPr>
          <a:xfrm>
            <a:off x="305548" y="1984265"/>
            <a:ext cx="1647768" cy="448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1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Build Phase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1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2</a:t>
            </a:r>
          </a:p>
          <a:p>
            <a:pPr algn="r">
              <a:spcBef>
                <a:spcPts val="1800"/>
              </a:spcBef>
              <a:spcAft>
                <a:spcPts val="600"/>
              </a:spcAft>
            </a:pPr>
            <a:r>
              <a:rPr lang="en-GB" sz="11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Event Phase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1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2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3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4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5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6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7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Scoring</a:t>
            </a:r>
            <a:endParaRPr lang="en-GB" sz="1100" dirty="0">
              <a:solidFill>
                <a:schemeClr val="tx2"/>
              </a:solidFill>
            </a:endParaRPr>
          </a:p>
        </p:txBody>
      </p:sp>
      <p:pic>
        <p:nvPicPr>
          <p:cNvPr id="99" name="Discarded 1" hidden="1">
            <a:extLst>
              <a:ext uri="{FF2B5EF4-FFF2-40B4-BE49-F238E27FC236}">
                <a16:creationId xmlns:a16="http://schemas.microsoft.com/office/drawing/2014/main" id="{D30EF435-8E52-4DE3-84E9-7C93BFA6B9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381">
            <a:off x="3654342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8" name="R1 Draw 4" hidden="1">
            <a:extLst>
              <a:ext uri="{FF2B5EF4-FFF2-40B4-BE49-F238E27FC236}">
                <a16:creationId xmlns:a16="http://schemas.microsoft.com/office/drawing/2014/main" id="{829A71E1-92F8-45B5-988A-A445C66D86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778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9" name="R1 Drawn 4" hidden="1">
            <a:extLst>
              <a:ext uri="{FF2B5EF4-FFF2-40B4-BE49-F238E27FC236}">
                <a16:creationId xmlns:a16="http://schemas.microsoft.com/office/drawing/2014/main" id="{76E83F86-166B-44CE-B403-4CD9A02D07B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9350358" y="4064165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7" name="R1 Draw 3">
            <a:extLst>
              <a:ext uri="{FF2B5EF4-FFF2-40B4-BE49-F238E27FC236}">
                <a16:creationId xmlns:a16="http://schemas.microsoft.com/office/drawing/2014/main" id="{ABC29EF9-9581-4030-8B77-4C37EC12164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8534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0" name="R1 Drawn 3">
            <a:extLst>
              <a:ext uri="{FF2B5EF4-FFF2-40B4-BE49-F238E27FC236}">
                <a16:creationId xmlns:a16="http://schemas.microsoft.com/office/drawing/2014/main" id="{CBE69F04-700A-4C15-83BF-A92ED002647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416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6" name="R1 Draw 2">
            <a:extLst>
              <a:ext uri="{FF2B5EF4-FFF2-40B4-BE49-F238E27FC236}">
                <a16:creationId xmlns:a16="http://schemas.microsoft.com/office/drawing/2014/main" id="{DE2E2B4A-0A1D-4759-A906-F965430ECD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579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1" name="R1 Drawn 2">
            <a:extLst>
              <a:ext uri="{FF2B5EF4-FFF2-40B4-BE49-F238E27FC236}">
                <a16:creationId xmlns:a16="http://schemas.microsoft.com/office/drawing/2014/main" id="{185CD200-9CC2-4B89-89BA-9E555D24697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993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2" name="R1 Drawn Old">
            <a:extLst>
              <a:ext uri="{FF2B5EF4-FFF2-40B4-BE49-F238E27FC236}">
                <a16:creationId xmlns:a16="http://schemas.microsoft.com/office/drawing/2014/main" id="{8181A7A5-C90C-4819-A0A4-DE8A028E8B1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3816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5" name="R1 Draw 1">
            <a:extLst>
              <a:ext uri="{FF2B5EF4-FFF2-40B4-BE49-F238E27FC236}">
                <a16:creationId xmlns:a16="http://schemas.microsoft.com/office/drawing/2014/main" id="{EAA8E28C-59A6-4520-BA56-9858AC51E2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488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5" name="R1 Drawn 1">
            <a:extLst>
              <a:ext uri="{FF2B5EF4-FFF2-40B4-BE49-F238E27FC236}">
                <a16:creationId xmlns:a16="http://schemas.microsoft.com/office/drawing/2014/main" id="{6A5A7B48-9F2E-4578-B74F-2597AB5A582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3863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5F8C8FE-150A-4EC4-873D-6D7C3E8E383F}"/>
              </a:ext>
            </a:extLst>
          </p:cNvPr>
          <p:cNvGrpSpPr/>
          <p:nvPr/>
        </p:nvGrpSpPr>
        <p:grpSpPr>
          <a:xfrm>
            <a:off x="5054679" y="-2564159"/>
            <a:ext cx="5324197" cy="2285094"/>
            <a:chOff x="5054679" y="-2564159"/>
            <a:chExt cx="5324197" cy="2285094"/>
          </a:xfrm>
        </p:grpSpPr>
        <p:pic>
          <p:nvPicPr>
            <p:cNvPr id="74" name="Picture 73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785403F3-6FA4-49B6-B4F5-51F89B512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679" y="-1387116"/>
              <a:ext cx="622223" cy="868937"/>
            </a:xfrm>
            <a:prstGeom prst="rect">
              <a:avLst/>
            </a:prstGeom>
          </p:spPr>
        </p:pic>
        <p:pic>
          <p:nvPicPr>
            <p:cNvPr id="75" name="Picture 7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2F802D0A-C4CD-4528-B3BF-77F4F112A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679" y="-1148002"/>
              <a:ext cx="622223" cy="868937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2AE6FD7-FF8E-46C1-9DEC-FE54CF3D8C29}"/>
                </a:ext>
              </a:extLst>
            </p:cNvPr>
            <p:cNvGrpSpPr/>
            <p:nvPr/>
          </p:nvGrpSpPr>
          <p:grpSpPr>
            <a:xfrm>
              <a:off x="5838341" y="-2564159"/>
              <a:ext cx="622223" cy="2285094"/>
              <a:chOff x="5838341" y="-2564159"/>
              <a:chExt cx="622223" cy="2285094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7951962-D04A-4473-8B20-64626EC1028E}"/>
                  </a:ext>
                </a:extLst>
              </p:cNvPr>
              <p:cNvGrpSpPr/>
              <p:nvPr/>
            </p:nvGrpSpPr>
            <p:grpSpPr>
              <a:xfrm>
                <a:off x="5838341" y="-2564159"/>
                <a:ext cx="622222" cy="2050146"/>
                <a:chOff x="7405667" y="-2564159"/>
                <a:chExt cx="622222" cy="2050146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C93B91ED-DED7-493B-8267-E63BEC2055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2564159"/>
                  <a:ext cx="622222" cy="868937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2E0359BC-3958-4B72-B194-FEEE1A3C23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2322734"/>
                  <a:ext cx="622222" cy="868937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D7C922DD-C534-4139-932F-84854EED9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2087788"/>
                  <a:ext cx="622222" cy="868937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6874D7C3-1C1D-4A1D-BE04-A94A7F8E07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1852842"/>
                  <a:ext cx="622222" cy="868937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13483D82-27BE-4CA0-B05B-B87180C795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1617896"/>
                  <a:ext cx="622222" cy="868937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6572E8CD-8E93-41D0-AF7B-88DA81490D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1382950"/>
                  <a:ext cx="622222" cy="868937"/>
                </a:xfrm>
                <a:prstGeom prst="rect">
                  <a:avLst/>
                </a:prstGeom>
              </p:spPr>
            </p:pic>
          </p:grpSp>
          <p:pic>
            <p:nvPicPr>
              <p:cNvPr id="89" name="Picture 88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E20ADEFC-8FB0-410B-9B42-43C61C34E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8341" y="-1148002"/>
                <a:ext cx="622223" cy="868937"/>
              </a:xfrm>
              <a:prstGeom prst="rect">
                <a:avLst/>
              </a:prstGeom>
            </p:spPr>
          </p:pic>
        </p:grpSp>
        <p:pic>
          <p:nvPicPr>
            <p:cNvPr id="77" name="Picture 76" descr="Diagram&#10;&#10;Description automatically generated">
              <a:extLst>
                <a:ext uri="{FF2B5EF4-FFF2-40B4-BE49-F238E27FC236}">
                  <a16:creationId xmlns:a16="http://schemas.microsoft.com/office/drawing/2014/main" id="{73A1CB5F-3028-45FD-B63B-447BB0A26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2003" y="-1148002"/>
              <a:ext cx="622223" cy="868937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B22C510-615B-4196-BD3D-8030596B6D28}"/>
                </a:ext>
              </a:extLst>
            </p:cNvPr>
            <p:cNvGrpSpPr/>
            <p:nvPr/>
          </p:nvGrpSpPr>
          <p:grpSpPr>
            <a:xfrm>
              <a:off x="7405665" y="-2322734"/>
              <a:ext cx="622223" cy="2043669"/>
              <a:chOff x="7405667" y="-2322734"/>
              <a:chExt cx="622223" cy="2043669"/>
            </a:xfrm>
          </p:grpSpPr>
          <p:pic>
            <p:nvPicPr>
              <p:cNvPr id="82" name="Picture 81" descr="Diagram&#10;&#10;Description automatically generated">
                <a:extLst>
                  <a:ext uri="{FF2B5EF4-FFF2-40B4-BE49-F238E27FC236}">
                    <a16:creationId xmlns:a16="http://schemas.microsoft.com/office/drawing/2014/main" id="{542B5D72-F67A-4C9E-895A-BD180F468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2322734"/>
                <a:ext cx="622223" cy="868937"/>
              </a:xfrm>
              <a:prstGeom prst="rect">
                <a:avLst/>
              </a:prstGeom>
            </p:spPr>
          </p:pic>
          <p:pic>
            <p:nvPicPr>
              <p:cNvPr id="83" name="Picture 82" descr="Diagram&#10;&#10;Description automatically generated">
                <a:extLst>
                  <a:ext uri="{FF2B5EF4-FFF2-40B4-BE49-F238E27FC236}">
                    <a16:creationId xmlns:a16="http://schemas.microsoft.com/office/drawing/2014/main" id="{CAE4D509-CA38-44FE-878D-0AEE7054E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2087788"/>
                <a:ext cx="622223" cy="868937"/>
              </a:xfrm>
              <a:prstGeom prst="rect">
                <a:avLst/>
              </a:prstGeom>
            </p:spPr>
          </p:pic>
          <p:pic>
            <p:nvPicPr>
              <p:cNvPr id="84" name="Picture 83" descr="Diagram&#10;&#10;Description automatically generated">
                <a:extLst>
                  <a:ext uri="{FF2B5EF4-FFF2-40B4-BE49-F238E27FC236}">
                    <a16:creationId xmlns:a16="http://schemas.microsoft.com/office/drawing/2014/main" id="{0A459A92-4EA3-4E41-83D5-9E3D23C3B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1852842"/>
                <a:ext cx="622223" cy="868937"/>
              </a:xfrm>
              <a:prstGeom prst="rect">
                <a:avLst/>
              </a:prstGeom>
            </p:spPr>
          </p:pic>
          <p:pic>
            <p:nvPicPr>
              <p:cNvPr id="85" name="Picture 84" descr="Diagram&#10;&#10;Description automatically generated">
                <a:extLst>
                  <a:ext uri="{FF2B5EF4-FFF2-40B4-BE49-F238E27FC236}">
                    <a16:creationId xmlns:a16="http://schemas.microsoft.com/office/drawing/2014/main" id="{21D9C9E5-22EC-4CD5-89BD-202522389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1617896"/>
                <a:ext cx="622223" cy="868937"/>
              </a:xfrm>
              <a:prstGeom prst="rect">
                <a:avLst/>
              </a:prstGeom>
            </p:spPr>
          </p:pic>
          <p:pic>
            <p:nvPicPr>
              <p:cNvPr id="86" name="Picture 85" descr="Diagram&#10;&#10;Description automatically generated">
                <a:extLst>
                  <a:ext uri="{FF2B5EF4-FFF2-40B4-BE49-F238E27FC236}">
                    <a16:creationId xmlns:a16="http://schemas.microsoft.com/office/drawing/2014/main" id="{E91F1588-71F7-427E-9E19-982E0CB21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1382950"/>
                <a:ext cx="622223" cy="868937"/>
              </a:xfrm>
              <a:prstGeom prst="rect">
                <a:avLst/>
              </a:prstGeom>
            </p:spPr>
          </p:pic>
          <p:pic>
            <p:nvPicPr>
              <p:cNvPr id="87" name="Picture 86" descr="Diagram&#10;&#10;Description automatically generated">
                <a:extLst>
                  <a:ext uri="{FF2B5EF4-FFF2-40B4-BE49-F238E27FC236}">
                    <a16:creationId xmlns:a16="http://schemas.microsoft.com/office/drawing/2014/main" id="{57FE5E00-BC36-4C2C-9DC2-CC0B511DA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1148002"/>
                <a:ext cx="622223" cy="868937"/>
              </a:xfrm>
              <a:prstGeom prst="rect">
                <a:avLst/>
              </a:prstGeom>
            </p:spPr>
          </p:pic>
        </p:grpSp>
        <p:pic>
          <p:nvPicPr>
            <p:cNvPr id="79" name="Picture 78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FEAE1E84-9799-49C2-9277-D892F3D3F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9327" y="-1148002"/>
              <a:ext cx="622223" cy="868937"/>
            </a:xfrm>
            <a:prstGeom prst="rect">
              <a:avLst/>
            </a:prstGeom>
          </p:spPr>
        </p:pic>
        <p:pic>
          <p:nvPicPr>
            <p:cNvPr id="80" name="Picture 79" descr="Diagram&#10;&#10;Description automatically generated">
              <a:extLst>
                <a:ext uri="{FF2B5EF4-FFF2-40B4-BE49-F238E27FC236}">
                  <a16:creationId xmlns:a16="http://schemas.microsoft.com/office/drawing/2014/main" id="{D10C5CDE-6210-4C72-BA5C-0EF76ACB1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2989" y="-1148002"/>
              <a:ext cx="622223" cy="868937"/>
            </a:xfrm>
            <a:prstGeom prst="rect">
              <a:avLst/>
            </a:prstGeom>
          </p:spPr>
        </p:pic>
        <p:pic>
          <p:nvPicPr>
            <p:cNvPr id="81" name="Picture 8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C4A29B8-4E6B-46A2-A62A-850B8EEF4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6653" y="-1148002"/>
              <a:ext cx="622223" cy="868937"/>
            </a:xfrm>
            <a:prstGeom prst="rect">
              <a:avLst/>
            </a:prstGeom>
          </p:spPr>
        </p:pic>
      </p:grpSp>
      <p:pic>
        <p:nvPicPr>
          <p:cNvPr id="103" name="Played 6" hidden="1">
            <a:extLst>
              <a:ext uri="{FF2B5EF4-FFF2-40B4-BE49-F238E27FC236}">
                <a16:creationId xmlns:a16="http://schemas.microsoft.com/office/drawing/2014/main" id="{C0603639-442A-4E81-9A60-71282C5E99A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02" y="3662750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18C5D0F-6551-4BDB-AFC6-8F7FED3957B9}"/>
              </a:ext>
            </a:extLst>
          </p:cNvPr>
          <p:cNvGrpSpPr/>
          <p:nvPr/>
        </p:nvGrpSpPr>
        <p:grpSpPr>
          <a:xfrm>
            <a:off x="4247710" y="5117542"/>
            <a:ext cx="2049033" cy="1163086"/>
            <a:chOff x="4247710" y="5117542"/>
            <a:chExt cx="2049033" cy="1163086"/>
          </a:xfrm>
        </p:grpSpPr>
        <p:pic>
          <p:nvPicPr>
            <p:cNvPr id="52" name="Played 5">
              <a:extLst>
                <a:ext uri="{FF2B5EF4-FFF2-40B4-BE49-F238E27FC236}">
                  <a16:creationId xmlns:a16="http://schemas.microsoft.com/office/drawing/2014/main" id="{EFA86633-1A03-4D25-99C3-DB20329D9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1" name="Played 1">
              <a:extLst>
                <a:ext uri="{FF2B5EF4-FFF2-40B4-BE49-F238E27FC236}">
                  <a16:creationId xmlns:a16="http://schemas.microsoft.com/office/drawing/2014/main" id="{9B62A3C8-6C6E-43F1-B306-49344ADA7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2" name="Played 2">
              <a:extLst>
                <a:ext uri="{FF2B5EF4-FFF2-40B4-BE49-F238E27FC236}">
                  <a16:creationId xmlns:a16="http://schemas.microsoft.com/office/drawing/2014/main" id="{0F961C2A-3F1F-4810-B46C-569ACB3D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3" name="Played 3">
              <a:extLst>
                <a:ext uri="{FF2B5EF4-FFF2-40B4-BE49-F238E27FC236}">
                  <a16:creationId xmlns:a16="http://schemas.microsoft.com/office/drawing/2014/main" id="{77034422-59BA-46E2-8E33-952443CA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2" name="Skip Graphic">
            <a:extLst>
              <a:ext uri="{FF2B5EF4-FFF2-40B4-BE49-F238E27FC236}">
                <a16:creationId xmlns:a16="http://schemas.microsoft.com/office/drawing/2014/main" id="{B8FDB2D0-0094-4456-A8D8-134695A9A49A}"/>
              </a:ext>
            </a:extLst>
          </p:cNvPr>
          <p:cNvGrpSpPr/>
          <p:nvPr/>
        </p:nvGrpSpPr>
        <p:grpSpPr>
          <a:xfrm>
            <a:off x="5196840" y="3426922"/>
            <a:ext cx="1798312" cy="2286000"/>
            <a:chOff x="5196840" y="3560160"/>
            <a:chExt cx="1798312" cy="2286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BFD2645-4706-4A55-82E8-6F6F581C3FEB}"/>
                </a:ext>
              </a:extLst>
            </p:cNvPr>
            <p:cNvSpPr/>
            <p:nvPr/>
          </p:nvSpPr>
          <p:spPr>
            <a:xfrm>
              <a:off x="5196840" y="3560160"/>
              <a:ext cx="1798312" cy="2286000"/>
            </a:xfrm>
            <a:prstGeom prst="roundRect">
              <a:avLst>
                <a:gd name="adj" fmla="val 5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188000" rIns="180000" rtlCol="0" anchor="t">
              <a:noAutofit/>
            </a:bodyPr>
            <a:lstStyle/>
            <a:p>
              <a:pPr algn="ctr"/>
              <a:r>
                <a:rPr lang="en-GB" dirty="0">
                  <a:solidFill>
                    <a:srgbClr val="515151"/>
                  </a:solidFill>
                </a:rPr>
                <a:t>Lets skip forwards a few rounds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A6B8891-950C-4D0F-98BF-27B228AB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584303" y="3913276"/>
              <a:ext cx="1023392" cy="639621"/>
            </a:xfrm>
            <a:prstGeom prst="rect">
              <a:avLst/>
            </a:prstGeom>
          </p:spPr>
        </p:pic>
      </p:grpSp>
      <p:pic>
        <p:nvPicPr>
          <p:cNvPr id="107" name="Event Back">
            <a:extLst>
              <a:ext uri="{FF2B5EF4-FFF2-40B4-BE49-F238E27FC236}">
                <a16:creationId xmlns:a16="http://schemas.microsoft.com/office/drawing/2014/main" id="{EB8A33FF-42B8-4B78-BFEC-CA79348AFDCD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8" name="Event Front">
            <a:extLst>
              <a:ext uri="{FF2B5EF4-FFF2-40B4-BE49-F238E27FC236}">
                <a16:creationId xmlns:a16="http://schemas.microsoft.com/office/drawing/2014/main" id="{9FDAEAB8-3E10-42B9-A5A7-25C44023F60B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9" name="Event Front">
            <a:extLst>
              <a:ext uri="{FF2B5EF4-FFF2-40B4-BE49-F238E27FC236}">
                <a16:creationId xmlns:a16="http://schemas.microsoft.com/office/drawing/2014/main" id="{5D43DE95-8AE8-48E4-A76D-C0E43ABFFDFF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bg1">
              <a:alpha val="5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6568FB0-A8B2-455D-8FC8-AD13034F06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44262" y="2279393"/>
            <a:ext cx="619842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72646EEF-1B7D-4C32-BFD1-64776CDFD00E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012D766D-E322-4CE4-BDA1-1CB599D0A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100" name="!!Hyperlink">
              <a:hlinkClick r:id="rId33" action="ppaction://hlinksldjump"/>
              <a:extLst>
                <a:ext uri="{FF2B5EF4-FFF2-40B4-BE49-F238E27FC236}">
                  <a16:creationId xmlns:a16="http://schemas.microsoft.com/office/drawing/2014/main" id="{75AABFF1-5FE8-404E-938E-A939A5920EC4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929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2.91667E-6 0.07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7037 L 2.91667E-6 0.1189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500" fill="hold"/>
                                        <p:tgtEl>
                                          <p:spTgt spid="111"/>
                                        </p:tgtEl>
                                      </p:cBhvr>
                                      <p:by x="5181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5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00000" y="5181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42079 0.3134297 E" pathEditMode="relative" ptsTypes="">
                                      <p:cBhvr>
                                        <p:cTn id="17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5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93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5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00000" y="193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2279 -0.31343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500" fill="hold"/>
                                        <p:tgtEl>
                                          <p:spTgt spid="65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500" fill="hold"/>
                                        <p:tgtEl>
                                          <p:spTgt spid="65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45703 0.42361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52" y="2118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 to="-600000">
                                      <p:cBhvr>
                                        <p:cTn id="75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3" dur="1500" fill="hold"/>
                                        <p:tgtEl>
                                          <p:spTgt spid="66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5" dur="1500" fill="hold"/>
                                        <p:tgtEl>
                                          <p:spTgt spid="66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7.40741E-7 L 0.40677 0.42361 " pathEditMode="relative" rAng="0" ptsTypes="AA">
                                      <p:cBhvr>
                                        <p:cTn id="8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2118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5" dur="1500" fill="hold"/>
                                        <p:tgtEl>
                                          <p:spTgt spid="67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7" dur="15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-7.40741E-7 L 0.55599 0.42292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2113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8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300000" to="300000">
                                      <p:cBhvr>
                                        <p:cTn id="101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9" dur="1500" fill="hold"/>
                                        <p:tgtEl>
                                          <p:spTgt spid="68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1" dur="1500" fill="hold"/>
                                        <p:tgtEl>
                                          <p:spTgt spid="68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3562802 0.4365087 E" pathEditMode="relative" ptsTypes="">
                                      <p:cBhvr>
                                        <p:cTn id="113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8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600000" to="600000">
                                      <p:cBhvr>
                                        <p:cTn id="115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750"/>
                            </p:stCondLst>
                            <p:childTnLst>
                              <p:par>
                                <p:cTn id="123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500" fill="hold"/>
                                        <p:tgtEl>
                                          <p:spTgt spid="25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28515 7.700885E-03 E" pathEditMode="relative" ptsTypes="">
                                      <p:cBhvr>
                                        <p:cTn id="12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 to="600000">
                                      <p:cBhvr>
                                        <p:cTn id="13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32" dur="1500" fill="hold"/>
                                        <p:tgtEl>
                                          <p:spTgt spid="71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34" dur="1500" fill="hold"/>
                                        <p:tgtEl>
                                          <p:spTgt spid="71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1.85185E-6 L -0.24101 0.0507 " pathEditMode="relative" rAng="0" ptsTypes="AA">
                                      <p:cBhvr>
                                        <p:cTn id="136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2523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8" dur="1500" fill="hold"/>
                                        <p:tgtEl>
                                          <p:spTgt spid="72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" presetClass="emp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0" dur="1500" fill="hold"/>
                                        <p:tgtEl>
                                          <p:spTgt spid="72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64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0 L -0.32481 -3.611654E-02 E" pathEditMode="relative" ptsTypes="">
                                      <p:cBhvr>
                                        <p:cTn id="142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8" presetClass="emp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300000" to="300000">
                                      <p:cBhvr>
                                        <p:cTn id="144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6" presetClass="emp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6" dur="1500" fill="hold"/>
                                        <p:tgtEl>
                                          <p:spTgt spid="70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8" dur="1500" fill="hold"/>
                                        <p:tgtEl>
                                          <p:spTgt spid="70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 0 L -0.5083219 5.059244E-02 E" pathEditMode="relative" ptsTypes="">
                                      <p:cBhvr>
                                        <p:cTn id="15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8" presetClass="emp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300000" to="-300000">
                                      <p:cBhvr>
                                        <p:cTn id="152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1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xit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75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75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7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7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7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7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11898 L 2.91667E-6 0.16759 " pathEditMode="relative" rAng="0" ptsTypes="AA">
                                      <p:cBhvr>
                                        <p:cTn id="19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0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16759 L 2.91667E-6 0.21666 " pathEditMode="relative" rAng="0" ptsTypes="AA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750"/>
                            </p:stCondLst>
                            <p:childTnLst>
                              <p:par>
                                <p:cTn id="203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21666 L 2.91667E-6 0.26527 " pathEditMode="relative" rAng="0" ptsTypes="AA"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250"/>
                            </p:stCondLst>
                            <p:childTnLst>
                              <p:par>
                                <p:cTn id="206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26528 L 2.91667E-6 0.31342 " pathEditMode="relative" rAng="0" ptsTypes="AA">
                                      <p:cBhvr>
                                        <p:cTn id="2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750"/>
                            </p:stCondLst>
                            <p:childTnLst>
                              <p:par>
                                <p:cTn id="209" presetID="42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31343 L 2.91667E-6 0.3625 " pathEditMode="relative" rAng="0" ptsTypes="AA">
                                      <p:cBhvr>
                                        <p:cTn id="2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4E2CCC-F27E-4C4F-924C-47A23C33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Gameplay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D8989-363A-4CCC-B112-8AFDA9BBE268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Let’s imagine a game where we build the current UK grid: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CFDD0D-980D-41D3-9F2B-CB6FB7BC6F45}"/>
              </a:ext>
            </a:extLst>
          </p:cNvPr>
          <p:cNvGrpSpPr/>
          <p:nvPr/>
        </p:nvGrpSpPr>
        <p:grpSpPr>
          <a:xfrm>
            <a:off x="362857" y="1984265"/>
            <a:ext cx="11466286" cy="4484797"/>
            <a:chOff x="362857" y="1984265"/>
            <a:chExt cx="11466286" cy="44847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59EDA-E65B-43E6-B142-0029CD5F1B37}"/>
                </a:ext>
              </a:extLst>
            </p:cNvPr>
            <p:cNvSpPr/>
            <p:nvPr/>
          </p:nvSpPr>
          <p:spPr>
            <a:xfrm>
              <a:off x="362857" y="1984265"/>
              <a:ext cx="11466286" cy="4484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F7A9D41-5F29-4B53-AB5D-747792D6AA1F}"/>
                </a:ext>
              </a:extLst>
            </p:cNvPr>
            <p:cNvSpPr/>
            <p:nvPr/>
          </p:nvSpPr>
          <p:spPr>
            <a:xfrm>
              <a:off x="3294743" y="3667805"/>
              <a:ext cx="5602514" cy="2801257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DE76FA-8A6B-4C44-8154-08319EC8E662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9A3247-F7C1-4CF7-8121-C0D7D1D1E354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2F12B6C-347B-4ECD-ADA7-1432F873011F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24CCD9-843A-4CBB-87B7-E296239E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551EE5-F0FB-455D-8FBD-3D5C69039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2D6CD5-4584-4F8D-9921-4827A5CD6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D023C0-BECC-463D-829A-F6218E712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31A47B-4E8F-449C-A60C-E733558A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2BB65F-C600-4FDF-97B9-7F0A79404F3A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Discarded 2">
            <a:extLst>
              <a:ext uri="{FF2B5EF4-FFF2-40B4-BE49-F238E27FC236}">
                <a16:creationId xmlns:a16="http://schemas.microsoft.com/office/drawing/2014/main" id="{13BB6C4F-F5B1-4BF3-AD0C-B019BD87F4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08060">
            <a:off x="3654342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0" name="Discarded 1">
            <a:extLst>
              <a:ext uri="{FF2B5EF4-FFF2-40B4-BE49-F238E27FC236}">
                <a16:creationId xmlns:a16="http://schemas.microsoft.com/office/drawing/2014/main" id="{7B0B2B70-22F2-4046-824E-0747BEFC615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381">
            <a:off x="3654342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D2B46F2-EB9B-4E94-BB6E-BA2B53E37D55}"/>
              </a:ext>
            </a:extLst>
          </p:cNvPr>
          <p:cNvSpPr/>
          <p:nvPr/>
        </p:nvSpPr>
        <p:spPr>
          <a:xfrm>
            <a:off x="718861" y="5296163"/>
            <a:ext cx="1262170" cy="332944"/>
          </a:xfrm>
          <a:prstGeom prst="roundRect">
            <a:avLst>
              <a:gd name="adj" fmla="val 7131"/>
            </a:avLst>
          </a:prstGeom>
          <a:solidFill>
            <a:schemeClr val="bg1"/>
          </a:solidFill>
          <a:ln w="95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309826-D6B8-4E73-8B3A-4A65C554ACF2}"/>
              </a:ext>
            </a:extLst>
          </p:cNvPr>
          <p:cNvSpPr/>
          <p:nvPr/>
        </p:nvSpPr>
        <p:spPr>
          <a:xfrm>
            <a:off x="305548" y="1984265"/>
            <a:ext cx="1647768" cy="448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1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Build Phase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1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2</a:t>
            </a:r>
          </a:p>
          <a:p>
            <a:pPr algn="r">
              <a:spcBef>
                <a:spcPts val="1800"/>
              </a:spcBef>
              <a:spcAft>
                <a:spcPts val="600"/>
              </a:spcAft>
            </a:pPr>
            <a:r>
              <a:rPr lang="en-GB" sz="11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Event Phase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1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2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3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4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5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6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7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Scoring</a:t>
            </a:r>
            <a:endParaRPr lang="en-GB" sz="1100" dirty="0">
              <a:solidFill>
                <a:schemeClr val="tx2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5F8C8FE-150A-4EC4-873D-6D7C3E8E383F}"/>
              </a:ext>
            </a:extLst>
          </p:cNvPr>
          <p:cNvGrpSpPr/>
          <p:nvPr/>
        </p:nvGrpSpPr>
        <p:grpSpPr>
          <a:xfrm>
            <a:off x="5054679" y="-2564159"/>
            <a:ext cx="5324197" cy="2285094"/>
            <a:chOff x="5054679" y="-2564159"/>
            <a:chExt cx="5324197" cy="2285094"/>
          </a:xfrm>
        </p:grpSpPr>
        <p:pic>
          <p:nvPicPr>
            <p:cNvPr id="74" name="Picture 73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785403F3-6FA4-49B6-B4F5-51F89B512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679" y="-1387116"/>
              <a:ext cx="622223" cy="868937"/>
            </a:xfrm>
            <a:prstGeom prst="rect">
              <a:avLst/>
            </a:prstGeom>
          </p:spPr>
        </p:pic>
        <p:pic>
          <p:nvPicPr>
            <p:cNvPr id="75" name="Picture 7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2F802D0A-C4CD-4528-B3BF-77F4F112A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4679" y="-1148002"/>
              <a:ext cx="622223" cy="868937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2AE6FD7-FF8E-46C1-9DEC-FE54CF3D8C29}"/>
                </a:ext>
              </a:extLst>
            </p:cNvPr>
            <p:cNvGrpSpPr/>
            <p:nvPr/>
          </p:nvGrpSpPr>
          <p:grpSpPr>
            <a:xfrm>
              <a:off x="5838341" y="-2564159"/>
              <a:ext cx="622223" cy="2285094"/>
              <a:chOff x="5838341" y="-2564159"/>
              <a:chExt cx="622223" cy="2285094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7951962-D04A-4473-8B20-64626EC1028E}"/>
                  </a:ext>
                </a:extLst>
              </p:cNvPr>
              <p:cNvGrpSpPr/>
              <p:nvPr/>
            </p:nvGrpSpPr>
            <p:grpSpPr>
              <a:xfrm>
                <a:off x="5838341" y="-2564159"/>
                <a:ext cx="622222" cy="2050146"/>
                <a:chOff x="7405667" y="-2564159"/>
                <a:chExt cx="622222" cy="2050146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C93B91ED-DED7-493B-8267-E63BEC2055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2564159"/>
                  <a:ext cx="622222" cy="868937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2E0359BC-3958-4B72-B194-FEEE1A3C23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2322734"/>
                  <a:ext cx="622222" cy="868937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D7C922DD-C534-4139-932F-84854EED9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2087788"/>
                  <a:ext cx="622222" cy="868937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6874D7C3-1C1D-4A1D-BE04-A94A7F8E07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1852842"/>
                  <a:ext cx="622222" cy="868937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13483D82-27BE-4CA0-B05B-B87180C795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1617896"/>
                  <a:ext cx="622222" cy="868937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6572E8CD-8E93-41D0-AF7B-88DA81490D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05667" y="-1382950"/>
                  <a:ext cx="622222" cy="868937"/>
                </a:xfrm>
                <a:prstGeom prst="rect">
                  <a:avLst/>
                </a:prstGeom>
              </p:spPr>
            </p:pic>
          </p:grpSp>
          <p:pic>
            <p:nvPicPr>
              <p:cNvPr id="89" name="Picture 88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E20ADEFC-8FB0-410B-9B42-43C61C34E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8341" y="-1148002"/>
                <a:ext cx="622223" cy="868937"/>
              </a:xfrm>
              <a:prstGeom prst="rect">
                <a:avLst/>
              </a:prstGeom>
            </p:spPr>
          </p:pic>
        </p:grpSp>
        <p:pic>
          <p:nvPicPr>
            <p:cNvPr id="77" name="Picture 76" descr="Diagram&#10;&#10;Description automatically generated">
              <a:extLst>
                <a:ext uri="{FF2B5EF4-FFF2-40B4-BE49-F238E27FC236}">
                  <a16:creationId xmlns:a16="http://schemas.microsoft.com/office/drawing/2014/main" id="{73A1CB5F-3028-45FD-B63B-447BB0A26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2003" y="-1148002"/>
              <a:ext cx="622223" cy="868937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B22C510-615B-4196-BD3D-8030596B6D28}"/>
                </a:ext>
              </a:extLst>
            </p:cNvPr>
            <p:cNvGrpSpPr/>
            <p:nvPr/>
          </p:nvGrpSpPr>
          <p:grpSpPr>
            <a:xfrm>
              <a:off x="7405665" y="-2322734"/>
              <a:ext cx="622223" cy="2043669"/>
              <a:chOff x="7405667" y="-2322734"/>
              <a:chExt cx="622223" cy="2043669"/>
            </a:xfrm>
          </p:grpSpPr>
          <p:pic>
            <p:nvPicPr>
              <p:cNvPr id="82" name="Picture 81" descr="Diagram&#10;&#10;Description automatically generated">
                <a:extLst>
                  <a:ext uri="{FF2B5EF4-FFF2-40B4-BE49-F238E27FC236}">
                    <a16:creationId xmlns:a16="http://schemas.microsoft.com/office/drawing/2014/main" id="{542B5D72-F67A-4C9E-895A-BD180F468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2322734"/>
                <a:ext cx="622223" cy="868937"/>
              </a:xfrm>
              <a:prstGeom prst="rect">
                <a:avLst/>
              </a:prstGeom>
            </p:spPr>
          </p:pic>
          <p:pic>
            <p:nvPicPr>
              <p:cNvPr id="83" name="Picture 82" descr="Diagram&#10;&#10;Description automatically generated">
                <a:extLst>
                  <a:ext uri="{FF2B5EF4-FFF2-40B4-BE49-F238E27FC236}">
                    <a16:creationId xmlns:a16="http://schemas.microsoft.com/office/drawing/2014/main" id="{CAE4D509-CA38-44FE-878D-0AEE7054E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2087788"/>
                <a:ext cx="622223" cy="868937"/>
              </a:xfrm>
              <a:prstGeom prst="rect">
                <a:avLst/>
              </a:prstGeom>
            </p:spPr>
          </p:pic>
          <p:pic>
            <p:nvPicPr>
              <p:cNvPr id="84" name="Picture 83" descr="Diagram&#10;&#10;Description automatically generated">
                <a:extLst>
                  <a:ext uri="{FF2B5EF4-FFF2-40B4-BE49-F238E27FC236}">
                    <a16:creationId xmlns:a16="http://schemas.microsoft.com/office/drawing/2014/main" id="{0A459A92-4EA3-4E41-83D5-9E3D23C3B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1852842"/>
                <a:ext cx="622223" cy="868937"/>
              </a:xfrm>
              <a:prstGeom prst="rect">
                <a:avLst/>
              </a:prstGeom>
            </p:spPr>
          </p:pic>
          <p:pic>
            <p:nvPicPr>
              <p:cNvPr id="85" name="Picture 84" descr="Diagram&#10;&#10;Description automatically generated">
                <a:extLst>
                  <a:ext uri="{FF2B5EF4-FFF2-40B4-BE49-F238E27FC236}">
                    <a16:creationId xmlns:a16="http://schemas.microsoft.com/office/drawing/2014/main" id="{21D9C9E5-22EC-4CD5-89BD-202522389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1617896"/>
                <a:ext cx="622223" cy="868937"/>
              </a:xfrm>
              <a:prstGeom prst="rect">
                <a:avLst/>
              </a:prstGeom>
            </p:spPr>
          </p:pic>
          <p:pic>
            <p:nvPicPr>
              <p:cNvPr id="86" name="Picture 85" descr="Diagram&#10;&#10;Description automatically generated">
                <a:extLst>
                  <a:ext uri="{FF2B5EF4-FFF2-40B4-BE49-F238E27FC236}">
                    <a16:creationId xmlns:a16="http://schemas.microsoft.com/office/drawing/2014/main" id="{E91F1588-71F7-427E-9E19-982E0CB21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1382950"/>
                <a:ext cx="622223" cy="868937"/>
              </a:xfrm>
              <a:prstGeom prst="rect">
                <a:avLst/>
              </a:prstGeom>
            </p:spPr>
          </p:pic>
          <p:pic>
            <p:nvPicPr>
              <p:cNvPr id="87" name="Picture 86" descr="Diagram&#10;&#10;Description automatically generated">
                <a:extLst>
                  <a:ext uri="{FF2B5EF4-FFF2-40B4-BE49-F238E27FC236}">
                    <a16:creationId xmlns:a16="http://schemas.microsoft.com/office/drawing/2014/main" id="{57FE5E00-BC36-4C2C-9DC2-CC0B511DA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667" y="-1148002"/>
                <a:ext cx="622223" cy="868937"/>
              </a:xfrm>
              <a:prstGeom prst="rect">
                <a:avLst/>
              </a:prstGeom>
            </p:spPr>
          </p:pic>
        </p:grpSp>
        <p:pic>
          <p:nvPicPr>
            <p:cNvPr id="79" name="Picture 78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FEAE1E84-9799-49C2-9277-D892F3D3F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9327" y="-1148002"/>
              <a:ext cx="622223" cy="868937"/>
            </a:xfrm>
            <a:prstGeom prst="rect">
              <a:avLst/>
            </a:prstGeom>
          </p:spPr>
        </p:pic>
        <p:pic>
          <p:nvPicPr>
            <p:cNvPr id="80" name="Picture 79" descr="Diagram&#10;&#10;Description automatically generated">
              <a:extLst>
                <a:ext uri="{FF2B5EF4-FFF2-40B4-BE49-F238E27FC236}">
                  <a16:creationId xmlns:a16="http://schemas.microsoft.com/office/drawing/2014/main" id="{D10C5CDE-6210-4C72-BA5C-0EF76ACB1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2989" y="-1148002"/>
              <a:ext cx="622223" cy="868937"/>
            </a:xfrm>
            <a:prstGeom prst="rect">
              <a:avLst/>
            </a:prstGeom>
          </p:spPr>
        </p:pic>
        <p:pic>
          <p:nvPicPr>
            <p:cNvPr id="81" name="Picture 8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C4A29B8-4E6B-46A2-A62A-850B8EEF4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6653" y="-1148002"/>
              <a:ext cx="622223" cy="86893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6DCF28-8B9C-45C3-8FFB-32A1FB049F0C}"/>
              </a:ext>
            </a:extLst>
          </p:cNvPr>
          <p:cNvGrpSpPr/>
          <p:nvPr/>
        </p:nvGrpSpPr>
        <p:grpSpPr>
          <a:xfrm>
            <a:off x="3533896" y="3948606"/>
            <a:ext cx="4181689" cy="2332022"/>
            <a:chOff x="3533896" y="3948606"/>
            <a:chExt cx="4181689" cy="2332022"/>
          </a:xfrm>
        </p:grpSpPr>
        <p:pic>
          <p:nvPicPr>
            <p:cNvPr id="190" name="Played 1">
              <a:extLst>
                <a:ext uri="{FF2B5EF4-FFF2-40B4-BE49-F238E27FC236}">
                  <a16:creationId xmlns:a16="http://schemas.microsoft.com/office/drawing/2014/main" id="{6EB6703D-F022-40FD-BC71-C1FF26E1C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1085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0" name="Played 5">
              <a:extLst>
                <a:ext uri="{FF2B5EF4-FFF2-40B4-BE49-F238E27FC236}">
                  <a16:creationId xmlns:a16="http://schemas.microsoft.com/office/drawing/2014/main" id="{ADE37BC7-A514-4DB0-B2C0-8D4E35D26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4" name="Played 5">
              <a:extLst>
                <a:ext uri="{FF2B5EF4-FFF2-40B4-BE49-F238E27FC236}">
                  <a16:creationId xmlns:a16="http://schemas.microsoft.com/office/drawing/2014/main" id="{811CD977-F0DF-4CE9-ADF2-F5FA3B149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2" name="Played 5">
              <a:extLst>
                <a:ext uri="{FF2B5EF4-FFF2-40B4-BE49-F238E27FC236}">
                  <a16:creationId xmlns:a16="http://schemas.microsoft.com/office/drawing/2014/main" id="{E112D093-9941-40AD-A9C1-191BCC5B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9" name="Played 6">
              <a:extLst>
                <a:ext uri="{FF2B5EF4-FFF2-40B4-BE49-F238E27FC236}">
                  <a16:creationId xmlns:a16="http://schemas.microsoft.com/office/drawing/2014/main" id="{C2C7BEDC-7E40-400D-8D61-75BE2E5C1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8" name="Played 6">
              <a:extLst>
                <a:ext uri="{FF2B5EF4-FFF2-40B4-BE49-F238E27FC236}">
                  <a16:creationId xmlns:a16="http://schemas.microsoft.com/office/drawing/2014/main" id="{62CB63DC-F14E-4777-9D9D-C64BC18A9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6" name="Played 6">
              <a:extLst>
                <a:ext uri="{FF2B5EF4-FFF2-40B4-BE49-F238E27FC236}">
                  <a16:creationId xmlns:a16="http://schemas.microsoft.com/office/drawing/2014/main" id="{C8D0BADF-F4B4-4AAD-A3DE-7F8E81A99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7" name="Played 5">
              <a:extLst>
                <a:ext uri="{FF2B5EF4-FFF2-40B4-BE49-F238E27FC236}">
                  <a16:creationId xmlns:a16="http://schemas.microsoft.com/office/drawing/2014/main" id="{265C7791-2937-4169-96BB-B522CA61D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2" name="Played 5">
              <a:extLst>
                <a:ext uri="{FF2B5EF4-FFF2-40B4-BE49-F238E27FC236}">
                  <a16:creationId xmlns:a16="http://schemas.microsoft.com/office/drawing/2014/main" id="{EFA86633-1A03-4D25-99C3-DB20329D9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3" name="Played 6">
              <a:extLst>
                <a:ext uri="{FF2B5EF4-FFF2-40B4-BE49-F238E27FC236}">
                  <a16:creationId xmlns:a16="http://schemas.microsoft.com/office/drawing/2014/main" id="{4269D991-C46A-4BF2-9FCC-6D6831ADD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1" name="Played 1">
              <a:extLst>
                <a:ext uri="{FF2B5EF4-FFF2-40B4-BE49-F238E27FC236}">
                  <a16:creationId xmlns:a16="http://schemas.microsoft.com/office/drawing/2014/main" id="{9B62A3C8-6C6E-43F1-B306-49344ADA7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2" name="Played 2">
              <a:extLst>
                <a:ext uri="{FF2B5EF4-FFF2-40B4-BE49-F238E27FC236}">
                  <a16:creationId xmlns:a16="http://schemas.microsoft.com/office/drawing/2014/main" id="{0F961C2A-3F1F-4810-B46C-569ACB3D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3" name="Played 3">
              <a:extLst>
                <a:ext uri="{FF2B5EF4-FFF2-40B4-BE49-F238E27FC236}">
                  <a16:creationId xmlns:a16="http://schemas.microsoft.com/office/drawing/2014/main" id="{77034422-59BA-46E2-8E33-952443CA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8" name="Played 1">
              <a:extLst>
                <a:ext uri="{FF2B5EF4-FFF2-40B4-BE49-F238E27FC236}">
                  <a16:creationId xmlns:a16="http://schemas.microsoft.com/office/drawing/2014/main" id="{2748CFAF-4920-4A7F-B056-051E2A8AC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2" name="Played 1">
              <a:extLst>
                <a:ext uri="{FF2B5EF4-FFF2-40B4-BE49-F238E27FC236}">
                  <a16:creationId xmlns:a16="http://schemas.microsoft.com/office/drawing/2014/main" id="{A1D680CD-8D7F-42A9-83E0-BB23B9A8A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008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1" name="Played 1">
              <a:extLst>
                <a:ext uri="{FF2B5EF4-FFF2-40B4-BE49-F238E27FC236}">
                  <a16:creationId xmlns:a16="http://schemas.microsoft.com/office/drawing/2014/main" id="{A5C1D63C-98FD-45B4-95A3-56361D75D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5744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79" name="Action Discarded">
            <a:extLst>
              <a:ext uri="{FF2B5EF4-FFF2-40B4-BE49-F238E27FC236}">
                <a16:creationId xmlns:a16="http://schemas.microsoft.com/office/drawing/2014/main" id="{43E42889-D183-437E-B90B-46DC7356C09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5844">
            <a:off x="6514275" y="2154223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80" name="Upgrade Discarded">
            <a:extLst>
              <a:ext uri="{FF2B5EF4-FFF2-40B4-BE49-F238E27FC236}">
                <a16:creationId xmlns:a16="http://schemas.microsoft.com/office/drawing/2014/main" id="{02E7F94B-7266-46A0-9611-911988AF6C2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18535">
            <a:off x="5066041" y="2154224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0" name="Played 6">
            <a:extLst>
              <a:ext uri="{FF2B5EF4-FFF2-40B4-BE49-F238E27FC236}">
                <a16:creationId xmlns:a16="http://schemas.microsoft.com/office/drawing/2014/main" id="{188604EC-33F4-4736-8555-A2169592D9BE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9363" y="4674124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1" name="Played 6">
            <a:extLst>
              <a:ext uri="{FF2B5EF4-FFF2-40B4-BE49-F238E27FC236}">
                <a16:creationId xmlns:a16="http://schemas.microsoft.com/office/drawing/2014/main" id="{2CEF0D46-E789-4E22-B8F1-5EB2E120ECB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9363" y="4963558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2" name="R6 Drawn Old">
            <a:extLst>
              <a:ext uri="{FF2B5EF4-FFF2-40B4-BE49-F238E27FC236}">
                <a16:creationId xmlns:a16="http://schemas.microsoft.com/office/drawing/2014/main" id="{1E074D63-C4C6-4D06-A974-0625B1094CDC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9350358" y="4064165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5" name="R1 Draw 4">
            <a:extLst>
              <a:ext uri="{FF2B5EF4-FFF2-40B4-BE49-F238E27FC236}">
                <a16:creationId xmlns:a16="http://schemas.microsoft.com/office/drawing/2014/main" id="{EAA8E28C-59A6-4520-BA56-9858AC51E2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488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7" name="R1 Draw 3">
            <a:extLst>
              <a:ext uri="{FF2B5EF4-FFF2-40B4-BE49-F238E27FC236}">
                <a16:creationId xmlns:a16="http://schemas.microsoft.com/office/drawing/2014/main" id="{9F34B1FA-4BA7-4B73-B0D9-6C7021DBBB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488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8" name="R1 Draw 2">
            <a:extLst>
              <a:ext uri="{FF2B5EF4-FFF2-40B4-BE49-F238E27FC236}">
                <a16:creationId xmlns:a16="http://schemas.microsoft.com/office/drawing/2014/main" id="{829A71E1-92F8-45B5-988A-A445C66D86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778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7" name="R1 Draw 1">
            <a:extLst>
              <a:ext uri="{FF2B5EF4-FFF2-40B4-BE49-F238E27FC236}">
                <a16:creationId xmlns:a16="http://schemas.microsoft.com/office/drawing/2014/main" id="{ABC29EF9-9581-4030-8B77-4C37EC1216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579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3EF809F5-340B-40EB-9BA7-F2C38398F003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15561" y="2293202"/>
            <a:ext cx="619842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2" name="Event Back">
            <a:extLst>
              <a:ext uri="{FF2B5EF4-FFF2-40B4-BE49-F238E27FC236}">
                <a16:creationId xmlns:a16="http://schemas.microsoft.com/office/drawing/2014/main" id="{FC495434-EE3F-48FC-9530-D189F3A4BD15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3" name="Event Front">
            <a:extLst>
              <a:ext uri="{FF2B5EF4-FFF2-40B4-BE49-F238E27FC236}">
                <a16:creationId xmlns:a16="http://schemas.microsoft.com/office/drawing/2014/main" id="{D2D48B9E-9E0F-4254-9A65-BDD9BFC53083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4" name="Event Front">
            <a:extLst>
              <a:ext uri="{FF2B5EF4-FFF2-40B4-BE49-F238E27FC236}">
                <a16:creationId xmlns:a16="http://schemas.microsoft.com/office/drawing/2014/main" id="{FB0A9780-DD47-4659-8BD8-42CC95280E26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bg1">
              <a:alpha val="5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19EFAD30-6BE8-4D05-8E69-804C83881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44262" y="2279393"/>
            <a:ext cx="619842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3" name="R1 Drawn 4">
            <a:extLst>
              <a:ext uri="{FF2B5EF4-FFF2-40B4-BE49-F238E27FC236}">
                <a16:creationId xmlns:a16="http://schemas.microsoft.com/office/drawing/2014/main" id="{D80941B1-678F-407F-A743-5AE718620FFB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416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4" name="R1 Drawn 3">
            <a:extLst>
              <a:ext uri="{FF2B5EF4-FFF2-40B4-BE49-F238E27FC236}">
                <a16:creationId xmlns:a16="http://schemas.microsoft.com/office/drawing/2014/main" id="{CA2050DC-9FE7-4EAD-B9A7-215E7624A874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993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5" name="R1 Drawn 2">
            <a:extLst>
              <a:ext uri="{FF2B5EF4-FFF2-40B4-BE49-F238E27FC236}">
                <a16:creationId xmlns:a16="http://schemas.microsoft.com/office/drawing/2014/main" id="{947C116F-9FCE-4813-8EE8-80C0C304969C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3816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6" name="R1 Drawn 1">
            <a:extLst>
              <a:ext uri="{FF2B5EF4-FFF2-40B4-BE49-F238E27FC236}">
                <a16:creationId xmlns:a16="http://schemas.microsoft.com/office/drawing/2014/main" id="{1F4F816B-3208-479F-B9B3-1AAFE4BD89A3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3863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2138888-1C33-4783-A8F3-BB4F584F5BDD}"/>
              </a:ext>
            </a:extLst>
          </p:cNvPr>
          <p:cNvGrpSpPr/>
          <p:nvPr/>
        </p:nvGrpSpPr>
        <p:grpSpPr>
          <a:xfrm>
            <a:off x="3533896" y="3948606"/>
            <a:ext cx="4181689" cy="2332022"/>
            <a:chOff x="3533896" y="3948606"/>
            <a:chExt cx="4181689" cy="2332022"/>
          </a:xfrm>
        </p:grpSpPr>
        <p:pic>
          <p:nvPicPr>
            <p:cNvPr id="189" name="Played 1">
              <a:extLst>
                <a:ext uri="{FF2B5EF4-FFF2-40B4-BE49-F238E27FC236}">
                  <a16:creationId xmlns:a16="http://schemas.microsoft.com/office/drawing/2014/main" id="{ECD305A2-048F-4F6F-B9C8-F297C4BCF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43" name="Played 5">
              <a:extLst>
                <a:ext uri="{FF2B5EF4-FFF2-40B4-BE49-F238E27FC236}">
                  <a16:creationId xmlns:a16="http://schemas.microsoft.com/office/drawing/2014/main" id="{FF4E6730-E003-4CD0-911C-0A9B20666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44" name="Played 5">
              <a:extLst>
                <a:ext uri="{FF2B5EF4-FFF2-40B4-BE49-F238E27FC236}">
                  <a16:creationId xmlns:a16="http://schemas.microsoft.com/office/drawing/2014/main" id="{61FFA03D-1388-4E3C-813B-36FC91989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45" name="Played 5">
              <a:extLst>
                <a:ext uri="{FF2B5EF4-FFF2-40B4-BE49-F238E27FC236}">
                  <a16:creationId xmlns:a16="http://schemas.microsoft.com/office/drawing/2014/main" id="{17AB955E-1353-478D-B9CC-E129B770C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46" name="Played 6">
              <a:extLst>
                <a:ext uri="{FF2B5EF4-FFF2-40B4-BE49-F238E27FC236}">
                  <a16:creationId xmlns:a16="http://schemas.microsoft.com/office/drawing/2014/main" id="{A6A4B7E4-64D1-4D49-84F8-6759E8577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47" name="Played 6">
              <a:extLst>
                <a:ext uri="{FF2B5EF4-FFF2-40B4-BE49-F238E27FC236}">
                  <a16:creationId xmlns:a16="http://schemas.microsoft.com/office/drawing/2014/main" id="{FB0DB02A-AD42-4008-B977-56F1670A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48" name="Played 6">
              <a:extLst>
                <a:ext uri="{FF2B5EF4-FFF2-40B4-BE49-F238E27FC236}">
                  <a16:creationId xmlns:a16="http://schemas.microsoft.com/office/drawing/2014/main" id="{DD93FBCA-038C-4555-A866-09885179B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49" name="Played 5">
              <a:extLst>
                <a:ext uri="{FF2B5EF4-FFF2-40B4-BE49-F238E27FC236}">
                  <a16:creationId xmlns:a16="http://schemas.microsoft.com/office/drawing/2014/main" id="{3EA4FCC5-6B45-46A6-80E0-356343CB4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50" name="Played 5">
              <a:extLst>
                <a:ext uri="{FF2B5EF4-FFF2-40B4-BE49-F238E27FC236}">
                  <a16:creationId xmlns:a16="http://schemas.microsoft.com/office/drawing/2014/main" id="{7FECE013-38D4-4A99-8ECF-E78687A4C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51" name="Played 6">
              <a:extLst>
                <a:ext uri="{FF2B5EF4-FFF2-40B4-BE49-F238E27FC236}">
                  <a16:creationId xmlns:a16="http://schemas.microsoft.com/office/drawing/2014/main" id="{AFA0CCDC-6596-4AF5-969D-AC76218DB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52" name="Played 1">
              <a:extLst>
                <a:ext uri="{FF2B5EF4-FFF2-40B4-BE49-F238E27FC236}">
                  <a16:creationId xmlns:a16="http://schemas.microsoft.com/office/drawing/2014/main" id="{A9417151-B27B-42BD-8CD1-FC6976C3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53" name="Played 2">
              <a:extLst>
                <a:ext uri="{FF2B5EF4-FFF2-40B4-BE49-F238E27FC236}">
                  <a16:creationId xmlns:a16="http://schemas.microsoft.com/office/drawing/2014/main" id="{28E8284F-25C0-4FE3-B8DD-93C6980E2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54" name="Played 3">
              <a:extLst>
                <a:ext uri="{FF2B5EF4-FFF2-40B4-BE49-F238E27FC236}">
                  <a16:creationId xmlns:a16="http://schemas.microsoft.com/office/drawing/2014/main" id="{5A08E7CA-B962-421C-9802-98C16B5FC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56" name="Played 1">
              <a:extLst>
                <a:ext uri="{FF2B5EF4-FFF2-40B4-BE49-F238E27FC236}">
                  <a16:creationId xmlns:a16="http://schemas.microsoft.com/office/drawing/2014/main" id="{29C24578-99D6-4EF1-B076-84A9364A4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57" name="Played 1">
              <a:extLst>
                <a:ext uri="{FF2B5EF4-FFF2-40B4-BE49-F238E27FC236}">
                  <a16:creationId xmlns:a16="http://schemas.microsoft.com/office/drawing/2014/main" id="{190B1089-D436-48AD-B370-C38C02E4B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008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58" name="Played 1">
              <a:extLst>
                <a:ext uri="{FF2B5EF4-FFF2-40B4-BE49-F238E27FC236}">
                  <a16:creationId xmlns:a16="http://schemas.microsoft.com/office/drawing/2014/main" id="{A8F2BA6F-67B0-45F9-A4D6-E4972FD8D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5744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9FDBA6B-F389-4982-9F03-B01C402CC751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140" name="Graphic 139">
              <a:extLst>
                <a:ext uri="{FF2B5EF4-FFF2-40B4-BE49-F238E27FC236}">
                  <a16:creationId xmlns:a16="http://schemas.microsoft.com/office/drawing/2014/main" id="{CB2FF7CC-2EF6-42E1-A8F4-B09918E33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138" name="!!Hyperlink">
              <a:hlinkClick r:id="rId37" action="ppaction://hlinksldjump"/>
              <a:extLst>
                <a:ext uri="{FF2B5EF4-FFF2-40B4-BE49-F238E27FC236}">
                  <a16:creationId xmlns:a16="http://schemas.microsoft.com/office/drawing/2014/main" id="{FB620A4B-5D8F-44EC-9685-66EDD43EA0F8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00F9919-4B84-46EE-86F6-8C10D3E3E95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228050" y="4549849"/>
            <a:ext cx="707594" cy="85501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522A58D-EBA9-43BB-9697-91A7DBA6B7B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063716" y="4354239"/>
            <a:ext cx="612534" cy="1108396"/>
          </a:xfrm>
          <a:prstGeom prst="rect">
            <a:avLst/>
          </a:prstGeom>
        </p:spPr>
      </p:pic>
      <p:pic>
        <p:nvPicPr>
          <p:cNvPr id="192" name="Played 1" hidden="1">
            <a:extLst>
              <a:ext uri="{FF2B5EF4-FFF2-40B4-BE49-F238E27FC236}">
                <a16:creationId xmlns:a16="http://schemas.microsoft.com/office/drawing/2014/main" id="{995F6624-4698-4DFB-AE06-6FE0EF584B2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10" y="4818104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196" name="Played 5" hidden="1">
            <a:extLst>
              <a:ext uri="{FF2B5EF4-FFF2-40B4-BE49-F238E27FC236}">
                <a16:creationId xmlns:a16="http://schemas.microsoft.com/office/drawing/2014/main" id="{44C1D07A-38C0-4AD0-A3B5-59244340B33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2306" y="366802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/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256B261-2E61-45CF-9809-40489554AF3C}"/>
              </a:ext>
            </a:extLst>
          </p:cNvPr>
          <p:cNvGrpSpPr/>
          <p:nvPr/>
        </p:nvGrpSpPr>
        <p:grpSpPr>
          <a:xfrm>
            <a:off x="3533896" y="3936539"/>
            <a:ext cx="4181689" cy="2344089"/>
            <a:chOff x="3533896" y="3936539"/>
            <a:chExt cx="4181689" cy="2344089"/>
          </a:xfrm>
        </p:grpSpPr>
        <p:pic>
          <p:nvPicPr>
            <p:cNvPr id="188" name="Played 1">
              <a:extLst>
                <a:ext uri="{FF2B5EF4-FFF2-40B4-BE49-F238E27FC236}">
                  <a16:creationId xmlns:a16="http://schemas.microsoft.com/office/drawing/2014/main" id="{512C4E00-E0E0-4757-A55C-DE89E94F7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77" name="Played 6">
              <a:extLst>
                <a:ext uri="{FF2B5EF4-FFF2-40B4-BE49-F238E27FC236}">
                  <a16:creationId xmlns:a16="http://schemas.microsoft.com/office/drawing/2014/main" id="{E467A805-91A1-4063-9A1E-3331C007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936539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61" name="Played 5">
              <a:extLst>
                <a:ext uri="{FF2B5EF4-FFF2-40B4-BE49-F238E27FC236}">
                  <a16:creationId xmlns:a16="http://schemas.microsoft.com/office/drawing/2014/main" id="{D5735A3B-DD81-4D4E-90C4-0A016F2D3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62" name="Played 5">
              <a:extLst>
                <a:ext uri="{FF2B5EF4-FFF2-40B4-BE49-F238E27FC236}">
                  <a16:creationId xmlns:a16="http://schemas.microsoft.com/office/drawing/2014/main" id="{0C433CF5-1F0A-4B87-883E-E161FF8B6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63" name="Played 5">
              <a:extLst>
                <a:ext uri="{FF2B5EF4-FFF2-40B4-BE49-F238E27FC236}">
                  <a16:creationId xmlns:a16="http://schemas.microsoft.com/office/drawing/2014/main" id="{C2370D58-1B43-46C9-8AA9-4DA302DC2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64" name="Played 6">
              <a:extLst>
                <a:ext uri="{FF2B5EF4-FFF2-40B4-BE49-F238E27FC236}">
                  <a16:creationId xmlns:a16="http://schemas.microsoft.com/office/drawing/2014/main" id="{53952904-23F8-4149-9BF5-C61CA4735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65" name="Played 6">
              <a:extLst>
                <a:ext uri="{FF2B5EF4-FFF2-40B4-BE49-F238E27FC236}">
                  <a16:creationId xmlns:a16="http://schemas.microsoft.com/office/drawing/2014/main" id="{7FE288F0-4B4B-4BE1-963D-422EABD57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66" name="Played 6">
              <a:extLst>
                <a:ext uri="{FF2B5EF4-FFF2-40B4-BE49-F238E27FC236}">
                  <a16:creationId xmlns:a16="http://schemas.microsoft.com/office/drawing/2014/main" id="{47040BB1-3F60-47CC-92F0-23A1CB1F0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67" name="Played 5">
              <a:extLst>
                <a:ext uri="{FF2B5EF4-FFF2-40B4-BE49-F238E27FC236}">
                  <a16:creationId xmlns:a16="http://schemas.microsoft.com/office/drawing/2014/main" id="{63B5BBF7-D85C-44C5-BA39-3DD6F5729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68" name="Played 5">
              <a:extLst>
                <a:ext uri="{FF2B5EF4-FFF2-40B4-BE49-F238E27FC236}">
                  <a16:creationId xmlns:a16="http://schemas.microsoft.com/office/drawing/2014/main" id="{96F9D263-26E6-4061-9238-0E9016814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69" name="Played 6">
              <a:extLst>
                <a:ext uri="{FF2B5EF4-FFF2-40B4-BE49-F238E27FC236}">
                  <a16:creationId xmlns:a16="http://schemas.microsoft.com/office/drawing/2014/main" id="{0E7A3C2C-84A1-493F-8254-72C0C4153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70" name="Played 1">
              <a:extLst>
                <a:ext uri="{FF2B5EF4-FFF2-40B4-BE49-F238E27FC236}">
                  <a16:creationId xmlns:a16="http://schemas.microsoft.com/office/drawing/2014/main" id="{9D521229-6442-470A-98AA-B689B6593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71" name="Played 2">
              <a:extLst>
                <a:ext uri="{FF2B5EF4-FFF2-40B4-BE49-F238E27FC236}">
                  <a16:creationId xmlns:a16="http://schemas.microsoft.com/office/drawing/2014/main" id="{D83D3257-DAA5-4BE1-901A-CC2B3D069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72" name="Played 3">
              <a:extLst>
                <a:ext uri="{FF2B5EF4-FFF2-40B4-BE49-F238E27FC236}">
                  <a16:creationId xmlns:a16="http://schemas.microsoft.com/office/drawing/2014/main" id="{2A51EB89-6200-4BBB-B48C-2E9F77148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74" name="Played 1">
              <a:extLst>
                <a:ext uri="{FF2B5EF4-FFF2-40B4-BE49-F238E27FC236}">
                  <a16:creationId xmlns:a16="http://schemas.microsoft.com/office/drawing/2014/main" id="{FDF9815F-D9E5-4FD8-A150-51BE7DAA1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75" name="Played 1">
              <a:extLst>
                <a:ext uri="{FF2B5EF4-FFF2-40B4-BE49-F238E27FC236}">
                  <a16:creationId xmlns:a16="http://schemas.microsoft.com/office/drawing/2014/main" id="{AB4968FD-5F02-4D46-9D8B-517CD4F62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008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  <p:pic>
          <p:nvPicPr>
            <p:cNvPr id="176" name="Played 1">
              <a:extLst>
                <a:ext uri="{FF2B5EF4-FFF2-40B4-BE49-F238E27FC236}">
                  <a16:creationId xmlns:a16="http://schemas.microsoft.com/office/drawing/2014/main" id="{69358598-AD3B-4D22-ADF1-ADE91729D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5744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065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0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5181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0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100000" y="5181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1442079 0.3134297 E" pathEditMode="relative" ptsTypes="">
                                          <p:cBhvr>
                                            <p:cTn id="19" dur="1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25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93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0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00000" y="193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22222E-6 L 0.22279 -0.31343 " pathEditMode="relative" rAng="0" ptsTypes="AA">
                                          <p:cBhvr>
                                            <p:cTn id="56" dur="1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33" y="-15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63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65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3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7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35077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15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0000" y="35077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3402435 0.4235385 E" pathEditMode="relative" ptsTypes="">
                                          <p:cBhvr>
                                            <p:cTn id="92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to="-600000">
                                          <p:cBhvr>
                                            <p:cTn id="9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15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35077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4" dur="15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0000" y="35077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64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0 L 0.2573184 0.4235385 E" pathEditMode="relative" ptsTypes="">
                                          <p:cBhvr>
                                            <p:cTn id="106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8" presetClass="emp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-300000" to="-300000">
                                          <p:cBhvr>
                                            <p:cTn id="108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2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0" fill="hold"/>
                                            <p:tgtEl>
                                              <p:spTgt spid="137"/>
                                            </p:tgtEl>
                                          </p:cBhvr>
                                          <p:by x="35077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8" dur="1500" fill="hold"/>
                                            <p:tgtEl>
                                              <p:spTgt spid="137"/>
                                            </p:tgtEl>
                                          </p:cBhvr>
                                          <p:by x="100000" y="35077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64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L 0.5235149 0.4235385 E" pathEditMode="relative" ptsTypes="">
                                          <p:cBhvr>
                                            <p:cTn id="120" dur="1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2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150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35077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6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30" dur="150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0000" y="35077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64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 0 L 0.5567478 0.4235385 E" pathEditMode="relative" ptsTypes="">
                                          <p:cBhvr>
                                            <p:cTn id="132" dur="1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3" presetID="8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300000" to="300000">
                                          <p:cBhvr>
                                            <p:cTn id="134" dur="1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5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2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4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45" presetID="6" presetClass="emp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6" dur="1500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285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1500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100000" y="285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9" presetID="64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L -0.3325505 -0.163363 E" pathEditMode="relative" ptsTypes="">
                                          <p:cBhvr>
                                            <p:cTn id="150" dur="1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1" presetID="8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300000" to="-300000">
                                          <p:cBhvr>
                                            <p:cTn id="152" dur="1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3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6" presetClass="emp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56" dur="1500" fill="hold"/>
                                            <p:tgtEl>
                                              <p:spTgt spid="136"/>
                                            </p:tgtEl>
                                          </p:cBhvr>
                                          <p:by x="285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1500" fill="hold"/>
                                            <p:tgtEl>
                                              <p:spTgt spid="136"/>
                                            </p:tgtEl>
                                          </p:cBhvr>
                                          <p:by x="100000" y="285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64" presetClass="pat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 0 L -0.2328515 -0.203958 E" pathEditMode="relative" ptsTypes="">
                                          <p:cBhvr>
                                            <p:cTn id="160" dur="1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600000" to="600000">
                                          <p:cBhvr>
                                            <p:cTn id="162" dur="1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6" presetClass="emp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64" dur="1500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285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5" presetID="6" presetClass="emp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66" dur="1500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00000" y="285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64" presetClass="pat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0 L -0.4165412 -3.596169E-02 E" pathEditMode="relative" ptsTypes="">
                                          <p:cBhvr>
                                            <p:cTn id="168" dur="1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6" presetClass="emp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70" dur="1500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285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1" presetID="6" presetClass="emp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72" dur="1500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0000" y="285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3" presetID="64" presetClass="pat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0 0 L -0.4236582 -0.2166307 E" pathEditMode="relative" ptsTypes="">
                                          <p:cBhvr>
                                            <p:cTn id="174" dur="1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8" presetClass="emp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-600000" to="-600000">
                                          <p:cBhvr>
                                            <p:cTn id="176" dur="1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0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5181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0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100000" y="5181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1442079 0.3134297 E" pathEditMode="relative" ptsTypes="">
                                          <p:cBhvr>
                                            <p:cTn id="19" dur="1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25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93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0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00000" y="193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22222E-6 L 0.22279 -0.31343 " pathEditMode="relative" rAng="0" ptsTypes="AA">
                                          <p:cBhvr>
                                            <p:cTn id="56" dur="1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33" y="-15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65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4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7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35077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15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0000" y="35077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3402435 0.4235385 E" pathEditMode="relative" ptsTypes="">
                                          <p:cBhvr>
                                            <p:cTn id="92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to="-600000">
                                          <p:cBhvr>
                                            <p:cTn id="9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15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35077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4" dur="15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0000" y="35077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64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0 0 L 0.2573184 0.4235385 E" pathEditMode="relative" ptsTypes="">
                                          <p:cBhvr>
                                            <p:cTn id="106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8" presetClass="emp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-300000" to="-300000">
                                          <p:cBhvr>
                                            <p:cTn id="108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xit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2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0" fill="hold"/>
                                            <p:tgtEl>
                                              <p:spTgt spid="137"/>
                                            </p:tgtEl>
                                          </p:cBhvr>
                                          <p:by x="35077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8" dur="1500" fill="hold"/>
                                            <p:tgtEl>
                                              <p:spTgt spid="137"/>
                                            </p:tgtEl>
                                          </p:cBhvr>
                                          <p:by x="100000" y="35077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64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L 0.5235149 0.4235385 E" pathEditMode="relative" ptsTypes="">
                                          <p:cBhvr>
                                            <p:cTn id="120" dur="1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2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150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35077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6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130" dur="150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0000" y="35077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64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 0 L 0.5567478 0.4235385 E" pathEditMode="relative" ptsTypes="">
                                          <p:cBhvr>
                                            <p:cTn id="132" dur="1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3" presetID="8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300000" to="300000">
                                          <p:cBhvr>
                                            <p:cTn id="134" dur="1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5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2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4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45" presetID="6" presetClass="emp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6" dur="1500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285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1500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100000" y="285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9" presetID="64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L -0.3325505 -0.163363 E" pathEditMode="relative" ptsTypes="">
                                          <p:cBhvr>
                                            <p:cTn id="150" dur="1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1" presetID="8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300000" to="-300000">
                                          <p:cBhvr>
                                            <p:cTn id="152" dur="1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3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6" presetClass="emp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56" dur="1500" fill="hold"/>
                                            <p:tgtEl>
                                              <p:spTgt spid="136"/>
                                            </p:tgtEl>
                                          </p:cBhvr>
                                          <p:by x="285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1500" fill="hold"/>
                                            <p:tgtEl>
                                              <p:spTgt spid="136"/>
                                            </p:tgtEl>
                                          </p:cBhvr>
                                          <p:by x="100000" y="285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64" presetClass="pat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 0 L -0.2328515 -0.203958 E" pathEditMode="relative" ptsTypes="">
                                          <p:cBhvr>
                                            <p:cTn id="160" dur="1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accel="50000" decel="5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600000" to="600000">
                                          <p:cBhvr>
                                            <p:cTn id="162" dur="1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6" presetClass="emp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64" dur="1500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285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5" presetID="6" presetClass="emp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66" dur="1500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00000" y="285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64" presetClass="pat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0 L -0.4165412 -3.596169E-02 E" pathEditMode="relative" ptsTypes="">
                                          <p:cBhvr>
                                            <p:cTn id="168" dur="1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6" presetClass="emp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70" dur="1500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285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1" presetID="6" presetClass="emp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72" dur="1500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0000" y="285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3" presetID="64" presetClass="pat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0 0 L -0.4236582 -0.2166307 E" pathEditMode="relative" ptsTypes="">
                                          <p:cBhvr>
                                            <p:cTn id="174" dur="1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8" presetClass="emph" presetSubtype="0" accel="50000" decel="5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-600000" to="-600000">
                                          <p:cBhvr>
                                            <p:cTn id="176" dur="1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4E2CCC-F27E-4C4F-924C-47A23C33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Gameplay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D8989-363A-4CCC-B112-8AFDA9BBE268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Let’s imagine a game where we build the current UK grid: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CFDD0D-980D-41D3-9F2B-CB6FB7BC6F45}"/>
              </a:ext>
            </a:extLst>
          </p:cNvPr>
          <p:cNvGrpSpPr/>
          <p:nvPr/>
        </p:nvGrpSpPr>
        <p:grpSpPr>
          <a:xfrm>
            <a:off x="362857" y="1984265"/>
            <a:ext cx="11466286" cy="4484797"/>
            <a:chOff x="362857" y="1984265"/>
            <a:chExt cx="11466286" cy="44847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59EDA-E65B-43E6-B142-0029CD5F1B37}"/>
                </a:ext>
              </a:extLst>
            </p:cNvPr>
            <p:cNvSpPr/>
            <p:nvPr/>
          </p:nvSpPr>
          <p:spPr>
            <a:xfrm>
              <a:off x="362857" y="1984265"/>
              <a:ext cx="11466286" cy="4484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F7A9D41-5F29-4B53-AB5D-747792D6AA1F}"/>
                </a:ext>
              </a:extLst>
            </p:cNvPr>
            <p:cNvSpPr/>
            <p:nvPr/>
          </p:nvSpPr>
          <p:spPr>
            <a:xfrm>
              <a:off x="3294743" y="3667805"/>
              <a:ext cx="5602514" cy="2801257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DE76FA-8A6B-4C44-8154-08319EC8E662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9A3247-F7C1-4CF7-8121-C0D7D1D1E354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2F12B6C-347B-4ECD-ADA7-1432F873011F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24CCD9-843A-4CBB-87B7-E296239E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551EE5-F0FB-455D-8FBD-3D5C69039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2D6CD5-4584-4F8D-9921-4827A5CD6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D023C0-BECC-463D-829A-F6218E712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31A47B-4E8F-449C-A60C-E733558A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2BB65F-C600-4FDF-97B9-7F0A79404F3A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Discarded 2">
            <a:extLst>
              <a:ext uri="{FF2B5EF4-FFF2-40B4-BE49-F238E27FC236}">
                <a16:creationId xmlns:a16="http://schemas.microsoft.com/office/drawing/2014/main" id="{13BB6C4F-F5B1-4BF3-AD0C-B019BD87F4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08060">
            <a:off x="3654342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0" name="Discarded 1">
            <a:extLst>
              <a:ext uri="{FF2B5EF4-FFF2-40B4-BE49-F238E27FC236}">
                <a16:creationId xmlns:a16="http://schemas.microsoft.com/office/drawing/2014/main" id="{7B0B2B70-22F2-4046-824E-0747BEFC615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381">
            <a:off x="3654342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78" name="Discarded 1">
            <a:extLst>
              <a:ext uri="{FF2B5EF4-FFF2-40B4-BE49-F238E27FC236}">
                <a16:creationId xmlns:a16="http://schemas.microsoft.com/office/drawing/2014/main" id="{3D591EE1-41B0-48A7-97CB-6F32D9C0F0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381">
            <a:off x="3654342" y="2153635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D2B46F2-EB9B-4E94-BB6E-BA2B53E37D55}"/>
              </a:ext>
            </a:extLst>
          </p:cNvPr>
          <p:cNvSpPr/>
          <p:nvPr/>
        </p:nvSpPr>
        <p:spPr>
          <a:xfrm>
            <a:off x="718861" y="5296163"/>
            <a:ext cx="1262170" cy="332944"/>
          </a:xfrm>
          <a:prstGeom prst="roundRect">
            <a:avLst>
              <a:gd name="adj" fmla="val 7131"/>
            </a:avLst>
          </a:prstGeom>
          <a:solidFill>
            <a:schemeClr val="bg1"/>
          </a:solidFill>
          <a:ln w="95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309826-D6B8-4E73-8B3A-4A65C554ACF2}"/>
              </a:ext>
            </a:extLst>
          </p:cNvPr>
          <p:cNvSpPr/>
          <p:nvPr/>
        </p:nvSpPr>
        <p:spPr>
          <a:xfrm>
            <a:off x="305548" y="1984265"/>
            <a:ext cx="1647768" cy="448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1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Build Phase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1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2</a:t>
            </a:r>
          </a:p>
          <a:p>
            <a:pPr algn="r">
              <a:spcBef>
                <a:spcPts val="1800"/>
              </a:spcBef>
              <a:spcAft>
                <a:spcPts val="600"/>
              </a:spcAft>
            </a:pPr>
            <a:r>
              <a:rPr lang="en-GB" sz="11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Event Phase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1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2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3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4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5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6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7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Scoring</a:t>
            </a:r>
            <a:endParaRPr lang="en-GB" sz="1100" dirty="0">
              <a:solidFill>
                <a:schemeClr val="tx2"/>
              </a:solidFill>
            </a:endParaRPr>
          </a:p>
        </p:txBody>
      </p:sp>
      <p:pic>
        <p:nvPicPr>
          <p:cNvPr id="183" name="Upgrade Discarded">
            <a:extLst>
              <a:ext uri="{FF2B5EF4-FFF2-40B4-BE49-F238E27FC236}">
                <a16:creationId xmlns:a16="http://schemas.microsoft.com/office/drawing/2014/main" id="{BC82614F-58CB-49EA-9ED4-CE9FC299EB8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18535">
            <a:off x="5066041" y="2154224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82" name="Action Discarded">
            <a:extLst>
              <a:ext uri="{FF2B5EF4-FFF2-40B4-BE49-F238E27FC236}">
                <a16:creationId xmlns:a16="http://schemas.microsoft.com/office/drawing/2014/main" id="{4C3892AA-16E9-46A7-901B-7F89630179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5844">
            <a:off x="6514275" y="2154223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36DCF28-8B9C-45C3-8FFB-32A1FB049F0C}"/>
              </a:ext>
            </a:extLst>
          </p:cNvPr>
          <p:cNvGrpSpPr/>
          <p:nvPr/>
        </p:nvGrpSpPr>
        <p:grpSpPr>
          <a:xfrm>
            <a:off x="3533896" y="3667803"/>
            <a:ext cx="4181689" cy="2612825"/>
            <a:chOff x="3533896" y="3667803"/>
            <a:chExt cx="4181689" cy="2612825"/>
          </a:xfrm>
        </p:grpSpPr>
        <p:pic>
          <p:nvPicPr>
            <p:cNvPr id="73" name="Played 1">
              <a:extLst>
                <a:ext uri="{FF2B5EF4-FFF2-40B4-BE49-F238E27FC236}">
                  <a16:creationId xmlns:a16="http://schemas.microsoft.com/office/drawing/2014/main" id="{41756E0C-A1A3-49E7-8A58-E7AF1477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48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9" name="Played 1">
              <a:extLst>
                <a:ext uri="{FF2B5EF4-FFF2-40B4-BE49-F238E27FC236}">
                  <a16:creationId xmlns:a16="http://schemas.microsoft.com/office/drawing/2014/main" id="{F448836B-8C7A-434A-8EA4-9D1D2C3C3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5" name="Played 6">
              <a:extLst>
                <a:ext uri="{FF2B5EF4-FFF2-40B4-BE49-F238E27FC236}">
                  <a16:creationId xmlns:a16="http://schemas.microsoft.com/office/drawing/2014/main" id="{66F2CA08-A4D6-470D-9966-184E1ADBC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7" name="Played 6">
              <a:extLst>
                <a:ext uri="{FF2B5EF4-FFF2-40B4-BE49-F238E27FC236}">
                  <a16:creationId xmlns:a16="http://schemas.microsoft.com/office/drawing/2014/main" id="{71DA9FC5-8C74-45A2-A998-4FB4DBF92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9" name="Played 5">
              <a:extLst>
                <a:ext uri="{FF2B5EF4-FFF2-40B4-BE49-F238E27FC236}">
                  <a16:creationId xmlns:a16="http://schemas.microsoft.com/office/drawing/2014/main" id="{C323F8A2-DA5D-4D50-8373-39DCCA169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0" name="Played 5">
              <a:extLst>
                <a:ext uri="{FF2B5EF4-FFF2-40B4-BE49-F238E27FC236}">
                  <a16:creationId xmlns:a16="http://schemas.microsoft.com/office/drawing/2014/main" id="{ADE37BC7-A514-4DB0-B2C0-8D4E35D26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4" name="Played 5">
              <a:extLst>
                <a:ext uri="{FF2B5EF4-FFF2-40B4-BE49-F238E27FC236}">
                  <a16:creationId xmlns:a16="http://schemas.microsoft.com/office/drawing/2014/main" id="{811CD977-F0DF-4CE9-ADF2-F5FA3B149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2" name="Played 5">
              <a:extLst>
                <a:ext uri="{FF2B5EF4-FFF2-40B4-BE49-F238E27FC236}">
                  <a16:creationId xmlns:a16="http://schemas.microsoft.com/office/drawing/2014/main" id="{E112D093-9941-40AD-A9C1-191BCC5B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9" name="Played 6">
              <a:extLst>
                <a:ext uri="{FF2B5EF4-FFF2-40B4-BE49-F238E27FC236}">
                  <a16:creationId xmlns:a16="http://schemas.microsoft.com/office/drawing/2014/main" id="{C2C7BEDC-7E40-400D-8D61-75BE2E5C1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8" name="Played 6">
              <a:extLst>
                <a:ext uri="{FF2B5EF4-FFF2-40B4-BE49-F238E27FC236}">
                  <a16:creationId xmlns:a16="http://schemas.microsoft.com/office/drawing/2014/main" id="{62CB63DC-F14E-4777-9D9D-C64BC18A9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6" name="Played 6">
              <a:extLst>
                <a:ext uri="{FF2B5EF4-FFF2-40B4-BE49-F238E27FC236}">
                  <a16:creationId xmlns:a16="http://schemas.microsoft.com/office/drawing/2014/main" id="{C8D0BADF-F4B4-4AAD-A3DE-7F8E81A99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7" name="Played 5">
              <a:extLst>
                <a:ext uri="{FF2B5EF4-FFF2-40B4-BE49-F238E27FC236}">
                  <a16:creationId xmlns:a16="http://schemas.microsoft.com/office/drawing/2014/main" id="{265C7791-2937-4169-96BB-B522CA61D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2" name="Played 5">
              <a:extLst>
                <a:ext uri="{FF2B5EF4-FFF2-40B4-BE49-F238E27FC236}">
                  <a16:creationId xmlns:a16="http://schemas.microsoft.com/office/drawing/2014/main" id="{EFA86633-1A03-4D25-99C3-DB20329D9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3" name="Played 6">
              <a:extLst>
                <a:ext uri="{FF2B5EF4-FFF2-40B4-BE49-F238E27FC236}">
                  <a16:creationId xmlns:a16="http://schemas.microsoft.com/office/drawing/2014/main" id="{4269D991-C46A-4BF2-9FCC-6D6831ADD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1" name="Played 1">
              <a:extLst>
                <a:ext uri="{FF2B5EF4-FFF2-40B4-BE49-F238E27FC236}">
                  <a16:creationId xmlns:a16="http://schemas.microsoft.com/office/drawing/2014/main" id="{9B62A3C8-6C6E-43F1-B306-49344ADA7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2" name="Played 2">
              <a:extLst>
                <a:ext uri="{FF2B5EF4-FFF2-40B4-BE49-F238E27FC236}">
                  <a16:creationId xmlns:a16="http://schemas.microsoft.com/office/drawing/2014/main" id="{0F961C2A-3F1F-4810-B46C-569ACB3D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3" name="Played 3">
              <a:extLst>
                <a:ext uri="{FF2B5EF4-FFF2-40B4-BE49-F238E27FC236}">
                  <a16:creationId xmlns:a16="http://schemas.microsoft.com/office/drawing/2014/main" id="{77034422-59BA-46E2-8E33-952443CA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9" name="Played 1" hidden="1">
              <a:extLst>
                <a:ext uri="{FF2B5EF4-FFF2-40B4-BE49-F238E27FC236}">
                  <a16:creationId xmlns:a16="http://schemas.microsoft.com/office/drawing/2014/main" id="{48F67E69-D80C-4264-A5FB-3AA6C274E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8" name="Played 1">
              <a:extLst>
                <a:ext uri="{FF2B5EF4-FFF2-40B4-BE49-F238E27FC236}">
                  <a16:creationId xmlns:a16="http://schemas.microsoft.com/office/drawing/2014/main" id="{2748CFAF-4920-4A7F-B056-051E2A8AC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2" name="Played 1">
              <a:extLst>
                <a:ext uri="{FF2B5EF4-FFF2-40B4-BE49-F238E27FC236}">
                  <a16:creationId xmlns:a16="http://schemas.microsoft.com/office/drawing/2014/main" id="{A1D680CD-8D7F-42A9-83E0-BB23B9A8A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008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21" name="Played 1">
              <a:extLst>
                <a:ext uri="{FF2B5EF4-FFF2-40B4-BE49-F238E27FC236}">
                  <a16:creationId xmlns:a16="http://schemas.microsoft.com/office/drawing/2014/main" id="{A5C1D63C-98FD-45B4-95A3-56361D75D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5744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5" name="R7 Draw 4">
            <a:extLst>
              <a:ext uri="{FF2B5EF4-FFF2-40B4-BE49-F238E27FC236}">
                <a16:creationId xmlns:a16="http://schemas.microsoft.com/office/drawing/2014/main" id="{EAA8E28C-59A6-4520-BA56-9858AC51E2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488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8" name="R7 Drawn 4">
            <a:extLst>
              <a:ext uri="{FF2B5EF4-FFF2-40B4-BE49-F238E27FC236}">
                <a16:creationId xmlns:a16="http://schemas.microsoft.com/office/drawing/2014/main" id="{AF7B7611-1255-4F2B-A5C2-1963CDC00D6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9350358" y="4064165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3" name="R7 Drawn X">
            <a:extLst>
              <a:ext uri="{FF2B5EF4-FFF2-40B4-BE49-F238E27FC236}">
                <a16:creationId xmlns:a16="http://schemas.microsoft.com/office/drawing/2014/main" id="{D80941B1-678F-407F-A743-5AE718620FF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895416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4" name="R7 Draw 3">
            <a:extLst>
              <a:ext uri="{FF2B5EF4-FFF2-40B4-BE49-F238E27FC236}">
                <a16:creationId xmlns:a16="http://schemas.microsoft.com/office/drawing/2014/main" id="{A69E9E9D-51CF-4B5D-96CC-827E93BD3A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488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7" name="R7 Draw 3">
            <a:extLst>
              <a:ext uri="{FF2B5EF4-FFF2-40B4-BE49-F238E27FC236}">
                <a16:creationId xmlns:a16="http://schemas.microsoft.com/office/drawing/2014/main" id="{ABC29EF9-9581-4030-8B77-4C37EC1216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579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8" name="R7 Drawn 3">
            <a:extLst>
              <a:ext uri="{FF2B5EF4-FFF2-40B4-BE49-F238E27FC236}">
                <a16:creationId xmlns:a16="http://schemas.microsoft.com/office/drawing/2014/main" id="{9160221C-C3DB-43D5-8E5A-359E04F252BD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993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39" name="R7 Drawn Old">
            <a:extLst>
              <a:ext uri="{FF2B5EF4-FFF2-40B4-BE49-F238E27FC236}">
                <a16:creationId xmlns:a16="http://schemas.microsoft.com/office/drawing/2014/main" id="{153FEBB1-BE75-4E20-8739-0B135EAE1919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3816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7" name="R7 Draw 1">
            <a:extLst>
              <a:ext uri="{FF2B5EF4-FFF2-40B4-BE49-F238E27FC236}">
                <a16:creationId xmlns:a16="http://schemas.microsoft.com/office/drawing/2014/main" id="{FA4D2D9C-BBD1-4623-94EC-E65B8F49FA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778" y="216010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0" name="R7 Drawn 1">
            <a:extLst>
              <a:ext uri="{FF2B5EF4-FFF2-40B4-BE49-F238E27FC236}">
                <a16:creationId xmlns:a16="http://schemas.microsoft.com/office/drawing/2014/main" id="{9D5327DE-1229-4BBE-B658-C881C30B59BD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7738639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19EFAD30-6BE8-4D05-8E69-804C83881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44262" y="2279393"/>
            <a:ext cx="619842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4210294-E523-487C-AF2A-E1A90BD5FAC5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15561" y="2293202"/>
            <a:ext cx="619842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2" name="Event Back">
            <a:extLst>
              <a:ext uri="{FF2B5EF4-FFF2-40B4-BE49-F238E27FC236}">
                <a16:creationId xmlns:a16="http://schemas.microsoft.com/office/drawing/2014/main" id="{FC495434-EE3F-48FC-9530-D189F3A4BD15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3" name="Event Front">
            <a:extLst>
              <a:ext uri="{FF2B5EF4-FFF2-40B4-BE49-F238E27FC236}">
                <a16:creationId xmlns:a16="http://schemas.microsoft.com/office/drawing/2014/main" id="{D2D48B9E-9E0F-4254-9A65-BDD9BFC53083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4" name="Event Front">
            <a:extLst>
              <a:ext uri="{FF2B5EF4-FFF2-40B4-BE49-F238E27FC236}">
                <a16:creationId xmlns:a16="http://schemas.microsoft.com/office/drawing/2014/main" id="{FB0A9780-DD47-4659-8BD8-42CC95280E26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0300" y="2612384"/>
            <a:ext cx="3211400" cy="4501956"/>
          </a:xfrm>
          <a:prstGeom prst="roundRect">
            <a:avLst>
              <a:gd name="adj" fmla="val 4344"/>
            </a:avLst>
          </a:prstGeom>
          <a:solidFill>
            <a:schemeClr val="bg1">
              <a:alpha val="50000"/>
            </a:schemeClr>
          </a:solidFill>
          <a:ln w="4566" cap="flat">
            <a:noFill/>
            <a:prstDash val="solid"/>
            <a:miter/>
          </a:ln>
          <a:effectLst/>
        </p:spPr>
      </p:pic>
      <p:pic>
        <p:nvPicPr>
          <p:cNvPr id="159" name="Boost Used" hidden="1">
            <a:extLst>
              <a:ext uri="{FF2B5EF4-FFF2-40B4-BE49-F238E27FC236}">
                <a16:creationId xmlns:a16="http://schemas.microsoft.com/office/drawing/2014/main" id="{CB8B9389-1740-4AE8-9F2A-FC51BE464C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3863845" y="3535839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80" name="Hydrogen Used" hidden="1">
            <a:extLst>
              <a:ext uri="{FF2B5EF4-FFF2-40B4-BE49-F238E27FC236}">
                <a16:creationId xmlns:a16="http://schemas.microsoft.com/office/drawing/2014/main" id="{3CA79441-B278-4EA3-B266-08B53B81DAA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202" y="4463137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1" name="Picture 7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326E24-F772-4FF4-BB03-1023A2FF86EA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0">
            <a:off x="13000420" y="2961245"/>
            <a:ext cx="1767522" cy="2477831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2" name="Played 1" hidden="1">
            <a:extLst>
              <a:ext uri="{FF2B5EF4-FFF2-40B4-BE49-F238E27FC236}">
                <a16:creationId xmlns:a16="http://schemas.microsoft.com/office/drawing/2014/main" id="{17678803-77C6-48CC-A8A6-1E566AD20D2D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308" y="44591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F86965C0-87EF-4241-B645-4106D6F7E02E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8F04965B-ACBC-47A5-8EEE-2673BC5B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70" name="!!Hyperlink">
              <a:hlinkClick r:id="rId32" action="ppaction://hlinksldjump"/>
              <a:extLst>
                <a:ext uri="{FF2B5EF4-FFF2-40B4-BE49-F238E27FC236}">
                  <a16:creationId xmlns:a16="http://schemas.microsoft.com/office/drawing/2014/main" id="{9A1E2CA9-62ED-4085-AB9E-1C6E3C052627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76" name="Biomass Played" hidden="1">
            <a:extLst>
              <a:ext uri="{FF2B5EF4-FFF2-40B4-BE49-F238E27FC236}">
                <a16:creationId xmlns:a16="http://schemas.microsoft.com/office/drawing/2014/main" id="{717D38F0-5E39-4102-8321-76E5F392391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895" y="511754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77" name="!!Player 1">
            <a:extLst>
              <a:ext uri="{FF2B5EF4-FFF2-40B4-BE49-F238E27FC236}">
                <a16:creationId xmlns:a16="http://schemas.microsoft.com/office/drawing/2014/main" id="{24E6A307-824E-4870-AD1C-B912AA4F47E7}"/>
              </a:ext>
            </a:extLst>
          </p:cNvPr>
          <p:cNvGrpSpPr/>
          <p:nvPr/>
        </p:nvGrpSpPr>
        <p:grpSpPr>
          <a:xfrm>
            <a:off x="3533896" y="3667803"/>
            <a:ext cx="4181689" cy="2612825"/>
            <a:chOff x="3533896" y="3667803"/>
            <a:chExt cx="4181689" cy="2612825"/>
          </a:xfrm>
        </p:grpSpPr>
        <p:pic>
          <p:nvPicPr>
            <p:cNvPr id="78" name="Played 1">
              <a:extLst>
                <a:ext uri="{FF2B5EF4-FFF2-40B4-BE49-F238E27FC236}">
                  <a16:creationId xmlns:a16="http://schemas.microsoft.com/office/drawing/2014/main" id="{DAD16F83-8E64-4D1C-B3C2-6766D252C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48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9" name="Played 1">
              <a:extLst>
                <a:ext uri="{FF2B5EF4-FFF2-40B4-BE49-F238E27FC236}">
                  <a16:creationId xmlns:a16="http://schemas.microsoft.com/office/drawing/2014/main" id="{F9222F5B-165A-4C6C-8A80-8A81C28D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0" name="Played 6">
              <a:extLst>
                <a:ext uri="{FF2B5EF4-FFF2-40B4-BE49-F238E27FC236}">
                  <a16:creationId xmlns:a16="http://schemas.microsoft.com/office/drawing/2014/main" id="{C7657C77-51DA-4AF0-A78D-FA7CE1D20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1" name="Played 6">
              <a:extLst>
                <a:ext uri="{FF2B5EF4-FFF2-40B4-BE49-F238E27FC236}">
                  <a16:creationId xmlns:a16="http://schemas.microsoft.com/office/drawing/2014/main" id="{6F80CC5F-527F-4998-9CF5-620A8E0F3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2" name="Played 5">
              <a:extLst>
                <a:ext uri="{FF2B5EF4-FFF2-40B4-BE49-F238E27FC236}">
                  <a16:creationId xmlns:a16="http://schemas.microsoft.com/office/drawing/2014/main" id="{534C205A-4978-4F20-9D6B-89E78EF4E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3" name="Played 5">
              <a:extLst>
                <a:ext uri="{FF2B5EF4-FFF2-40B4-BE49-F238E27FC236}">
                  <a16:creationId xmlns:a16="http://schemas.microsoft.com/office/drawing/2014/main" id="{544F6B59-07F9-4A0C-817C-A98E0ED4B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4" name="Played 5">
              <a:extLst>
                <a:ext uri="{FF2B5EF4-FFF2-40B4-BE49-F238E27FC236}">
                  <a16:creationId xmlns:a16="http://schemas.microsoft.com/office/drawing/2014/main" id="{A244DAF0-7230-4779-872E-63220051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5" name="Played 5">
              <a:extLst>
                <a:ext uri="{FF2B5EF4-FFF2-40B4-BE49-F238E27FC236}">
                  <a16:creationId xmlns:a16="http://schemas.microsoft.com/office/drawing/2014/main" id="{75C6E3A7-B906-4C3D-900E-2FB9DB4BF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6" name="Played 6">
              <a:extLst>
                <a:ext uri="{FF2B5EF4-FFF2-40B4-BE49-F238E27FC236}">
                  <a16:creationId xmlns:a16="http://schemas.microsoft.com/office/drawing/2014/main" id="{055AA2E4-5398-47E2-B9EA-8DA132499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7" name="Played 6">
              <a:extLst>
                <a:ext uri="{FF2B5EF4-FFF2-40B4-BE49-F238E27FC236}">
                  <a16:creationId xmlns:a16="http://schemas.microsoft.com/office/drawing/2014/main" id="{756C3A1E-0B1A-4F42-A959-7208F4E0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8" name="Played 6">
              <a:extLst>
                <a:ext uri="{FF2B5EF4-FFF2-40B4-BE49-F238E27FC236}">
                  <a16:creationId xmlns:a16="http://schemas.microsoft.com/office/drawing/2014/main" id="{14AFEC89-9165-4EBB-A1D3-F4AF557DF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9" name="Played 5">
              <a:extLst>
                <a:ext uri="{FF2B5EF4-FFF2-40B4-BE49-F238E27FC236}">
                  <a16:creationId xmlns:a16="http://schemas.microsoft.com/office/drawing/2014/main" id="{C3C4FD86-59BE-41E6-AA91-4D07FCB8C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0" name="Played 5">
              <a:extLst>
                <a:ext uri="{FF2B5EF4-FFF2-40B4-BE49-F238E27FC236}">
                  <a16:creationId xmlns:a16="http://schemas.microsoft.com/office/drawing/2014/main" id="{453B4877-A6FF-4C98-BC86-2AA2EEC2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1" name="Played 6">
              <a:extLst>
                <a:ext uri="{FF2B5EF4-FFF2-40B4-BE49-F238E27FC236}">
                  <a16:creationId xmlns:a16="http://schemas.microsoft.com/office/drawing/2014/main" id="{42F2A853-F4DC-4D02-AC4B-F24B73E70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2" name="Played 1">
              <a:extLst>
                <a:ext uri="{FF2B5EF4-FFF2-40B4-BE49-F238E27FC236}">
                  <a16:creationId xmlns:a16="http://schemas.microsoft.com/office/drawing/2014/main" id="{E99F82F9-F057-4498-8817-C10A627C9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3" name="Played 2">
              <a:extLst>
                <a:ext uri="{FF2B5EF4-FFF2-40B4-BE49-F238E27FC236}">
                  <a16:creationId xmlns:a16="http://schemas.microsoft.com/office/drawing/2014/main" id="{49E12841-AD97-4E8E-B896-A666394D2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4" name="Played 3">
              <a:extLst>
                <a:ext uri="{FF2B5EF4-FFF2-40B4-BE49-F238E27FC236}">
                  <a16:creationId xmlns:a16="http://schemas.microsoft.com/office/drawing/2014/main" id="{F6186169-CCA4-427C-B63E-3895754D8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5" name="Played 1" hidden="1">
              <a:extLst>
                <a:ext uri="{FF2B5EF4-FFF2-40B4-BE49-F238E27FC236}">
                  <a16:creationId xmlns:a16="http://schemas.microsoft.com/office/drawing/2014/main" id="{6F56AA47-F2AC-4982-B1F6-B91510B95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0" name="Played 1">
              <a:extLst>
                <a:ext uri="{FF2B5EF4-FFF2-40B4-BE49-F238E27FC236}">
                  <a16:creationId xmlns:a16="http://schemas.microsoft.com/office/drawing/2014/main" id="{AC9AD226-04D4-4EC3-9E93-BF8447F4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1" name="Played 1">
              <a:extLst>
                <a:ext uri="{FF2B5EF4-FFF2-40B4-BE49-F238E27FC236}">
                  <a16:creationId xmlns:a16="http://schemas.microsoft.com/office/drawing/2014/main" id="{0B37A5D9-FB79-44D3-9769-B1D46D64F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008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3" name="Played 1">
              <a:extLst>
                <a:ext uri="{FF2B5EF4-FFF2-40B4-BE49-F238E27FC236}">
                  <a16:creationId xmlns:a16="http://schemas.microsoft.com/office/drawing/2014/main" id="{022CD36F-5F36-427D-BA23-D29A7DEB5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5744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661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0.049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126"/>
                                        </p:tgtEl>
                                      </p:cBhvr>
                                      <p:by x="5181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126"/>
                                        </p:tgtEl>
                                      </p:cBhvr>
                                      <p:by x="100000" y="5181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42079 0.3134297 E" pathEditMode="relative" ptsTypes="">
                                      <p:cBhvr>
                                        <p:cTn id="13" dur="1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500" fill="hold"/>
                                        <p:tgtEl>
                                          <p:spTgt spid="123"/>
                                        </p:tgtEl>
                                      </p:cBhvr>
                                      <p:by x="193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500" fill="hold"/>
                                        <p:tgtEl>
                                          <p:spTgt spid="123"/>
                                        </p:tgtEl>
                                      </p:cBhvr>
                                      <p:by x="100000" y="193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2279 -0.31343 " pathEditMode="relative" rAng="0" ptsTypes="AA">
                                      <p:cBhvr>
                                        <p:cTn id="50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567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2" dur="1500" fill="hold"/>
                                        <p:tgtEl>
                                          <p:spTgt spid="127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4" dur="1500" fill="hold"/>
                                        <p:tgtEl>
                                          <p:spTgt spid="127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-7.40741E-7 L 0.22409 0.42361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2118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-600000" to="-600000">
                                      <p:cBhvr>
                                        <p:cTn id="58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67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8" dur="15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4067095 0.4235385 E" pathEditMode="relative" ptsTypes="">
                                      <p:cBhvr>
                                        <p:cTn id="70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78" dur="1500" fill="hold"/>
                                        <p:tgtEl>
                                          <p:spTgt spid="64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80" dur="1500" fill="hold"/>
                                        <p:tgtEl>
                                          <p:spTgt spid="64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0 L 0.5567478 0.4235385 E" pathEditMode="relative" ptsTypes="">
                                      <p:cBhvr>
                                        <p:cTn id="82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300000" to="300000">
                                      <p:cBhvr>
                                        <p:cTn id="8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2" dur="1500" fill="hold"/>
                                        <p:tgtEl>
                                          <p:spTgt spid="65"/>
                                        </p:tgtEl>
                                      </p:cBhvr>
                                      <p:by x="35077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4" dur="1500" fill="hold"/>
                                        <p:tgtEl>
                                          <p:spTgt spid="65"/>
                                        </p:tgtEl>
                                      </p:cBhvr>
                                      <p:by x="100000" y="35077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-7.40741E-7 L 0.58919 0.43657 " pathEditMode="relative" rAng="0" ptsTypes="AA">
                                      <p:cBhvr>
                                        <p:cTn id="96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53" y="2182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8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600000" to="600000">
                                      <p:cBhvr>
                                        <p:cTn id="9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06" dur="1500" fill="hold"/>
                                        <p:tgtEl>
                                          <p:spTgt spid="140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08" dur="15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875E-6 -1.85185E-6 L -0.37748 -0.22199 " pathEditMode="relative" rAng="0" ptsTypes="AA">
                                      <p:cBhvr>
                                        <p:cTn id="110" dur="1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19" y="-1088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 to="-300000">
                                      <p:cBhvr>
                                        <p:cTn id="112" dur="1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6" presetClass="emp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114" dur="1500" fill="hold"/>
                                        <p:tgtEl>
                                          <p:spTgt spid="138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116" dur="15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4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58333E-6 -1.85185E-6 L -0.21223 -0.08773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20" dur="1500" fill="hold"/>
                                        <p:tgtEl>
                                          <p:spTgt spid="128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22" dur="1500" fill="hold"/>
                                        <p:tgtEl>
                                          <p:spTgt spid="128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64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08333E-7 -4.81481E-6 L -0.54076 -0.00532 " pathEditMode="relative" rAng="0" ptsTypes="AA">
                                      <p:cBhvr>
                                        <p:cTn id="124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-27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8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 to="-600000">
                                      <p:cBhvr>
                                        <p:cTn id="126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1500" fill="hold"/>
                                        <p:tgtEl>
                                          <p:spTgt spid="133"/>
                                        </p:tgtEl>
                                      </p:cBhvr>
                                      <p:by x="2851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5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00000" y="2851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984428 -0.4244815 E" pathEditMode="relative" ptsTypes="">
                                      <p:cBhvr>
                                        <p:cTn id="137" dur="1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27618" to="-527618">
                                      <p:cBhvr>
                                        <p:cTn id="139" dur="1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64" presetClass="path" presetSubtype="0" repeatDur="0" accel="50000" decel="50000" restart="neve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7748 -0.22199 L -0.16419 -0.42454 " pathEditMode="relative" rAng="0" ptsTypes="AA">
                                      <p:cBhvr additive="base">
                                        <p:cTn id="141" dur="1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993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8" presetClass="emph" presetSubtype="0" repeatDur="0" accel="50000" decel="50000" restart="neve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00000">
                                      <p:cBhvr additive="base">
                                        <p:cTn id="143" dur="1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E21DB409-8717-43A0-A1A5-D3B95754BE92}"/>
              </a:ext>
            </a:extLst>
          </p:cNvPr>
          <p:cNvSpPr/>
          <p:nvPr/>
        </p:nvSpPr>
        <p:spPr>
          <a:xfrm>
            <a:off x="0" y="2133268"/>
            <a:ext cx="12192000" cy="1993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AB0C1-F24C-41FF-9C00-05E7739F70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44908" y="6103938"/>
            <a:ext cx="35118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BC207-37E7-4BCC-ADC2-FCDBB79D5B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E2CCC-F27E-4C4F-924C-47A23C33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Gameplay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59EDA-E65B-43E6-B142-0029CD5F1B37}"/>
              </a:ext>
            </a:extLst>
          </p:cNvPr>
          <p:cNvSpPr/>
          <p:nvPr/>
        </p:nvSpPr>
        <p:spPr>
          <a:xfrm>
            <a:off x="362857" y="1984265"/>
            <a:ext cx="11466286" cy="4484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algn="ctr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7A9D41-5F29-4B53-AB5D-747792D6AA1F}"/>
              </a:ext>
            </a:extLst>
          </p:cNvPr>
          <p:cNvSpPr/>
          <p:nvPr/>
        </p:nvSpPr>
        <p:spPr>
          <a:xfrm>
            <a:off x="3294743" y="3667805"/>
            <a:ext cx="5602514" cy="2801257"/>
          </a:xfrm>
          <a:custGeom>
            <a:avLst/>
            <a:gdLst>
              <a:gd name="connsiteX0" fmla="*/ 2801257 w 5602514"/>
              <a:gd name="connsiteY0" fmla="*/ 0 h 2801257"/>
              <a:gd name="connsiteX1" fmla="*/ 5602514 w 5602514"/>
              <a:gd name="connsiteY1" fmla="*/ 2801257 h 2801257"/>
              <a:gd name="connsiteX2" fmla="*/ 0 w 5602514"/>
              <a:gd name="connsiteY2" fmla="*/ 2801257 h 2801257"/>
              <a:gd name="connsiteX3" fmla="*/ 2801257 w 5602514"/>
              <a:gd name="connsiteY3" fmla="*/ 0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2514" h="2801257">
                <a:moveTo>
                  <a:pt x="2801257" y="0"/>
                </a:moveTo>
                <a:cubicBezTo>
                  <a:pt x="4348349" y="0"/>
                  <a:pt x="5602514" y="1254165"/>
                  <a:pt x="5602514" y="2801257"/>
                </a:cubicBezTo>
                <a:lnTo>
                  <a:pt x="0" y="2801257"/>
                </a:lnTo>
                <a:cubicBezTo>
                  <a:pt x="0" y="1254165"/>
                  <a:pt x="1254165" y="0"/>
                  <a:pt x="2801257" y="0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D2B46F2-EB9B-4E94-BB6E-BA2B53E37D55}"/>
              </a:ext>
            </a:extLst>
          </p:cNvPr>
          <p:cNvSpPr/>
          <p:nvPr/>
        </p:nvSpPr>
        <p:spPr>
          <a:xfrm>
            <a:off x="718861" y="5632713"/>
            <a:ext cx="1262170" cy="332944"/>
          </a:xfrm>
          <a:prstGeom prst="roundRect">
            <a:avLst>
              <a:gd name="adj" fmla="val 7131"/>
            </a:avLst>
          </a:prstGeom>
          <a:solidFill>
            <a:schemeClr val="bg1"/>
          </a:solidFill>
          <a:ln w="95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309826-D6B8-4E73-8B3A-4A65C554ACF2}"/>
              </a:ext>
            </a:extLst>
          </p:cNvPr>
          <p:cNvSpPr/>
          <p:nvPr/>
        </p:nvSpPr>
        <p:spPr>
          <a:xfrm>
            <a:off x="305548" y="1984265"/>
            <a:ext cx="1647768" cy="448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all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Build Phase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all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Event Phase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6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Scoring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90909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59" name="Boost Used" hidden="1">
            <a:extLst>
              <a:ext uri="{FF2B5EF4-FFF2-40B4-BE49-F238E27FC236}">
                <a16:creationId xmlns:a16="http://schemas.microsoft.com/office/drawing/2014/main" id="{CB8B9389-1740-4AE8-9F2A-FC51BE464C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3863845" y="3535839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80" name="Hydrogen Used" hidden="1">
            <a:extLst>
              <a:ext uri="{FF2B5EF4-FFF2-40B4-BE49-F238E27FC236}">
                <a16:creationId xmlns:a16="http://schemas.microsoft.com/office/drawing/2014/main" id="{3CA79441-B278-4EA3-B266-08B53B81DA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202" y="4463137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CF104A7-3DF9-46AF-BB59-570CFD62126F}"/>
              </a:ext>
            </a:extLst>
          </p:cNvPr>
          <p:cNvGrpSpPr/>
          <p:nvPr/>
        </p:nvGrpSpPr>
        <p:grpSpPr>
          <a:xfrm>
            <a:off x="2944993" y="2152177"/>
            <a:ext cx="6314957" cy="885414"/>
            <a:chOff x="2944993" y="2152177"/>
            <a:chExt cx="6314957" cy="88541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DE76FA-8A6B-4C44-8154-08319EC8E662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9A3247-F7C1-4CF7-8121-C0D7D1D1E354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2F12B6C-347B-4ECD-ADA7-1432F873011F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24CCD9-843A-4CBB-87B7-E296239E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551EE5-F0FB-455D-8FBD-3D5C69039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2D6CD5-4584-4F8D-9921-4827A5CD6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D023C0-BECC-463D-829A-F6218E712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31A47B-4E8F-449C-A60C-E733558A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2BB65F-C600-4FDF-97B9-7F0A79404F3A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pic>
          <p:nvPicPr>
            <p:cNvPr id="49" name="Discarded 2">
              <a:extLst>
                <a:ext uri="{FF2B5EF4-FFF2-40B4-BE49-F238E27FC236}">
                  <a16:creationId xmlns:a16="http://schemas.microsoft.com/office/drawing/2014/main" id="{13BB6C4F-F5B1-4BF3-AD0C-B019BD87F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08060">
              <a:off x="3654342" y="2153635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0" name="Discarded 1">
              <a:extLst>
                <a:ext uri="{FF2B5EF4-FFF2-40B4-BE49-F238E27FC236}">
                  <a16:creationId xmlns:a16="http://schemas.microsoft.com/office/drawing/2014/main" id="{7B0B2B70-22F2-4046-824E-0747BEFC6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72381">
              <a:off x="3654342" y="2153635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8" name="Discarded 1">
              <a:extLst>
                <a:ext uri="{FF2B5EF4-FFF2-40B4-BE49-F238E27FC236}">
                  <a16:creationId xmlns:a16="http://schemas.microsoft.com/office/drawing/2014/main" id="{3D591EE1-41B0-48A7-97CB-6F32D9C0F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72381">
              <a:off x="3654342" y="2153635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3" name="Upgrade Discarded">
              <a:extLst>
                <a:ext uri="{FF2B5EF4-FFF2-40B4-BE49-F238E27FC236}">
                  <a16:creationId xmlns:a16="http://schemas.microsoft.com/office/drawing/2014/main" id="{BC82614F-58CB-49EA-9ED4-CE9FC299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18535">
              <a:off x="5066041" y="2154224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2" name="Action Discarded">
              <a:extLst>
                <a:ext uri="{FF2B5EF4-FFF2-40B4-BE49-F238E27FC236}">
                  <a16:creationId xmlns:a16="http://schemas.microsoft.com/office/drawing/2014/main" id="{4C3892AA-16E9-46A7-901B-7F8963017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75844">
              <a:off x="6514275" y="215422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4210294-E523-487C-AF2A-E1A90BD5F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515561" y="2293202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9" name="Action Discarded">
              <a:extLst>
                <a:ext uri="{FF2B5EF4-FFF2-40B4-BE49-F238E27FC236}">
                  <a16:creationId xmlns:a16="http://schemas.microsoft.com/office/drawing/2014/main" id="{E957DEE8-DEA5-4115-8B6D-870723A7B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4923" y="215217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37" name="!!Player 1">
            <a:extLst>
              <a:ext uri="{FF2B5EF4-FFF2-40B4-BE49-F238E27FC236}">
                <a16:creationId xmlns:a16="http://schemas.microsoft.com/office/drawing/2014/main" id="{80A7BA56-02DC-4F7F-8F10-2D86E867E6B9}"/>
              </a:ext>
            </a:extLst>
          </p:cNvPr>
          <p:cNvGrpSpPr/>
          <p:nvPr/>
        </p:nvGrpSpPr>
        <p:grpSpPr>
          <a:xfrm>
            <a:off x="3533896" y="3667803"/>
            <a:ext cx="4181689" cy="2612825"/>
            <a:chOff x="3533896" y="3667803"/>
            <a:chExt cx="4181689" cy="2612825"/>
          </a:xfrm>
        </p:grpSpPr>
        <p:pic>
          <p:nvPicPr>
            <p:cNvPr id="138" name="Played 1">
              <a:extLst>
                <a:ext uri="{FF2B5EF4-FFF2-40B4-BE49-F238E27FC236}">
                  <a16:creationId xmlns:a16="http://schemas.microsoft.com/office/drawing/2014/main" id="{7216C0CB-CE16-490E-B1C5-9A7C75283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48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9" name="Played 1">
              <a:extLst>
                <a:ext uri="{FF2B5EF4-FFF2-40B4-BE49-F238E27FC236}">
                  <a16:creationId xmlns:a16="http://schemas.microsoft.com/office/drawing/2014/main" id="{A6E67D54-8B20-4B7B-BDDA-9DE1EA395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0" name="Played 6">
              <a:extLst>
                <a:ext uri="{FF2B5EF4-FFF2-40B4-BE49-F238E27FC236}">
                  <a16:creationId xmlns:a16="http://schemas.microsoft.com/office/drawing/2014/main" id="{0739CEC3-7874-46E0-B53F-490788C33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1" name="Played 6">
              <a:extLst>
                <a:ext uri="{FF2B5EF4-FFF2-40B4-BE49-F238E27FC236}">
                  <a16:creationId xmlns:a16="http://schemas.microsoft.com/office/drawing/2014/main" id="{62570F8B-D541-46D0-9B23-E1280A936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2" name="Played 5">
              <a:extLst>
                <a:ext uri="{FF2B5EF4-FFF2-40B4-BE49-F238E27FC236}">
                  <a16:creationId xmlns:a16="http://schemas.microsoft.com/office/drawing/2014/main" id="{8BA145C9-A6B1-426C-B4CD-3C0981009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3" name="Played 5">
              <a:extLst>
                <a:ext uri="{FF2B5EF4-FFF2-40B4-BE49-F238E27FC236}">
                  <a16:creationId xmlns:a16="http://schemas.microsoft.com/office/drawing/2014/main" id="{0AE38E85-6719-447A-A107-2CBC2A649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4" name="Played 5">
              <a:extLst>
                <a:ext uri="{FF2B5EF4-FFF2-40B4-BE49-F238E27FC236}">
                  <a16:creationId xmlns:a16="http://schemas.microsoft.com/office/drawing/2014/main" id="{21BDC823-2A41-4851-9953-6ED98F2D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5" name="Played 5">
              <a:extLst>
                <a:ext uri="{FF2B5EF4-FFF2-40B4-BE49-F238E27FC236}">
                  <a16:creationId xmlns:a16="http://schemas.microsoft.com/office/drawing/2014/main" id="{5C0DA5B4-D32A-4B3A-AD82-D2E13A31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6" name="Played 6">
              <a:extLst>
                <a:ext uri="{FF2B5EF4-FFF2-40B4-BE49-F238E27FC236}">
                  <a16:creationId xmlns:a16="http://schemas.microsoft.com/office/drawing/2014/main" id="{BFE400DC-A22A-42AC-B51B-86A059A9B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7" name="Played 6">
              <a:extLst>
                <a:ext uri="{FF2B5EF4-FFF2-40B4-BE49-F238E27FC236}">
                  <a16:creationId xmlns:a16="http://schemas.microsoft.com/office/drawing/2014/main" id="{95F98153-E07B-4073-9295-D28915E2C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8" name="Played 6">
              <a:extLst>
                <a:ext uri="{FF2B5EF4-FFF2-40B4-BE49-F238E27FC236}">
                  <a16:creationId xmlns:a16="http://schemas.microsoft.com/office/drawing/2014/main" id="{1DBDAADF-3F17-4356-A591-2A77A7F8A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9" name="Played 5">
              <a:extLst>
                <a:ext uri="{FF2B5EF4-FFF2-40B4-BE49-F238E27FC236}">
                  <a16:creationId xmlns:a16="http://schemas.microsoft.com/office/drawing/2014/main" id="{C3462E6E-5BB1-424B-8043-F4891C712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0" name="Played 5">
              <a:extLst>
                <a:ext uri="{FF2B5EF4-FFF2-40B4-BE49-F238E27FC236}">
                  <a16:creationId xmlns:a16="http://schemas.microsoft.com/office/drawing/2014/main" id="{1749717F-4840-4C7C-9051-D4C9C550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1" name="Played 6">
              <a:extLst>
                <a:ext uri="{FF2B5EF4-FFF2-40B4-BE49-F238E27FC236}">
                  <a16:creationId xmlns:a16="http://schemas.microsoft.com/office/drawing/2014/main" id="{E012463A-7BEA-49D9-A6C7-F0D3F0A4D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2" name="Played 1">
              <a:extLst>
                <a:ext uri="{FF2B5EF4-FFF2-40B4-BE49-F238E27FC236}">
                  <a16:creationId xmlns:a16="http://schemas.microsoft.com/office/drawing/2014/main" id="{1094BDB5-E6FB-4FE1-BF65-2CB5E5828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3" name="Played 2">
              <a:extLst>
                <a:ext uri="{FF2B5EF4-FFF2-40B4-BE49-F238E27FC236}">
                  <a16:creationId xmlns:a16="http://schemas.microsoft.com/office/drawing/2014/main" id="{460488AD-CFB7-4E73-98B0-0F1D314F5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4" name="Played 3">
              <a:extLst>
                <a:ext uri="{FF2B5EF4-FFF2-40B4-BE49-F238E27FC236}">
                  <a16:creationId xmlns:a16="http://schemas.microsoft.com/office/drawing/2014/main" id="{651B1AD9-582E-49E0-B8E5-A3F58973C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5" name="Played 1">
              <a:extLst>
                <a:ext uri="{FF2B5EF4-FFF2-40B4-BE49-F238E27FC236}">
                  <a16:creationId xmlns:a16="http://schemas.microsoft.com/office/drawing/2014/main" id="{1E64C04F-985C-4BED-8E21-E5535FE3F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6" name="Played 1">
              <a:extLst>
                <a:ext uri="{FF2B5EF4-FFF2-40B4-BE49-F238E27FC236}">
                  <a16:creationId xmlns:a16="http://schemas.microsoft.com/office/drawing/2014/main" id="{92EF685F-815C-40E2-9C7B-E18CE259B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4" name="Played 1">
              <a:extLst>
                <a:ext uri="{FF2B5EF4-FFF2-40B4-BE49-F238E27FC236}">
                  <a16:creationId xmlns:a16="http://schemas.microsoft.com/office/drawing/2014/main" id="{5B3CAA79-2AD8-488E-A113-C864731A4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008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5" name="Played 1">
              <a:extLst>
                <a:ext uri="{FF2B5EF4-FFF2-40B4-BE49-F238E27FC236}">
                  <a16:creationId xmlns:a16="http://schemas.microsoft.com/office/drawing/2014/main" id="{391256BC-429B-4021-A6D4-48450AA2C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5744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54" name="!!Player 2">
            <a:extLst>
              <a:ext uri="{FF2B5EF4-FFF2-40B4-BE49-F238E27FC236}">
                <a16:creationId xmlns:a16="http://schemas.microsoft.com/office/drawing/2014/main" id="{FA23F97B-3A18-4A0C-9684-79837CCE2ECC}"/>
              </a:ext>
            </a:extLst>
          </p:cNvPr>
          <p:cNvGrpSpPr/>
          <p:nvPr/>
        </p:nvGrpSpPr>
        <p:grpSpPr>
          <a:xfrm rot="16200000">
            <a:off x="11338344" y="2341193"/>
            <a:ext cx="4411882" cy="2205940"/>
            <a:chOff x="2923561" y="219074"/>
            <a:chExt cx="4411882" cy="2205940"/>
          </a:xfrm>
        </p:grpSpPr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ADD0877-BB67-4382-AD27-75F10EAA0629}"/>
                </a:ext>
              </a:extLst>
            </p:cNvPr>
            <p:cNvSpPr/>
            <p:nvPr/>
          </p:nvSpPr>
          <p:spPr>
            <a:xfrm>
              <a:off x="2923561" y="219074"/>
              <a:ext cx="4411882" cy="2205940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C70D31D-6A43-4429-8223-56273C230A0C}"/>
                </a:ext>
              </a:extLst>
            </p:cNvPr>
            <p:cNvGrpSpPr/>
            <p:nvPr/>
          </p:nvGrpSpPr>
          <p:grpSpPr>
            <a:xfrm>
              <a:off x="3482999" y="857957"/>
              <a:ext cx="3293008" cy="1405809"/>
              <a:chOff x="3533896" y="4495434"/>
              <a:chExt cx="4181689" cy="1785194"/>
            </a:xfrm>
          </p:grpSpPr>
          <p:pic>
            <p:nvPicPr>
              <p:cNvPr id="157" name="Played 1">
                <a:extLst>
                  <a:ext uri="{FF2B5EF4-FFF2-40B4-BE49-F238E27FC236}">
                    <a16:creationId xmlns:a16="http://schemas.microsoft.com/office/drawing/2014/main" id="{75228E6B-F080-4862-BC1C-516C7DB4E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4495434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58" name="Played 1">
                <a:extLst>
                  <a:ext uri="{FF2B5EF4-FFF2-40B4-BE49-F238E27FC236}">
                    <a16:creationId xmlns:a16="http://schemas.microsoft.com/office/drawing/2014/main" id="{1D66542D-1983-408C-8593-B5360ABA2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4811794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0" name="Played 1">
                <a:extLst>
                  <a:ext uri="{FF2B5EF4-FFF2-40B4-BE49-F238E27FC236}">
                    <a16:creationId xmlns:a16="http://schemas.microsoft.com/office/drawing/2014/main" id="{DA3BE1D7-6827-4041-8ED5-07CAE87A7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482275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1" name="Played 6">
                <a:extLst>
                  <a:ext uri="{FF2B5EF4-FFF2-40B4-BE49-F238E27FC236}">
                    <a16:creationId xmlns:a16="http://schemas.microsoft.com/office/drawing/2014/main" id="{86A078F2-0B3D-4F70-A506-E7B8C95BD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4817543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2" name="Played 5">
                <a:extLst>
                  <a:ext uri="{FF2B5EF4-FFF2-40B4-BE49-F238E27FC236}">
                    <a16:creationId xmlns:a16="http://schemas.microsoft.com/office/drawing/2014/main" id="{B4227DE1-5E1F-47D4-84F3-F82DAC00D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4817543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3" name="Played 5">
                <a:extLst>
                  <a:ext uri="{FF2B5EF4-FFF2-40B4-BE49-F238E27FC236}">
                    <a16:creationId xmlns:a16="http://schemas.microsoft.com/office/drawing/2014/main" id="{728FE4CD-134F-40E4-9670-B6A7DC9A2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4" name="Played 6">
                <a:extLst>
                  <a:ext uri="{FF2B5EF4-FFF2-40B4-BE49-F238E27FC236}">
                    <a16:creationId xmlns:a16="http://schemas.microsoft.com/office/drawing/2014/main" id="{3B34905F-2826-4455-89C9-C1A2A9C0B1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5" name="Played 1">
                <a:extLst>
                  <a:ext uri="{FF2B5EF4-FFF2-40B4-BE49-F238E27FC236}">
                    <a16:creationId xmlns:a16="http://schemas.microsoft.com/office/drawing/2014/main" id="{214E80A2-2648-4382-9450-1DA1D450C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47710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6" name="Played 2">
                <a:extLst>
                  <a:ext uri="{FF2B5EF4-FFF2-40B4-BE49-F238E27FC236}">
                    <a16:creationId xmlns:a16="http://schemas.microsoft.com/office/drawing/2014/main" id="{08F849B7-2812-47B4-A818-C08C982EC5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7" name="Played 3">
                <a:extLst>
                  <a:ext uri="{FF2B5EF4-FFF2-40B4-BE49-F238E27FC236}">
                    <a16:creationId xmlns:a16="http://schemas.microsoft.com/office/drawing/2014/main" id="{2E89399A-3F70-4149-B714-AEA31B3EB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8" name="Played 1">
                <a:extLst>
                  <a:ext uri="{FF2B5EF4-FFF2-40B4-BE49-F238E27FC236}">
                    <a16:creationId xmlns:a16="http://schemas.microsoft.com/office/drawing/2014/main" id="{824DB47E-20CF-468E-AB49-2756484A5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9" name="Played 1">
                <a:extLst>
                  <a:ext uri="{FF2B5EF4-FFF2-40B4-BE49-F238E27FC236}">
                    <a16:creationId xmlns:a16="http://schemas.microsoft.com/office/drawing/2014/main" id="{71D5D3F6-E996-4B4E-9D98-9905CBB25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0" name="Played 1" hidden="1">
                <a:extLst>
                  <a:ext uri="{FF2B5EF4-FFF2-40B4-BE49-F238E27FC236}">
                    <a16:creationId xmlns:a16="http://schemas.microsoft.com/office/drawing/2014/main" id="{2D39A2EA-B826-49D0-847C-BE5F072D7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95744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1" name="Played 1">
                <a:extLst>
                  <a:ext uri="{FF2B5EF4-FFF2-40B4-BE49-F238E27FC236}">
                    <a16:creationId xmlns:a16="http://schemas.microsoft.com/office/drawing/2014/main" id="{2AC989F9-604F-4C1B-8283-6E8CD0F54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2" name="Played 1">
                <a:extLst>
                  <a:ext uri="{FF2B5EF4-FFF2-40B4-BE49-F238E27FC236}">
                    <a16:creationId xmlns:a16="http://schemas.microsoft.com/office/drawing/2014/main" id="{F7EB4C9F-A69D-47D7-A0BB-F07F9687F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grpSp>
        <p:nvGrpSpPr>
          <p:cNvPr id="173" name="!!Player 3">
            <a:extLst>
              <a:ext uri="{FF2B5EF4-FFF2-40B4-BE49-F238E27FC236}">
                <a16:creationId xmlns:a16="http://schemas.microsoft.com/office/drawing/2014/main" id="{049F80F8-0EDF-4B6B-BC29-4B04680A97D3}"/>
              </a:ext>
            </a:extLst>
          </p:cNvPr>
          <p:cNvGrpSpPr/>
          <p:nvPr/>
        </p:nvGrpSpPr>
        <p:grpSpPr>
          <a:xfrm rot="10800000">
            <a:off x="3714516" y="-2428105"/>
            <a:ext cx="4411882" cy="2205940"/>
            <a:chOff x="3714516" y="422402"/>
            <a:chExt cx="4411882" cy="220594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5FC89723-1D97-48E1-8622-AD1B49B27D59}"/>
                </a:ext>
              </a:extLst>
            </p:cNvPr>
            <p:cNvSpPr/>
            <p:nvPr/>
          </p:nvSpPr>
          <p:spPr>
            <a:xfrm>
              <a:off x="3714516" y="422402"/>
              <a:ext cx="4411882" cy="2205940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A401DF5-47A1-45A0-A740-A56225F6AD94}"/>
                </a:ext>
              </a:extLst>
            </p:cNvPr>
            <p:cNvGrpSpPr/>
            <p:nvPr/>
          </p:nvGrpSpPr>
          <p:grpSpPr>
            <a:xfrm>
              <a:off x="3995459" y="585224"/>
              <a:ext cx="3849996" cy="1882938"/>
              <a:chOff x="4273954" y="585224"/>
              <a:chExt cx="3849996" cy="1882938"/>
            </a:xfrm>
          </p:grpSpPr>
          <p:pic>
            <p:nvPicPr>
              <p:cNvPr id="176" name="Played 6">
                <a:extLst>
                  <a:ext uri="{FF2B5EF4-FFF2-40B4-BE49-F238E27FC236}">
                    <a16:creationId xmlns:a16="http://schemas.microsoft.com/office/drawing/2014/main" id="{A6C312DC-46EC-4AE3-B6D0-D66A38621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585224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7" name="Played 2">
                <a:extLst>
                  <a:ext uri="{FF2B5EF4-FFF2-40B4-BE49-F238E27FC236}">
                    <a16:creationId xmlns:a16="http://schemas.microsoft.com/office/drawing/2014/main" id="{A0373804-11BB-4767-A7DA-4247FB37E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860636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9" name="Played 2">
                <a:extLst>
                  <a:ext uri="{FF2B5EF4-FFF2-40B4-BE49-F238E27FC236}">
                    <a16:creationId xmlns:a16="http://schemas.microsoft.com/office/drawing/2014/main" id="{9E84B635-DCF7-4DCC-BB07-6DBF9E730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087787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1" name="Played 6">
                <a:extLst>
                  <a:ext uri="{FF2B5EF4-FFF2-40B4-BE49-F238E27FC236}">
                    <a16:creationId xmlns:a16="http://schemas.microsoft.com/office/drawing/2014/main" id="{8FE3AFE9-432D-473C-AA68-57A71EB8F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860636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7" name="Played 6">
                <a:extLst>
                  <a:ext uri="{FF2B5EF4-FFF2-40B4-BE49-F238E27FC236}">
                    <a16:creationId xmlns:a16="http://schemas.microsoft.com/office/drawing/2014/main" id="{B202B539-EC01-49EE-BDD6-96DBF4E40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087787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8" name="Played 6">
                <a:extLst>
                  <a:ext uri="{FF2B5EF4-FFF2-40B4-BE49-F238E27FC236}">
                    <a16:creationId xmlns:a16="http://schemas.microsoft.com/office/drawing/2014/main" id="{A4A99299-F08A-4FBA-9D02-59E5E0485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314939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9" name="Played 2">
                <a:extLst>
                  <a:ext uri="{FF2B5EF4-FFF2-40B4-BE49-F238E27FC236}">
                    <a16:creationId xmlns:a16="http://schemas.microsoft.com/office/drawing/2014/main" id="{2C1B0926-1125-4C94-B9E5-97C03585C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314939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0" name="Played 2">
                <a:extLst>
                  <a:ext uri="{FF2B5EF4-FFF2-40B4-BE49-F238E27FC236}">
                    <a16:creationId xmlns:a16="http://schemas.microsoft.com/office/drawing/2014/main" id="{695D3455-C4B4-4AD5-A661-600EAC683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1" name="Played 6">
                <a:extLst>
                  <a:ext uri="{FF2B5EF4-FFF2-40B4-BE49-F238E27FC236}">
                    <a16:creationId xmlns:a16="http://schemas.microsoft.com/office/drawing/2014/main" id="{B948F814-DA5F-460D-AC4F-F8A02CBD6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2" name="Played 2">
                <a:extLst>
                  <a:ext uri="{FF2B5EF4-FFF2-40B4-BE49-F238E27FC236}">
                    <a16:creationId xmlns:a16="http://schemas.microsoft.com/office/drawing/2014/main" id="{49AC8D59-E57D-469E-B5D3-9714DB8DE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2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3" name="Played 3">
                <a:extLst>
                  <a:ext uri="{FF2B5EF4-FFF2-40B4-BE49-F238E27FC236}">
                    <a16:creationId xmlns:a16="http://schemas.microsoft.com/office/drawing/2014/main" id="{FEDF908A-0335-42BD-A098-6AACC01E7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4" name="Played 1">
                <a:extLst>
                  <a:ext uri="{FF2B5EF4-FFF2-40B4-BE49-F238E27FC236}">
                    <a16:creationId xmlns:a16="http://schemas.microsoft.com/office/drawing/2014/main" id="{2C7D87AA-D724-4BDD-9280-C0B422E4A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6070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5" name="Played 1">
                <a:extLst>
                  <a:ext uri="{FF2B5EF4-FFF2-40B4-BE49-F238E27FC236}">
                    <a16:creationId xmlns:a16="http://schemas.microsoft.com/office/drawing/2014/main" id="{592F9057-492F-4E53-8C22-F550E9C2A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73954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6" name="Played 1">
                <a:extLst>
                  <a:ext uri="{FF2B5EF4-FFF2-40B4-BE49-F238E27FC236}">
                    <a16:creationId xmlns:a16="http://schemas.microsoft.com/office/drawing/2014/main" id="{7E02524E-6428-46EF-B44F-7E12F992C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8848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7" name="Played 1">
                <a:extLst>
                  <a:ext uri="{FF2B5EF4-FFF2-40B4-BE49-F238E27FC236}">
                    <a16:creationId xmlns:a16="http://schemas.microsoft.com/office/drawing/2014/main" id="{20277E57-4517-4418-9CBC-F86BCA37E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6070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8" name="Played 1">
                <a:extLst>
                  <a:ext uri="{FF2B5EF4-FFF2-40B4-BE49-F238E27FC236}">
                    <a16:creationId xmlns:a16="http://schemas.microsoft.com/office/drawing/2014/main" id="{46E7B7E3-5123-48D4-84F9-026462999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7719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9" name="Played 1">
                <a:extLst>
                  <a:ext uri="{FF2B5EF4-FFF2-40B4-BE49-F238E27FC236}">
                    <a16:creationId xmlns:a16="http://schemas.microsoft.com/office/drawing/2014/main" id="{ACDBDE32-6FE0-4F77-ABF4-CD26154B6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35836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0" name="Played 3">
                <a:extLst>
                  <a:ext uri="{FF2B5EF4-FFF2-40B4-BE49-F238E27FC236}">
                    <a16:creationId xmlns:a16="http://schemas.microsoft.com/office/drawing/2014/main" id="{83E443D1-1E2A-421F-8345-FFFE983B4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313775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1" name="Played 3">
                <a:extLst>
                  <a:ext uri="{FF2B5EF4-FFF2-40B4-BE49-F238E27FC236}">
                    <a16:creationId xmlns:a16="http://schemas.microsoft.com/office/drawing/2014/main" id="{D6DF6C8F-24B4-4EF3-B3DF-54A448FDF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544908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2" name="Played 3">
                <a:extLst>
                  <a:ext uri="{FF2B5EF4-FFF2-40B4-BE49-F238E27FC236}">
                    <a16:creationId xmlns:a16="http://schemas.microsoft.com/office/drawing/2014/main" id="{EF2B75F7-649D-4A68-8D1A-DCBBCAF19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3" name="Played 1">
                <a:extLst>
                  <a:ext uri="{FF2B5EF4-FFF2-40B4-BE49-F238E27FC236}">
                    <a16:creationId xmlns:a16="http://schemas.microsoft.com/office/drawing/2014/main" id="{4DD251E7-F955-4EE5-8D6C-49E4EB011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6777" y="103925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pic>
        <p:nvPicPr>
          <p:cNvPr id="90" name="Zap Discarded" descr="A picture containing diagram&#10;&#10;Description automatically generated" hidden="1">
            <a:extLst>
              <a:ext uri="{FF2B5EF4-FFF2-40B4-BE49-F238E27FC236}">
                <a16:creationId xmlns:a16="http://schemas.microsoft.com/office/drawing/2014/main" id="{CCCEA427-8F3F-4A5B-88C9-8115A6D2D9FB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4471">
            <a:off x="6530366" y="2149857"/>
            <a:ext cx="612438" cy="858555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3" name="Played 1">
            <a:extLst>
              <a:ext uri="{FF2B5EF4-FFF2-40B4-BE49-F238E27FC236}">
                <a16:creationId xmlns:a16="http://schemas.microsoft.com/office/drawing/2014/main" id="{D8F756BF-90B8-40D5-8A94-CBF60150AB04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308" y="4459192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8" name="R7 Drawn Old">
            <a:extLst>
              <a:ext uri="{FF2B5EF4-FFF2-40B4-BE49-F238E27FC236}">
                <a16:creationId xmlns:a16="http://schemas.microsoft.com/office/drawing/2014/main" id="{89799C95-4825-4D41-89BF-8C472F31B62E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3816" y="3975216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29" name="Fade Out">
            <a:extLst>
              <a:ext uri="{FF2B5EF4-FFF2-40B4-BE49-F238E27FC236}">
                <a16:creationId xmlns:a16="http://schemas.microsoft.com/office/drawing/2014/main" id="{FEF2A94C-4747-4AB7-9A3F-AC602500DEF7}"/>
              </a:ext>
            </a:extLst>
          </p:cNvPr>
          <p:cNvSpPr/>
          <p:nvPr/>
        </p:nvSpPr>
        <p:spPr>
          <a:xfrm>
            <a:off x="0" y="1721794"/>
            <a:ext cx="12191999" cy="513620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D8989-363A-4CCC-B112-8AFDA9BBE268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Let’s imagine a game where we build the current UK grid:</a:t>
            </a:r>
          </a:p>
        </p:txBody>
      </p:sp>
      <p:pic>
        <p:nvPicPr>
          <p:cNvPr id="83" name="Zap" descr="A picture containing diagram&#10;&#10;Description automatically generated">
            <a:extLst>
              <a:ext uri="{FF2B5EF4-FFF2-40B4-BE49-F238E27FC236}">
                <a16:creationId xmlns:a16="http://schemas.microsoft.com/office/drawing/2014/main" id="{FFFD216D-5451-4D7A-9521-F4125BDA09FC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221" y="2124228"/>
            <a:ext cx="2947558" cy="4132080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147B8D74-F03B-47A0-8C5E-2A13054CCD16}"/>
              </a:ext>
            </a:extLst>
          </p:cNvPr>
          <p:cNvGrpSpPr/>
          <p:nvPr/>
        </p:nvGrpSpPr>
        <p:grpSpPr>
          <a:xfrm>
            <a:off x="5236994" y="1463221"/>
            <a:ext cx="1718012" cy="1718012"/>
            <a:chOff x="9761607" y="3740919"/>
            <a:chExt cx="898724" cy="898724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ACFBB8-6BE7-4955-B80B-E51D9DA460FD}"/>
                </a:ext>
              </a:extLst>
            </p:cNvPr>
            <p:cNvSpPr/>
            <p:nvPr/>
          </p:nvSpPr>
          <p:spPr>
            <a:xfrm>
              <a:off x="9761607" y="3740919"/>
              <a:ext cx="898724" cy="898724"/>
            </a:xfrm>
            <a:prstGeom prst="ellipse">
              <a:avLst/>
            </a:prstGeom>
            <a:solidFill>
              <a:srgbClr val="CF2A32"/>
            </a:solidFill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B5CF2ACF-1618-47E2-9517-B279B3FDE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9945885" y="3918569"/>
              <a:ext cx="530168" cy="543424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7D705F2-10F4-4C94-8619-34A215C95692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108" name="Graphic 107">
              <a:extLst>
                <a:ext uri="{FF2B5EF4-FFF2-40B4-BE49-F238E27FC236}">
                  <a16:creationId xmlns:a16="http://schemas.microsoft.com/office/drawing/2014/main" id="{FB1A9093-94E9-448B-B075-40AFAD0C9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106" name="!!Hyperlink">
              <a:hlinkClick r:id="rId45" action="ppaction://hlinksldjump"/>
              <a:extLst>
                <a:ext uri="{FF2B5EF4-FFF2-40B4-BE49-F238E27FC236}">
                  <a16:creationId xmlns:a16="http://schemas.microsoft.com/office/drawing/2014/main" id="{F0B74571-69A9-4A80-9598-D782FB9DA200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203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" fill="hold"/>
                                        <p:tgtEl>
                                          <p:spTgt spid="8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BG MASK">
            <a:extLst>
              <a:ext uri="{FF2B5EF4-FFF2-40B4-BE49-F238E27FC236}">
                <a16:creationId xmlns:a16="http://schemas.microsoft.com/office/drawing/2014/main" id="{843DEB2C-8C7F-4B6B-90CF-1D39A3134AA0}"/>
              </a:ext>
            </a:extLst>
          </p:cNvPr>
          <p:cNvSpPr/>
          <p:nvPr/>
        </p:nvSpPr>
        <p:spPr>
          <a:xfrm>
            <a:off x="0" y="0"/>
            <a:ext cx="12192000" cy="2658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21DB409-8717-43A0-A1A5-D3B95754BE92}"/>
              </a:ext>
            </a:extLst>
          </p:cNvPr>
          <p:cNvSpPr/>
          <p:nvPr/>
        </p:nvSpPr>
        <p:spPr>
          <a:xfrm>
            <a:off x="0" y="2133268"/>
            <a:ext cx="12192000" cy="1993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AB0C1-F24C-41FF-9C00-05E7739F70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44908" y="6103938"/>
            <a:ext cx="35118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BC207-37E7-4BCC-ADC2-FCDBB79D5B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E2CCC-F27E-4C4F-924C-47A23C33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Gameplay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59EDA-E65B-43E6-B142-0029CD5F1B37}"/>
              </a:ext>
            </a:extLst>
          </p:cNvPr>
          <p:cNvSpPr/>
          <p:nvPr/>
        </p:nvSpPr>
        <p:spPr>
          <a:xfrm>
            <a:off x="362857" y="406400"/>
            <a:ext cx="11466286" cy="60626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algn="ctr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D2B46F2-EB9B-4E94-BB6E-BA2B53E37D55}"/>
              </a:ext>
            </a:extLst>
          </p:cNvPr>
          <p:cNvSpPr/>
          <p:nvPr/>
        </p:nvSpPr>
        <p:spPr>
          <a:xfrm>
            <a:off x="718861" y="5961326"/>
            <a:ext cx="1262170" cy="332944"/>
          </a:xfrm>
          <a:prstGeom prst="roundRect">
            <a:avLst>
              <a:gd name="adj" fmla="val 7131"/>
            </a:avLst>
          </a:prstGeom>
          <a:solidFill>
            <a:schemeClr val="bg1"/>
          </a:solidFill>
          <a:ln w="95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309826-D6B8-4E73-8B3A-4A65C554ACF2}"/>
              </a:ext>
            </a:extLst>
          </p:cNvPr>
          <p:cNvSpPr/>
          <p:nvPr/>
        </p:nvSpPr>
        <p:spPr>
          <a:xfrm>
            <a:off x="305548" y="1984265"/>
            <a:ext cx="1647768" cy="448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all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Build Phase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all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Event Phase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6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Round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0909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Scoring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90909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59" name="Boost Used" hidden="1">
            <a:extLst>
              <a:ext uri="{FF2B5EF4-FFF2-40B4-BE49-F238E27FC236}">
                <a16:creationId xmlns:a16="http://schemas.microsoft.com/office/drawing/2014/main" id="{CB8B9389-1740-4AE8-9F2A-FC51BE464C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3863845" y="3535839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80" name="Hydrogen Used" hidden="1">
            <a:extLst>
              <a:ext uri="{FF2B5EF4-FFF2-40B4-BE49-F238E27FC236}">
                <a16:creationId xmlns:a16="http://schemas.microsoft.com/office/drawing/2014/main" id="{3CA79441-B278-4EA3-B266-08B53B81DA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202" y="4463137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7A9D41-5F29-4B53-AB5D-747792D6AA1F}"/>
              </a:ext>
            </a:extLst>
          </p:cNvPr>
          <p:cNvSpPr/>
          <p:nvPr/>
        </p:nvSpPr>
        <p:spPr>
          <a:xfrm>
            <a:off x="3714516" y="4268308"/>
            <a:ext cx="4411882" cy="2205940"/>
          </a:xfrm>
          <a:custGeom>
            <a:avLst/>
            <a:gdLst>
              <a:gd name="connsiteX0" fmla="*/ 2801257 w 5602514"/>
              <a:gd name="connsiteY0" fmla="*/ 0 h 2801257"/>
              <a:gd name="connsiteX1" fmla="*/ 5602514 w 5602514"/>
              <a:gd name="connsiteY1" fmla="*/ 2801257 h 2801257"/>
              <a:gd name="connsiteX2" fmla="*/ 0 w 5602514"/>
              <a:gd name="connsiteY2" fmla="*/ 2801257 h 2801257"/>
              <a:gd name="connsiteX3" fmla="*/ 2801257 w 5602514"/>
              <a:gd name="connsiteY3" fmla="*/ 0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2514" h="2801257">
                <a:moveTo>
                  <a:pt x="2801257" y="0"/>
                </a:moveTo>
                <a:cubicBezTo>
                  <a:pt x="4348349" y="0"/>
                  <a:pt x="5602514" y="1254165"/>
                  <a:pt x="5602514" y="2801257"/>
                </a:cubicBezTo>
                <a:lnTo>
                  <a:pt x="0" y="2801257"/>
                </a:lnTo>
                <a:cubicBezTo>
                  <a:pt x="0" y="1254165"/>
                  <a:pt x="1254165" y="0"/>
                  <a:pt x="2801257" y="0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10" name="!!Player 1">
            <a:extLst>
              <a:ext uri="{FF2B5EF4-FFF2-40B4-BE49-F238E27FC236}">
                <a16:creationId xmlns:a16="http://schemas.microsoft.com/office/drawing/2014/main" id="{D46E12A6-1F31-42A0-BC9E-11066520ECB1}"/>
              </a:ext>
            </a:extLst>
          </p:cNvPr>
          <p:cNvGrpSpPr>
            <a:grpSpLocks/>
          </p:cNvGrpSpPr>
          <p:nvPr/>
        </p:nvGrpSpPr>
        <p:grpSpPr>
          <a:xfrm>
            <a:off x="4273954" y="4247533"/>
            <a:ext cx="3293008" cy="2057554"/>
            <a:chOff x="3533896" y="3667803"/>
            <a:chExt cx="4181689" cy="2612825"/>
          </a:xfrm>
        </p:grpSpPr>
        <p:pic>
          <p:nvPicPr>
            <p:cNvPr id="167" name="Played 1">
              <a:extLst>
                <a:ext uri="{FF2B5EF4-FFF2-40B4-BE49-F238E27FC236}">
                  <a16:creationId xmlns:a16="http://schemas.microsoft.com/office/drawing/2014/main" id="{AD701A1A-154F-4677-AE29-CC096D406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3" name="Played 1">
              <a:extLst>
                <a:ext uri="{FF2B5EF4-FFF2-40B4-BE49-F238E27FC236}">
                  <a16:creationId xmlns:a16="http://schemas.microsoft.com/office/drawing/2014/main" id="{314E58E0-51BD-44E7-B27B-367C0F843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48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14" name="Played 1">
              <a:extLst>
                <a:ext uri="{FF2B5EF4-FFF2-40B4-BE49-F238E27FC236}">
                  <a16:creationId xmlns:a16="http://schemas.microsoft.com/office/drawing/2014/main" id="{0ACA1BFE-B0BD-4DB1-8C20-4170534EB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7" name="Played 6">
              <a:extLst>
                <a:ext uri="{FF2B5EF4-FFF2-40B4-BE49-F238E27FC236}">
                  <a16:creationId xmlns:a16="http://schemas.microsoft.com/office/drawing/2014/main" id="{EEEAC2DE-DF74-44B5-B1FB-510EF23BF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8" name="Played 6">
              <a:extLst>
                <a:ext uri="{FF2B5EF4-FFF2-40B4-BE49-F238E27FC236}">
                  <a16:creationId xmlns:a16="http://schemas.microsoft.com/office/drawing/2014/main" id="{7D5E98A0-DFF1-4A23-B4FD-C71CA4EC0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49" name="Played 5">
              <a:extLst>
                <a:ext uri="{FF2B5EF4-FFF2-40B4-BE49-F238E27FC236}">
                  <a16:creationId xmlns:a16="http://schemas.microsoft.com/office/drawing/2014/main" id="{B39510AE-730E-4840-9408-D3966D94F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0" name="Played 5">
              <a:extLst>
                <a:ext uri="{FF2B5EF4-FFF2-40B4-BE49-F238E27FC236}">
                  <a16:creationId xmlns:a16="http://schemas.microsoft.com/office/drawing/2014/main" id="{D985AFFC-40FE-4127-8A17-B794F4540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1" name="Played 5">
              <a:extLst>
                <a:ext uri="{FF2B5EF4-FFF2-40B4-BE49-F238E27FC236}">
                  <a16:creationId xmlns:a16="http://schemas.microsoft.com/office/drawing/2014/main" id="{516538F9-4074-4973-BCEC-0820F5C11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2" name="Played 5">
              <a:extLst>
                <a:ext uri="{FF2B5EF4-FFF2-40B4-BE49-F238E27FC236}">
                  <a16:creationId xmlns:a16="http://schemas.microsoft.com/office/drawing/2014/main" id="{E775FB5B-7E24-4216-8F5C-678E71220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3" name="Played 6">
              <a:extLst>
                <a:ext uri="{FF2B5EF4-FFF2-40B4-BE49-F238E27FC236}">
                  <a16:creationId xmlns:a16="http://schemas.microsoft.com/office/drawing/2014/main" id="{49C1345B-EBBD-4C8B-99DC-6C3235A79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4" name="Played 6">
              <a:extLst>
                <a:ext uri="{FF2B5EF4-FFF2-40B4-BE49-F238E27FC236}">
                  <a16:creationId xmlns:a16="http://schemas.microsoft.com/office/drawing/2014/main" id="{26311FE9-7CEC-4EB3-9CEE-3CC86A0C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5" name="Played 6">
              <a:extLst>
                <a:ext uri="{FF2B5EF4-FFF2-40B4-BE49-F238E27FC236}">
                  <a16:creationId xmlns:a16="http://schemas.microsoft.com/office/drawing/2014/main" id="{23319F8C-EDDA-4BE2-9D2E-7FC7DD44E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6" name="Played 5">
              <a:extLst>
                <a:ext uri="{FF2B5EF4-FFF2-40B4-BE49-F238E27FC236}">
                  <a16:creationId xmlns:a16="http://schemas.microsoft.com/office/drawing/2014/main" id="{7C4E043A-B827-4A06-9DE6-379FAD6E9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7" name="Played 5">
              <a:extLst>
                <a:ext uri="{FF2B5EF4-FFF2-40B4-BE49-F238E27FC236}">
                  <a16:creationId xmlns:a16="http://schemas.microsoft.com/office/drawing/2014/main" id="{D41933EC-A673-423C-A2B2-CC4E1A5A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8" name="Played 6">
              <a:extLst>
                <a:ext uri="{FF2B5EF4-FFF2-40B4-BE49-F238E27FC236}">
                  <a16:creationId xmlns:a16="http://schemas.microsoft.com/office/drawing/2014/main" id="{133788E5-BE74-4AF8-BB1D-3E9D0B74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0" name="Played 1">
              <a:extLst>
                <a:ext uri="{FF2B5EF4-FFF2-40B4-BE49-F238E27FC236}">
                  <a16:creationId xmlns:a16="http://schemas.microsoft.com/office/drawing/2014/main" id="{57436DAE-0A3B-4AFB-BC0A-17913CE1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1" name="Played 2">
              <a:extLst>
                <a:ext uri="{FF2B5EF4-FFF2-40B4-BE49-F238E27FC236}">
                  <a16:creationId xmlns:a16="http://schemas.microsoft.com/office/drawing/2014/main" id="{8B3009F5-CDE1-4409-A7CD-17AF8CF6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2" name="Played 3">
              <a:extLst>
                <a:ext uri="{FF2B5EF4-FFF2-40B4-BE49-F238E27FC236}">
                  <a16:creationId xmlns:a16="http://schemas.microsoft.com/office/drawing/2014/main" id="{31DDD31A-5E75-4A72-8FBE-37B83C2F4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3" name="Played 1" hidden="1">
              <a:extLst>
                <a:ext uri="{FF2B5EF4-FFF2-40B4-BE49-F238E27FC236}">
                  <a16:creationId xmlns:a16="http://schemas.microsoft.com/office/drawing/2014/main" id="{650B5ABE-2EE4-4EEA-A0A1-0380339C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4" name="Played 1">
              <a:extLst>
                <a:ext uri="{FF2B5EF4-FFF2-40B4-BE49-F238E27FC236}">
                  <a16:creationId xmlns:a16="http://schemas.microsoft.com/office/drawing/2014/main" id="{B85FB4C9-A9EC-4E75-ABDE-4A5F7D375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5" name="Played 1">
              <a:extLst>
                <a:ext uri="{FF2B5EF4-FFF2-40B4-BE49-F238E27FC236}">
                  <a16:creationId xmlns:a16="http://schemas.microsoft.com/office/drawing/2014/main" id="{ECA922AC-F601-454E-B016-0F228372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008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6" name="Played 1">
              <a:extLst>
                <a:ext uri="{FF2B5EF4-FFF2-40B4-BE49-F238E27FC236}">
                  <a16:creationId xmlns:a16="http://schemas.microsoft.com/office/drawing/2014/main" id="{AC9B4911-D68A-4BA8-8F28-3E9434A1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5744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90" name="Zap Discarded" descr="A picture containing diagram&#10;&#10;Description automatically generated" hidden="1">
            <a:extLst>
              <a:ext uri="{FF2B5EF4-FFF2-40B4-BE49-F238E27FC236}">
                <a16:creationId xmlns:a16="http://schemas.microsoft.com/office/drawing/2014/main" id="{CCCEA427-8F3F-4A5B-88C9-8115A6D2D9F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4471">
            <a:off x="6530366" y="2149857"/>
            <a:ext cx="612438" cy="858555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8" name="R7 Drawn Old">
            <a:extLst>
              <a:ext uri="{FF2B5EF4-FFF2-40B4-BE49-F238E27FC236}">
                <a16:creationId xmlns:a16="http://schemas.microsoft.com/office/drawing/2014/main" id="{89799C95-4825-4D41-89BF-8C472F31B62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8143816" y="7159334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CF104A7-3DF9-46AF-BB59-570CFD62126F}"/>
              </a:ext>
            </a:extLst>
          </p:cNvPr>
          <p:cNvGrpSpPr/>
          <p:nvPr/>
        </p:nvGrpSpPr>
        <p:grpSpPr>
          <a:xfrm>
            <a:off x="3294432" y="3101340"/>
            <a:ext cx="5252050" cy="736384"/>
            <a:chOff x="2944993" y="2152177"/>
            <a:chExt cx="6314957" cy="88541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DE76FA-8A6B-4C44-8154-08319EC8E662}"/>
                </a:ext>
              </a:extLst>
            </p:cNvPr>
            <p:cNvSpPr>
              <a:spLocks/>
            </p:cNvSpPr>
            <p:nvPr/>
          </p:nvSpPr>
          <p:spPr>
            <a:xfrm>
              <a:off x="3654343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9A3247-F7C1-4CF7-8121-C0D7D1D1E354}"/>
                </a:ext>
              </a:extLst>
            </p:cNvPr>
            <p:cNvSpPr>
              <a:spLocks/>
            </p:cNvSpPr>
            <p:nvPr/>
          </p:nvSpPr>
          <p:spPr>
            <a:xfrm>
              <a:off x="5080814" y="2153635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2F12B6C-347B-4ECD-ADA7-1432F873011F}"/>
                </a:ext>
              </a:extLst>
            </p:cNvPr>
            <p:cNvSpPr>
              <a:spLocks/>
            </p:cNvSpPr>
            <p:nvPr/>
          </p:nvSpPr>
          <p:spPr>
            <a:xfrm>
              <a:off x="6495629" y="2158282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24CCD9-843A-4CBB-87B7-E296239E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544262" y="2282829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551EE5-F0FB-455D-8FBD-3D5C69039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7593" y="2367036"/>
              <a:ext cx="0" cy="451428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2D6CD5-4584-4F8D-9921-4827A5CD6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4993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D023C0-BECC-463D-829A-F6218E712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7579" y="215828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31A47B-4E8F-449C-A60C-E733558A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6279" y="215828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2BB65F-C600-4FDF-97B9-7F0A79404F3A}"/>
                </a:ext>
              </a:extLst>
            </p:cNvPr>
            <p:cNvSpPr>
              <a:spLocks/>
            </p:cNvSpPr>
            <p:nvPr/>
          </p:nvSpPr>
          <p:spPr>
            <a:xfrm rot="5400000">
              <a:off x="8502618" y="2282831"/>
              <a:ext cx="619841" cy="868936"/>
            </a:xfrm>
            <a:prstGeom prst="roundRect">
              <a:avLst>
                <a:gd name="adj" fmla="val 4344"/>
              </a:avLst>
            </a:prstGeom>
            <a:noFill/>
            <a:ln w="9525" cap="flat">
              <a:solidFill>
                <a:schemeClr val="bg1">
                  <a:lumMod val="85000"/>
                </a:schemeClr>
              </a:solidFill>
              <a:prstDash val="sysDash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pic>
          <p:nvPicPr>
            <p:cNvPr id="49" name="Discarded 2">
              <a:extLst>
                <a:ext uri="{FF2B5EF4-FFF2-40B4-BE49-F238E27FC236}">
                  <a16:creationId xmlns:a16="http://schemas.microsoft.com/office/drawing/2014/main" id="{13BB6C4F-F5B1-4BF3-AD0C-B019BD87F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08060">
              <a:off x="3654342" y="2153635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0" name="Discarded 1">
              <a:extLst>
                <a:ext uri="{FF2B5EF4-FFF2-40B4-BE49-F238E27FC236}">
                  <a16:creationId xmlns:a16="http://schemas.microsoft.com/office/drawing/2014/main" id="{7B0B2B70-22F2-4046-824E-0747BEFC6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72381">
              <a:off x="3654342" y="2153635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8" name="Discarded 1">
              <a:extLst>
                <a:ext uri="{FF2B5EF4-FFF2-40B4-BE49-F238E27FC236}">
                  <a16:creationId xmlns:a16="http://schemas.microsoft.com/office/drawing/2014/main" id="{3D591EE1-41B0-48A7-97CB-6F32D9C0F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72381">
              <a:off x="3654342" y="2153635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3" name="Upgrade Discarded">
              <a:extLst>
                <a:ext uri="{FF2B5EF4-FFF2-40B4-BE49-F238E27FC236}">
                  <a16:creationId xmlns:a16="http://schemas.microsoft.com/office/drawing/2014/main" id="{BC82614F-58CB-49EA-9ED4-CE9FC299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18535">
              <a:off x="5066041" y="2154224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2" name="Action Discarded">
              <a:extLst>
                <a:ext uri="{FF2B5EF4-FFF2-40B4-BE49-F238E27FC236}">
                  <a16:creationId xmlns:a16="http://schemas.microsoft.com/office/drawing/2014/main" id="{4C3892AA-16E9-46A7-901B-7F8963017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75844">
              <a:off x="6514275" y="215422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4210294-E523-487C-AF2A-E1A90BD5F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515561" y="2293202"/>
              <a:ext cx="619842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9" name="Action Discarded">
              <a:extLst>
                <a:ext uri="{FF2B5EF4-FFF2-40B4-BE49-F238E27FC236}">
                  <a16:creationId xmlns:a16="http://schemas.microsoft.com/office/drawing/2014/main" id="{E957DEE8-DEA5-4115-8B6D-870723A7B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4923" y="215217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1" name="Action Discarded">
            <a:extLst>
              <a:ext uri="{FF2B5EF4-FFF2-40B4-BE49-F238E27FC236}">
                <a16:creationId xmlns:a16="http://schemas.microsoft.com/office/drawing/2014/main" id="{02C29B2D-FCD2-48FB-9AAF-590B3C3A7E47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1689">
            <a:off x="6275433" y="3107280"/>
            <a:ext cx="515512" cy="722680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23" name="!!Player 3">
            <a:extLst>
              <a:ext uri="{FF2B5EF4-FFF2-40B4-BE49-F238E27FC236}">
                <a16:creationId xmlns:a16="http://schemas.microsoft.com/office/drawing/2014/main" id="{D3D470C7-6510-4CE9-988A-21A9880785C5}"/>
              </a:ext>
            </a:extLst>
          </p:cNvPr>
          <p:cNvGrpSpPr/>
          <p:nvPr/>
        </p:nvGrpSpPr>
        <p:grpSpPr>
          <a:xfrm rot="10800000">
            <a:off x="3714516" y="398363"/>
            <a:ext cx="4411882" cy="2205940"/>
            <a:chOff x="3714516" y="422402"/>
            <a:chExt cx="4411882" cy="2205940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CB64896-0460-4623-9BD5-16E1B9BAB1E4}"/>
                </a:ext>
              </a:extLst>
            </p:cNvPr>
            <p:cNvSpPr/>
            <p:nvPr/>
          </p:nvSpPr>
          <p:spPr>
            <a:xfrm>
              <a:off x="3714516" y="422402"/>
              <a:ext cx="4411882" cy="2205940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DF95F1-DFFE-4460-B4A7-2A8682C9F2CF}"/>
                </a:ext>
              </a:extLst>
            </p:cNvPr>
            <p:cNvGrpSpPr/>
            <p:nvPr/>
          </p:nvGrpSpPr>
          <p:grpSpPr>
            <a:xfrm>
              <a:off x="3995459" y="585224"/>
              <a:ext cx="3849996" cy="1882938"/>
              <a:chOff x="4273954" y="585224"/>
              <a:chExt cx="3849996" cy="1882938"/>
            </a:xfrm>
          </p:grpSpPr>
          <p:pic>
            <p:nvPicPr>
              <p:cNvPr id="70" name="Played 6">
                <a:extLst>
                  <a:ext uri="{FF2B5EF4-FFF2-40B4-BE49-F238E27FC236}">
                    <a16:creationId xmlns:a16="http://schemas.microsoft.com/office/drawing/2014/main" id="{94C7D7DA-E522-4CDE-B9F8-2F94EAD41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585224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6" name="Played 2">
                <a:extLst>
                  <a:ext uri="{FF2B5EF4-FFF2-40B4-BE49-F238E27FC236}">
                    <a16:creationId xmlns:a16="http://schemas.microsoft.com/office/drawing/2014/main" id="{11B17C83-B2DA-4E49-A93D-69CC12CEF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860636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5" name="Played 2">
                <a:extLst>
                  <a:ext uri="{FF2B5EF4-FFF2-40B4-BE49-F238E27FC236}">
                    <a16:creationId xmlns:a16="http://schemas.microsoft.com/office/drawing/2014/main" id="{7BE8053E-0FFF-4202-872C-4AB7EDF4F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087787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76" name="Played 6">
                <a:extLst>
                  <a:ext uri="{FF2B5EF4-FFF2-40B4-BE49-F238E27FC236}">
                    <a16:creationId xmlns:a16="http://schemas.microsoft.com/office/drawing/2014/main" id="{3C042EB1-BCA9-4999-BF9A-BA9AC49DE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860636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77" name="Played 6">
                <a:extLst>
                  <a:ext uri="{FF2B5EF4-FFF2-40B4-BE49-F238E27FC236}">
                    <a16:creationId xmlns:a16="http://schemas.microsoft.com/office/drawing/2014/main" id="{F8531D6B-5F73-4A1B-B0BB-40FAE049D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087787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79" name="Played 6">
                <a:extLst>
                  <a:ext uri="{FF2B5EF4-FFF2-40B4-BE49-F238E27FC236}">
                    <a16:creationId xmlns:a16="http://schemas.microsoft.com/office/drawing/2014/main" id="{D2E73617-1D16-4684-B4D4-581912E23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314939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4" name="Played 2">
                <a:extLst>
                  <a:ext uri="{FF2B5EF4-FFF2-40B4-BE49-F238E27FC236}">
                    <a16:creationId xmlns:a16="http://schemas.microsoft.com/office/drawing/2014/main" id="{CA2636E8-B8D4-4358-86BA-49586DBBE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314939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3" name="Played 2">
                <a:extLst>
                  <a:ext uri="{FF2B5EF4-FFF2-40B4-BE49-F238E27FC236}">
                    <a16:creationId xmlns:a16="http://schemas.microsoft.com/office/drawing/2014/main" id="{331C6AC8-0D45-4908-AC74-3A86A75E1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82" name="Played 6">
                <a:extLst>
                  <a:ext uri="{FF2B5EF4-FFF2-40B4-BE49-F238E27FC236}">
                    <a16:creationId xmlns:a16="http://schemas.microsoft.com/office/drawing/2014/main" id="{4E2FD97A-FB3B-471D-B12A-2064EF60B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88" name="Played 2">
                <a:extLst>
                  <a:ext uri="{FF2B5EF4-FFF2-40B4-BE49-F238E27FC236}">
                    <a16:creationId xmlns:a16="http://schemas.microsoft.com/office/drawing/2014/main" id="{6370BF09-1616-42AA-BDD1-CCF131049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2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89" name="Played 3">
                <a:extLst>
                  <a:ext uri="{FF2B5EF4-FFF2-40B4-BE49-F238E27FC236}">
                    <a16:creationId xmlns:a16="http://schemas.microsoft.com/office/drawing/2014/main" id="{7FAD2F4D-9A91-4445-A600-2F4CBBBAF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91" name="Played 1">
                <a:extLst>
                  <a:ext uri="{FF2B5EF4-FFF2-40B4-BE49-F238E27FC236}">
                    <a16:creationId xmlns:a16="http://schemas.microsoft.com/office/drawing/2014/main" id="{CA03AD52-58FE-4D2A-A41C-C07E28677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6070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87" name="Played 1">
                <a:extLst>
                  <a:ext uri="{FF2B5EF4-FFF2-40B4-BE49-F238E27FC236}">
                    <a16:creationId xmlns:a16="http://schemas.microsoft.com/office/drawing/2014/main" id="{D06C3DF1-14A8-4445-A7DA-2EDEE6DC2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73954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00" name="Played 1">
                <a:extLst>
                  <a:ext uri="{FF2B5EF4-FFF2-40B4-BE49-F238E27FC236}">
                    <a16:creationId xmlns:a16="http://schemas.microsoft.com/office/drawing/2014/main" id="{14C6A99C-10D6-4AE2-ABB9-CFF59A9F2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8848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92" name="Played 1">
                <a:extLst>
                  <a:ext uri="{FF2B5EF4-FFF2-40B4-BE49-F238E27FC236}">
                    <a16:creationId xmlns:a16="http://schemas.microsoft.com/office/drawing/2014/main" id="{790829EF-6D6C-42BF-B0EA-F6A9867A7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6070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8" name="Played 1">
                <a:extLst>
                  <a:ext uri="{FF2B5EF4-FFF2-40B4-BE49-F238E27FC236}">
                    <a16:creationId xmlns:a16="http://schemas.microsoft.com/office/drawing/2014/main" id="{D9DE1CFB-080C-4E01-8CAC-BB8DC1C14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7719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9" name="Played 1">
                <a:extLst>
                  <a:ext uri="{FF2B5EF4-FFF2-40B4-BE49-F238E27FC236}">
                    <a16:creationId xmlns:a16="http://schemas.microsoft.com/office/drawing/2014/main" id="{7EF30C40-9BEF-484B-AEE1-22E9C08F3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35836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42" name="Played 3">
                <a:extLst>
                  <a:ext uri="{FF2B5EF4-FFF2-40B4-BE49-F238E27FC236}">
                    <a16:creationId xmlns:a16="http://schemas.microsoft.com/office/drawing/2014/main" id="{C22E820A-BD08-40D0-B86E-DA6EE4E9C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313775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41" name="Played 3">
                <a:extLst>
                  <a:ext uri="{FF2B5EF4-FFF2-40B4-BE49-F238E27FC236}">
                    <a16:creationId xmlns:a16="http://schemas.microsoft.com/office/drawing/2014/main" id="{A8634ADC-243D-4FDD-889B-1EB9693FA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544908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40" name="Played 3">
                <a:extLst>
                  <a:ext uri="{FF2B5EF4-FFF2-40B4-BE49-F238E27FC236}">
                    <a16:creationId xmlns:a16="http://schemas.microsoft.com/office/drawing/2014/main" id="{58467D26-3DC2-44CD-8D62-DB9FEDD15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43" name="Played 1">
                <a:extLst>
                  <a:ext uri="{FF2B5EF4-FFF2-40B4-BE49-F238E27FC236}">
                    <a16:creationId xmlns:a16="http://schemas.microsoft.com/office/drawing/2014/main" id="{660792C0-2C2C-44AD-81F2-9C537BA48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6777" y="103925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grpSp>
        <p:nvGrpSpPr>
          <p:cNvPr id="101" name="!!Player 2">
            <a:extLst>
              <a:ext uri="{FF2B5EF4-FFF2-40B4-BE49-F238E27FC236}">
                <a16:creationId xmlns:a16="http://schemas.microsoft.com/office/drawing/2014/main" id="{639870EA-C7BB-47B2-BBF6-1D3A4897754D}"/>
              </a:ext>
            </a:extLst>
          </p:cNvPr>
          <p:cNvGrpSpPr/>
          <p:nvPr/>
        </p:nvGrpSpPr>
        <p:grpSpPr>
          <a:xfrm rot="16200000">
            <a:off x="8521640" y="2341193"/>
            <a:ext cx="4411882" cy="2205940"/>
            <a:chOff x="2923562" y="219074"/>
            <a:chExt cx="4411882" cy="220594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8BD44DD-B867-4C66-ABDD-C49CA1D8BD55}"/>
                </a:ext>
              </a:extLst>
            </p:cNvPr>
            <p:cNvSpPr/>
            <p:nvPr/>
          </p:nvSpPr>
          <p:spPr>
            <a:xfrm>
              <a:off x="2923562" y="219074"/>
              <a:ext cx="4411882" cy="2205940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95D385D-F58C-4F32-8D8B-11AF8EC1F116}"/>
                </a:ext>
              </a:extLst>
            </p:cNvPr>
            <p:cNvGrpSpPr/>
            <p:nvPr/>
          </p:nvGrpSpPr>
          <p:grpSpPr>
            <a:xfrm>
              <a:off x="3482999" y="857958"/>
              <a:ext cx="3293008" cy="1405809"/>
              <a:chOff x="3533896" y="4495434"/>
              <a:chExt cx="4181689" cy="1785194"/>
            </a:xfrm>
          </p:grpSpPr>
          <p:pic>
            <p:nvPicPr>
              <p:cNvPr id="147" name="Played 1">
                <a:extLst>
                  <a:ext uri="{FF2B5EF4-FFF2-40B4-BE49-F238E27FC236}">
                    <a16:creationId xmlns:a16="http://schemas.microsoft.com/office/drawing/2014/main" id="{7BBCA789-3652-4AD7-B68D-377DCF560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4495434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46" name="Played 1">
                <a:extLst>
                  <a:ext uri="{FF2B5EF4-FFF2-40B4-BE49-F238E27FC236}">
                    <a16:creationId xmlns:a16="http://schemas.microsoft.com/office/drawing/2014/main" id="{7274F430-AC25-4C9D-878B-8B88E46CD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4811794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44" name="Played 1">
                <a:extLst>
                  <a:ext uri="{FF2B5EF4-FFF2-40B4-BE49-F238E27FC236}">
                    <a16:creationId xmlns:a16="http://schemas.microsoft.com/office/drawing/2014/main" id="{E1A08F4E-87D2-4080-8A45-B5A844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482275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15" name="Played 6">
                <a:extLst>
                  <a:ext uri="{FF2B5EF4-FFF2-40B4-BE49-F238E27FC236}">
                    <a16:creationId xmlns:a16="http://schemas.microsoft.com/office/drawing/2014/main" id="{0215A9FA-4A5B-4BE0-86F0-FE3AC5947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4817543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16" name="Played 5">
                <a:extLst>
                  <a:ext uri="{FF2B5EF4-FFF2-40B4-BE49-F238E27FC236}">
                    <a16:creationId xmlns:a16="http://schemas.microsoft.com/office/drawing/2014/main" id="{140CD6A8-3D3A-407F-8C1C-AB0F03412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4817543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2" name="Played 5">
                <a:extLst>
                  <a:ext uri="{FF2B5EF4-FFF2-40B4-BE49-F238E27FC236}">
                    <a16:creationId xmlns:a16="http://schemas.microsoft.com/office/drawing/2014/main" id="{27CD24B8-C248-48E0-B7AF-72D63F3BD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3" name="Played 6">
                <a:extLst>
                  <a:ext uri="{FF2B5EF4-FFF2-40B4-BE49-F238E27FC236}">
                    <a16:creationId xmlns:a16="http://schemas.microsoft.com/office/drawing/2014/main" id="{5D39ECF6-FCC5-496A-9ACD-59DB95384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4" name="Played 1">
                <a:extLst>
                  <a:ext uri="{FF2B5EF4-FFF2-40B4-BE49-F238E27FC236}">
                    <a16:creationId xmlns:a16="http://schemas.microsoft.com/office/drawing/2014/main" id="{9FA307B9-9CEB-4FF5-B15A-C52AFD990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47710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6" name="Played 2">
                <a:extLst>
                  <a:ext uri="{FF2B5EF4-FFF2-40B4-BE49-F238E27FC236}">
                    <a16:creationId xmlns:a16="http://schemas.microsoft.com/office/drawing/2014/main" id="{D745071D-27CF-4182-BDA9-6738C2F538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7" name="Played 3">
                <a:extLst>
                  <a:ext uri="{FF2B5EF4-FFF2-40B4-BE49-F238E27FC236}">
                    <a16:creationId xmlns:a16="http://schemas.microsoft.com/office/drawing/2014/main" id="{10C5235D-22F0-4888-A2D8-9F88F740B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8" name="Played 1">
                <a:extLst>
                  <a:ext uri="{FF2B5EF4-FFF2-40B4-BE49-F238E27FC236}">
                    <a16:creationId xmlns:a16="http://schemas.microsoft.com/office/drawing/2014/main" id="{1C8EB004-25FD-4EA0-9B14-0B17A9123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0" name="Played 1">
                <a:extLst>
                  <a:ext uri="{FF2B5EF4-FFF2-40B4-BE49-F238E27FC236}">
                    <a16:creationId xmlns:a16="http://schemas.microsoft.com/office/drawing/2014/main" id="{68480F44-2A31-48BC-A918-384B5152C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2" name="Played 1" hidden="1">
                <a:extLst>
                  <a:ext uri="{FF2B5EF4-FFF2-40B4-BE49-F238E27FC236}">
                    <a16:creationId xmlns:a16="http://schemas.microsoft.com/office/drawing/2014/main" id="{3C2D6F91-E49A-431A-B51C-0AF7D9956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95744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45" name="Played 1">
                <a:extLst>
                  <a:ext uri="{FF2B5EF4-FFF2-40B4-BE49-F238E27FC236}">
                    <a16:creationId xmlns:a16="http://schemas.microsoft.com/office/drawing/2014/main" id="{3F816029-5414-481B-B473-AA70B897B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1" name="Played 1">
                <a:extLst>
                  <a:ext uri="{FF2B5EF4-FFF2-40B4-BE49-F238E27FC236}">
                    <a16:creationId xmlns:a16="http://schemas.microsoft.com/office/drawing/2014/main" id="{6BC4ECF3-5F36-4EE5-8A5D-43A35DB49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pic>
        <p:nvPicPr>
          <p:cNvPr id="107" name="Played 1">
            <a:extLst>
              <a:ext uri="{FF2B5EF4-FFF2-40B4-BE49-F238E27FC236}">
                <a16:creationId xmlns:a16="http://schemas.microsoft.com/office/drawing/2014/main" id="{767B3010-DBD3-455F-9E80-508E548C70E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080938" y="1694256"/>
            <a:ext cx="488800" cy="68523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2106106-5DB0-415C-93C0-99E96A7C2D9F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111" name="Graphic 110">
              <a:extLst>
                <a:ext uri="{FF2B5EF4-FFF2-40B4-BE49-F238E27FC236}">
                  <a16:creationId xmlns:a16="http://schemas.microsoft.com/office/drawing/2014/main" id="{86B807FF-DFF8-41F0-B074-09779DFE4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109" name="!!Hyperlink">
              <a:hlinkClick r:id="rId39" action="ppaction://hlinksldjump"/>
              <a:extLst>
                <a:ext uri="{FF2B5EF4-FFF2-40B4-BE49-F238E27FC236}">
                  <a16:creationId xmlns:a16="http://schemas.microsoft.com/office/drawing/2014/main" id="{33BC61FB-B71B-4B04-8C45-2007ADC9B9AB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11627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E21DB409-8717-43A0-A1A5-D3B95754BE92}"/>
              </a:ext>
            </a:extLst>
          </p:cNvPr>
          <p:cNvSpPr/>
          <p:nvPr/>
        </p:nvSpPr>
        <p:spPr>
          <a:xfrm>
            <a:off x="0" y="2133268"/>
            <a:ext cx="12192000" cy="1993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4E2CCC-F27E-4C4F-924C-47A23C33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Gameplay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59EDA-E65B-43E6-B142-0029CD5F1B37}"/>
              </a:ext>
            </a:extLst>
          </p:cNvPr>
          <p:cNvSpPr/>
          <p:nvPr/>
        </p:nvSpPr>
        <p:spPr>
          <a:xfrm>
            <a:off x="362857" y="1483599"/>
            <a:ext cx="11466286" cy="4985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algn="ctr" rotWithShape="0">
              <a:schemeClr val="tx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7A9D41-5F29-4B53-AB5D-747792D6AA1F}"/>
              </a:ext>
            </a:extLst>
          </p:cNvPr>
          <p:cNvSpPr/>
          <p:nvPr/>
        </p:nvSpPr>
        <p:spPr>
          <a:xfrm>
            <a:off x="3294743" y="3667805"/>
            <a:ext cx="5602514" cy="2801257"/>
          </a:xfrm>
          <a:custGeom>
            <a:avLst/>
            <a:gdLst>
              <a:gd name="connsiteX0" fmla="*/ 2801257 w 5602514"/>
              <a:gd name="connsiteY0" fmla="*/ 0 h 2801257"/>
              <a:gd name="connsiteX1" fmla="*/ 5602514 w 5602514"/>
              <a:gd name="connsiteY1" fmla="*/ 2801257 h 2801257"/>
              <a:gd name="connsiteX2" fmla="*/ 0 w 5602514"/>
              <a:gd name="connsiteY2" fmla="*/ 2801257 h 2801257"/>
              <a:gd name="connsiteX3" fmla="*/ 2801257 w 5602514"/>
              <a:gd name="connsiteY3" fmla="*/ 0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2514" h="2801257">
                <a:moveTo>
                  <a:pt x="2801257" y="0"/>
                </a:moveTo>
                <a:cubicBezTo>
                  <a:pt x="4348349" y="0"/>
                  <a:pt x="5602514" y="1254165"/>
                  <a:pt x="5602514" y="2801257"/>
                </a:cubicBezTo>
                <a:lnTo>
                  <a:pt x="0" y="2801257"/>
                </a:lnTo>
                <a:cubicBezTo>
                  <a:pt x="0" y="1254165"/>
                  <a:pt x="1254165" y="0"/>
                  <a:pt x="2801257" y="0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59" name="Boost Used" hidden="1">
            <a:extLst>
              <a:ext uri="{FF2B5EF4-FFF2-40B4-BE49-F238E27FC236}">
                <a16:creationId xmlns:a16="http://schemas.microsoft.com/office/drawing/2014/main" id="{CB8B9389-1740-4AE8-9F2A-FC51BE464CE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3863845" y="3535839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80" name="Hydrogen Used" hidden="1">
            <a:extLst>
              <a:ext uri="{FF2B5EF4-FFF2-40B4-BE49-F238E27FC236}">
                <a16:creationId xmlns:a16="http://schemas.microsoft.com/office/drawing/2014/main" id="{3CA79441-B278-4EA3-B266-08B53B81DAA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202" y="4463137"/>
            <a:ext cx="619841" cy="868936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212" name="!!Player 1">
            <a:extLst>
              <a:ext uri="{FF2B5EF4-FFF2-40B4-BE49-F238E27FC236}">
                <a16:creationId xmlns:a16="http://schemas.microsoft.com/office/drawing/2014/main" id="{C3911B4F-16F1-405F-92C4-74ECE8569D16}"/>
              </a:ext>
            </a:extLst>
          </p:cNvPr>
          <p:cNvGrpSpPr>
            <a:grpSpLocks/>
          </p:cNvGrpSpPr>
          <p:nvPr/>
        </p:nvGrpSpPr>
        <p:grpSpPr>
          <a:xfrm>
            <a:off x="2857929" y="2639184"/>
            <a:ext cx="6476142" cy="4046456"/>
            <a:chOff x="3533896" y="3667803"/>
            <a:chExt cx="4181689" cy="2612825"/>
          </a:xfrm>
        </p:grpSpPr>
        <p:pic>
          <p:nvPicPr>
            <p:cNvPr id="234" name="Played 1">
              <a:extLst>
                <a:ext uri="{FF2B5EF4-FFF2-40B4-BE49-F238E27FC236}">
                  <a16:creationId xmlns:a16="http://schemas.microsoft.com/office/drawing/2014/main" id="{A2C4F047-4994-4977-8C7E-38CAAA03C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117541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3" name="Played 1">
              <a:extLst>
                <a:ext uri="{FF2B5EF4-FFF2-40B4-BE49-F238E27FC236}">
                  <a16:creationId xmlns:a16="http://schemas.microsoft.com/office/drawing/2014/main" id="{F4BA11BD-1752-4D83-8AFD-62328791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48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4" name="Played 1">
              <a:extLst>
                <a:ext uri="{FF2B5EF4-FFF2-40B4-BE49-F238E27FC236}">
                  <a16:creationId xmlns:a16="http://schemas.microsoft.com/office/drawing/2014/main" id="{E5B16D18-EE7C-4AA3-8BF8-084EA049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5" name="Played 6">
              <a:extLst>
                <a:ext uri="{FF2B5EF4-FFF2-40B4-BE49-F238E27FC236}">
                  <a16:creationId xmlns:a16="http://schemas.microsoft.com/office/drawing/2014/main" id="{ECBDD654-BCE6-4A08-BD32-B417C9BA6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6" name="Played 6">
              <a:extLst>
                <a:ext uri="{FF2B5EF4-FFF2-40B4-BE49-F238E27FC236}">
                  <a16:creationId xmlns:a16="http://schemas.microsoft.com/office/drawing/2014/main" id="{8CD9E009-DEEF-474C-8DA3-652592C19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7" name="Played 5">
              <a:extLst>
                <a:ext uri="{FF2B5EF4-FFF2-40B4-BE49-F238E27FC236}">
                  <a16:creationId xmlns:a16="http://schemas.microsoft.com/office/drawing/2014/main" id="{F0CD1111-FB7A-442C-9E0D-08BF18488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66780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8" name="Played 5">
              <a:extLst>
                <a:ext uri="{FF2B5EF4-FFF2-40B4-BE49-F238E27FC236}">
                  <a16:creationId xmlns:a16="http://schemas.microsoft.com/office/drawing/2014/main" id="{3E97FECE-EF95-46C2-8AD2-34164E114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3948606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9" name="Played 5">
              <a:extLst>
                <a:ext uri="{FF2B5EF4-FFF2-40B4-BE49-F238E27FC236}">
                  <a16:creationId xmlns:a16="http://schemas.microsoft.com/office/drawing/2014/main" id="{BBE574B7-6ADF-407F-8CE7-45FA233C9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0" name="Played 5">
              <a:extLst>
                <a:ext uri="{FF2B5EF4-FFF2-40B4-BE49-F238E27FC236}">
                  <a16:creationId xmlns:a16="http://schemas.microsoft.com/office/drawing/2014/main" id="{2982880F-CB3D-4AA2-85AD-8DE03ED53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1" name="Played 6">
              <a:extLst>
                <a:ext uri="{FF2B5EF4-FFF2-40B4-BE49-F238E27FC236}">
                  <a16:creationId xmlns:a16="http://schemas.microsoft.com/office/drawing/2014/main" id="{A483FFE8-C352-4326-A39D-46AC29E73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240637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2" name="Played 6">
              <a:extLst>
                <a:ext uri="{FF2B5EF4-FFF2-40B4-BE49-F238E27FC236}">
                  <a16:creationId xmlns:a16="http://schemas.microsoft.com/office/drawing/2014/main" id="{CCBD38E1-5F46-4BD9-86C5-8C5EF64E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529090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3" name="Played 6">
              <a:extLst>
                <a:ext uri="{FF2B5EF4-FFF2-40B4-BE49-F238E27FC236}">
                  <a16:creationId xmlns:a16="http://schemas.microsoft.com/office/drawing/2014/main" id="{81D1D201-86F9-4310-B2E9-AF2220517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4" name="Played 5">
              <a:extLst>
                <a:ext uri="{FF2B5EF4-FFF2-40B4-BE49-F238E27FC236}">
                  <a16:creationId xmlns:a16="http://schemas.microsoft.com/office/drawing/2014/main" id="{FE260580-CD0E-490B-B493-699CB9A64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4817543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5" name="Played 5">
              <a:extLst>
                <a:ext uri="{FF2B5EF4-FFF2-40B4-BE49-F238E27FC236}">
                  <a16:creationId xmlns:a16="http://schemas.microsoft.com/office/drawing/2014/main" id="{7F9CBBB9-F26F-479F-A486-5384F7A26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6" name="Played 6">
              <a:extLst>
                <a:ext uri="{FF2B5EF4-FFF2-40B4-BE49-F238E27FC236}">
                  <a16:creationId xmlns:a16="http://schemas.microsoft.com/office/drawing/2014/main" id="{20A526C1-DBB4-4C06-8EF0-6B3735904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7" name="Played 1">
              <a:extLst>
                <a:ext uri="{FF2B5EF4-FFF2-40B4-BE49-F238E27FC236}">
                  <a16:creationId xmlns:a16="http://schemas.microsoft.com/office/drawing/2014/main" id="{7CF88E58-73B0-4079-90B6-087C9B3F8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7710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8" name="Played 2">
              <a:extLst>
                <a:ext uri="{FF2B5EF4-FFF2-40B4-BE49-F238E27FC236}">
                  <a16:creationId xmlns:a16="http://schemas.microsoft.com/office/drawing/2014/main" id="{A0C53183-F4C1-454C-AFE5-EC5E95E4A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30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9" name="Played 3">
              <a:extLst>
                <a:ext uri="{FF2B5EF4-FFF2-40B4-BE49-F238E27FC236}">
                  <a16:creationId xmlns:a16="http://schemas.microsoft.com/office/drawing/2014/main" id="{263A5A09-02ED-4BD8-9EF9-903B114D7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6902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0" name="Played 1" hidden="1">
              <a:extLst>
                <a:ext uri="{FF2B5EF4-FFF2-40B4-BE49-F238E27FC236}">
                  <a16:creationId xmlns:a16="http://schemas.microsoft.com/office/drawing/2014/main" id="{F91FD5DF-69CF-4B68-AB6D-2F6BE42EB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11754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1" name="Played 1">
              <a:extLst>
                <a:ext uri="{FF2B5EF4-FFF2-40B4-BE49-F238E27FC236}">
                  <a16:creationId xmlns:a16="http://schemas.microsoft.com/office/drawing/2014/main" id="{0679B701-9123-4B0A-8176-CD25882E0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896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2" name="Played 1">
              <a:extLst>
                <a:ext uri="{FF2B5EF4-FFF2-40B4-BE49-F238E27FC236}">
                  <a16:creationId xmlns:a16="http://schemas.microsoft.com/office/drawing/2014/main" id="{8AB1702D-6F04-406C-BCEC-DFAEE0E41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alphaModFix amt="2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008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bg1"/>
            </a:solidFill>
          </p:spPr>
        </p:pic>
        <p:pic>
          <p:nvPicPr>
            <p:cNvPr id="233" name="Played 1">
              <a:extLst>
                <a:ext uri="{FF2B5EF4-FFF2-40B4-BE49-F238E27FC236}">
                  <a16:creationId xmlns:a16="http://schemas.microsoft.com/office/drawing/2014/main" id="{C3BE5790-6854-4E45-9904-2F227CF98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alphaModFix amt="2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5744" y="5411692"/>
              <a:ext cx="619841" cy="868936"/>
            </a:xfrm>
            <a:prstGeom prst="roundRect">
              <a:avLst>
                <a:gd name="adj" fmla="val 4344"/>
              </a:avLst>
            </a:prstGeom>
            <a:solidFill>
              <a:schemeClr val="bg1"/>
            </a:solidFill>
          </p:spPr>
        </p:pic>
      </p:grpSp>
      <p:pic>
        <p:nvPicPr>
          <p:cNvPr id="90" name="Zap Discarded" descr="A picture containing diagram&#10;&#10;Description automatically generated" hidden="1">
            <a:extLst>
              <a:ext uri="{FF2B5EF4-FFF2-40B4-BE49-F238E27FC236}">
                <a16:creationId xmlns:a16="http://schemas.microsoft.com/office/drawing/2014/main" id="{CCCEA427-8F3F-4A5B-88C9-8115A6D2D9FB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4471">
            <a:off x="6530366" y="2149857"/>
            <a:ext cx="612438" cy="858555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154" name="!!Player 2">
            <a:extLst>
              <a:ext uri="{FF2B5EF4-FFF2-40B4-BE49-F238E27FC236}">
                <a16:creationId xmlns:a16="http://schemas.microsoft.com/office/drawing/2014/main" id="{FA23F97B-3A18-4A0C-9684-79837CCE2ECC}"/>
              </a:ext>
            </a:extLst>
          </p:cNvPr>
          <p:cNvGrpSpPr/>
          <p:nvPr/>
        </p:nvGrpSpPr>
        <p:grpSpPr>
          <a:xfrm rot="16200000">
            <a:off x="11338344" y="2341193"/>
            <a:ext cx="4411882" cy="2205940"/>
            <a:chOff x="2923561" y="219074"/>
            <a:chExt cx="4411882" cy="2205940"/>
          </a:xfrm>
        </p:grpSpPr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ADD0877-BB67-4382-AD27-75F10EAA0629}"/>
                </a:ext>
              </a:extLst>
            </p:cNvPr>
            <p:cNvSpPr/>
            <p:nvPr/>
          </p:nvSpPr>
          <p:spPr>
            <a:xfrm>
              <a:off x="2923561" y="219074"/>
              <a:ext cx="4411882" cy="2205940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C70D31D-6A43-4429-8223-56273C230A0C}"/>
                </a:ext>
              </a:extLst>
            </p:cNvPr>
            <p:cNvGrpSpPr/>
            <p:nvPr/>
          </p:nvGrpSpPr>
          <p:grpSpPr>
            <a:xfrm>
              <a:off x="3482999" y="857957"/>
              <a:ext cx="3293008" cy="1405809"/>
              <a:chOff x="3533896" y="4495434"/>
              <a:chExt cx="4181689" cy="1785194"/>
            </a:xfrm>
          </p:grpSpPr>
          <p:pic>
            <p:nvPicPr>
              <p:cNvPr id="157" name="Played 1">
                <a:extLst>
                  <a:ext uri="{FF2B5EF4-FFF2-40B4-BE49-F238E27FC236}">
                    <a16:creationId xmlns:a16="http://schemas.microsoft.com/office/drawing/2014/main" id="{75228E6B-F080-4862-BC1C-516C7DB4E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4495434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58" name="Played 1">
                <a:extLst>
                  <a:ext uri="{FF2B5EF4-FFF2-40B4-BE49-F238E27FC236}">
                    <a16:creationId xmlns:a16="http://schemas.microsoft.com/office/drawing/2014/main" id="{1D66542D-1983-408C-8593-B5360ABA2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4811794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0" name="Played 1">
                <a:extLst>
                  <a:ext uri="{FF2B5EF4-FFF2-40B4-BE49-F238E27FC236}">
                    <a16:creationId xmlns:a16="http://schemas.microsoft.com/office/drawing/2014/main" id="{DA3BE1D7-6827-4041-8ED5-07CAE87A7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482275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1" name="Played 6">
                <a:extLst>
                  <a:ext uri="{FF2B5EF4-FFF2-40B4-BE49-F238E27FC236}">
                    <a16:creationId xmlns:a16="http://schemas.microsoft.com/office/drawing/2014/main" id="{86A078F2-0B3D-4F70-A506-E7B8C95BD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4817543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2" name="Played 5">
                <a:extLst>
                  <a:ext uri="{FF2B5EF4-FFF2-40B4-BE49-F238E27FC236}">
                    <a16:creationId xmlns:a16="http://schemas.microsoft.com/office/drawing/2014/main" id="{B4227DE1-5E1F-47D4-84F3-F82DAC00D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4817543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3" name="Played 5">
                <a:extLst>
                  <a:ext uri="{FF2B5EF4-FFF2-40B4-BE49-F238E27FC236}">
                    <a16:creationId xmlns:a16="http://schemas.microsoft.com/office/drawing/2014/main" id="{728FE4CD-134F-40E4-9670-B6A7DC9A2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4" name="Played 6">
                <a:extLst>
                  <a:ext uri="{FF2B5EF4-FFF2-40B4-BE49-F238E27FC236}">
                    <a16:creationId xmlns:a16="http://schemas.microsoft.com/office/drawing/2014/main" id="{3B34905F-2826-4455-89C9-C1A2A9C0B1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5" name="Played 1">
                <a:extLst>
                  <a:ext uri="{FF2B5EF4-FFF2-40B4-BE49-F238E27FC236}">
                    <a16:creationId xmlns:a16="http://schemas.microsoft.com/office/drawing/2014/main" id="{214E80A2-2648-4382-9450-1DA1D450C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47710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6" name="Played 2">
                <a:extLst>
                  <a:ext uri="{FF2B5EF4-FFF2-40B4-BE49-F238E27FC236}">
                    <a16:creationId xmlns:a16="http://schemas.microsoft.com/office/drawing/2014/main" id="{08F849B7-2812-47B4-A818-C08C982EC5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62306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7" name="Played 3">
                <a:extLst>
                  <a:ext uri="{FF2B5EF4-FFF2-40B4-BE49-F238E27FC236}">
                    <a16:creationId xmlns:a16="http://schemas.microsoft.com/office/drawing/2014/main" id="{2E89399A-3F70-4149-B714-AEA31B3EB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6902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8" name="Played 1">
                <a:extLst>
                  <a:ext uri="{FF2B5EF4-FFF2-40B4-BE49-F238E27FC236}">
                    <a16:creationId xmlns:a16="http://schemas.microsoft.com/office/drawing/2014/main" id="{824DB47E-20CF-468E-AB49-2756484A5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9" name="Played 1">
                <a:extLst>
                  <a:ext uri="{FF2B5EF4-FFF2-40B4-BE49-F238E27FC236}">
                    <a16:creationId xmlns:a16="http://schemas.microsoft.com/office/drawing/2014/main" id="{71D5D3F6-E996-4B4E-9D98-9905CBB25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3896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0" name="Played 1">
                <a:extLst>
                  <a:ext uri="{FF2B5EF4-FFF2-40B4-BE49-F238E27FC236}">
                    <a16:creationId xmlns:a16="http://schemas.microsoft.com/office/drawing/2014/main" id="{2D39A2EA-B826-49D0-847C-BE5F072D7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95744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1" name="Played 1">
                <a:extLst>
                  <a:ext uri="{FF2B5EF4-FFF2-40B4-BE49-F238E27FC236}">
                    <a16:creationId xmlns:a16="http://schemas.microsoft.com/office/drawing/2014/main" id="{2AC989F9-604F-4C1B-8283-6E8CD0F54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511754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2" name="Played 1">
                <a:extLst>
                  <a:ext uri="{FF2B5EF4-FFF2-40B4-BE49-F238E27FC236}">
                    <a16:creationId xmlns:a16="http://schemas.microsoft.com/office/drawing/2014/main" id="{F7EB4C9F-A69D-47D7-A0BB-F07F9687F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7009" y="5411692"/>
                <a:ext cx="619841" cy="868936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grpSp>
        <p:nvGrpSpPr>
          <p:cNvPr id="173" name="!!Player 3">
            <a:extLst>
              <a:ext uri="{FF2B5EF4-FFF2-40B4-BE49-F238E27FC236}">
                <a16:creationId xmlns:a16="http://schemas.microsoft.com/office/drawing/2014/main" id="{049F80F8-0EDF-4B6B-BC29-4B04680A97D3}"/>
              </a:ext>
            </a:extLst>
          </p:cNvPr>
          <p:cNvGrpSpPr/>
          <p:nvPr/>
        </p:nvGrpSpPr>
        <p:grpSpPr>
          <a:xfrm rot="10800000">
            <a:off x="3714516" y="-2428105"/>
            <a:ext cx="4411882" cy="2205940"/>
            <a:chOff x="3714516" y="422402"/>
            <a:chExt cx="4411882" cy="220594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5FC89723-1D97-48E1-8622-AD1B49B27D59}"/>
                </a:ext>
              </a:extLst>
            </p:cNvPr>
            <p:cNvSpPr/>
            <p:nvPr/>
          </p:nvSpPr>
          <p:spPr>
            <a:xfrm>
              <a:off x="3714516" y="422402"/>
              <a:ext cx="4411882" cy="2205940"/>
            </a:xfrm>
            <a:custGeom>
              <a:avLst/>
              <a:gdLst>
                <a:gd name="connsiteX0" fmla="*/ 2801257 w 5602514"/>
                <a:gd name="connsiteY0" fmla="*/ 0 h 2801257"/>
                <a:gd name="connsiteX1" fmla="*/ 5602514 w 5602514"/>
                <a:gd name="connsiteY1" fmla="*/ 2801257 h 2801257"/>
                <a:gd name="connsiteX2" fmla="*/ 0 w 5602514"/>
                <a:gd name="connsiteY2" fmla="*/ 2801257 h 2801257"/>
                <a:gd name="connsiteX3" fmla="*/ 2801257 w 5602514"/>
                <a:gd name="connsiteY3" fmla="*/ 0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2514" h="2801257">
                  <a:moveTo>
                    <a:pt x="2801257" y="0"/>
                  </a:moveTo>
                  <a:cubicBezTo>
                    <a:pt x="4348349" y="0"/>
                    <a:pt x="5602514" y="1254165"/>
                    <a:pt x="5602514" y="2801257"/>
                  </a:cubicBezTo>
                  <a:lnTo>
                    <a:pt x="0" y="2801257"/>
                  </a:lnTo>
                  <a:cubicBezTo>
                    <a:pt x="0" y="1254165"/>
                    <a:pt x="1254165" y="0"/>
                    <a:pt x="280125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A401DF5-47A1-45A0-A740-A56225F6AD94}"/>
                </a:ext>
              </a:extLst>
            </p:cNvPr>
            <p:cNvGrpSpPr/>
            <p:nvPr/>
          </p:nvGrpSpPr>
          <p:grpSpPr>
            <a:xfrm>
              <a:off x="3995459" y="585224"/>
              <a:ext cx="3849996" cy="1882938"/>
              <a:chOff x="4273954" y="585224"/>
              <a:chExt cx="3849996" cy="1882938"/>
            </a:xfrm>
          </p:grpSpPr>
          <p:pic>
            <p:nvPicPr>
              <p:cNvPr id="176" name="Played 6">
                <a:extLst>
                  <a:ext uri="{FF2B5EF4-FFF2-40B4-BE49-F238E27FC236}">
                    <a16:creationId xmlns:a16="http://schemas.microsoft.com/office/drawing/2014/main" id="{A6C312DC-46EC-4AE3-B6D0-D66A38621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585224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7" name="Played 2">
                <a:extLst>
                  <a:ext uri="{FF2B5EF4-FFF2-40B4-BE49-F238E27FC236}">
                    <a16:creationId xmlns:a16="http://schemas.microsoft.com/office/drawing/2014/main" id="{A0373804-11BB-4767-A7DA-4247FB37E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860636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9" name="Played 2">
                <a:extLst>
                  <a:ext uri="{FF2B5EF4-FFF2-40B4-BE49-F238E27FC236}">
                    <a16:creationId xmlns:a16="http://schemas.microsoft.com/office/drawing/2014/main" id="{9E84B635-DCF7-4DCC-BB07-6DBF9E730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087787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1" name="Played 6">
                <a:extLst>
                  <a:ext uri="{FF2B5EF4-FFF2-40B4-BE49-F238E27FC236}">
                    <a16:creationId xmlns:a16="http://schemas.microsoft.com/office/drawing/2014/main" id="{8FE3AFE9-432D-473C-AA68-57A71EB8F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860636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7" name="Played 6">
                <a:extLst>
                  <a:ext uri="{FF2B5EF4-FFF2-40B4-BE49-F238E27FC236}">
                    <a16:creationId xmlns:a16="http://schemas.microsoft.com/office/drawing/2014/main" id="{B202B539-EC01-49EE-BDD6-96DBF4E40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087787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8" name="Played 6">
                <a:extLst>
                  <a:ext uri="{FF2B5EF4-FFF2-40B4-BE49-F238E27FC236}">
                    <a16:creationId xmlns:a16="http://schemas.microsoft.com/office/drawing/2014/main" id="{A4A99299-F08A-4FBA-9D02-59E5E0485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314939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9" name="Played 2">
                <a:extLst>
                  <a:ext uri="{FF2B5EF4-FFF2-40B4-BE49-F238E27FC236}">
                    <a16:creationId xmlns:a16="http://schemas.microsoft.com/office/drawing/2014/main" id="{2C1B0926-1125-4C94-B9E5-97C03585C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314939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0" name="Played 2">
                <a:extLst>
                  <a:ext uri="{FF2B5EF4-FFF2-40B4-BE49-F238E27FC236}">
                    <a16:creationId xmlns:a16="http://schemas.microsoft.com/office/drawing/2014/main" id="{695D3455-C4B4-4AD5-A661-600EAC683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1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1" name="Played 6">
                <a:extLst>
                  <a:ext uri="{FF2B5EF4-FFF2-40B4-BE49-F238E27FC236}">
                    <a16:creationId xmlns:a16="http://schemas.microsoft.com/office/drawing/2014/main" id="{B948F814-DA5F-460D-AC4F-F8A02CBD6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2" name="Played 2">
                <a:extLst>
                  <a:ext uri="{FF2B5EF4-FFF2-40B4-BE49-F238E27FC236}">
                    <a16:creationId xmlns:a16="http://schemas.microsoft.com/office/drawing/2014/main" id="{49AC8D59-E57D-469E-B5D3-9714DB8DE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8802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3" name="Played 3">
                <a:extLst>
                  <a:ext uri="{FF2B5EF4-FFF2-40B4-BE49-F238E27FC236}">
                    <a16:creationId xmlns:a16="http://schemas.microsoft.com/office/drawing/2014/main" id="{FEDF908A-0335-42BD-A098-6AACC01E7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1534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4" name="Played 1">
                <a:extLst>
                  <a:ext uri="{FF2B5EF4-FFF2-40B4-BE49-F238E27FC236}">
                    <a16:creationId xmlns:a16="http://schemas.microsoft.com/office/drawing/2014/main" id="{2C7D87AA-D724-4BDD-9280-C0B422E4A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6070" y="1551183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5" name="Played 1">
                <a:extLst>
                  <a:ext uri="{FF2B5EF4-FFF2-40B4-BE49-F238E27FC236}">
                    <a16:creationId xmlns:a16="http://schemas.microsoft.com/office/drawing/2014/main" id="{592F9057-492F-4E53-8C22-F550E9C2A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73954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6" name="Played 1">
                <a:extLst>
                  <a:ext uri="{FF2B5EF4-FFF2-40B4-BE49-F238E27FC236}">
                    <a16:creationId xmlns:a16="http://schemas.microsoft.com/office/drawing/2014/main" id="{7E02524E-6428-46EF-B44F-7E12F992C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8848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7" name="Played 1">
                <a:extLst>
                  <a:ext uri="{FF2B5EF4-FFF2-40B4-BE49-F238E27FC236}">
                    <a16:creationId xmlns:a16="http://schemas.microsoft.com/office/drawing/2014/main" id="{20277E57-4517-4418-9CBC-F86BCA37E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6070" y="1782821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8" name="Played 1">
                <a:extLst>
                  <a:ext uri="{FF2B5EF4-FFF2-40B4-BE49-F238E27FC236}">
                    <a16:creationId xmlns:a16="http://schemas.microsoft.com/office/drawing/2014/main" id="{46E7B7E3-5123-48D4-84F9-026462999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7719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99" name="Played 1">
                <a:extLst>
                  <a:ext uri="{FF2B5EF4-FFF2-40B4-BE49-F238E27FC236}">
                    <a16:creationId xmlns:a16="http://schemas.microsoft.com/office/drawing/2014/main" id="{ACDBDE32-6FE0-4F77-ABF4-CD26154B6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35836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0" name="Played 3">
                <a:extLst>
                  <a:ext uri="{FF2B5EF4-FFF2-40B4-BE49-F238E27FC236}">
                    <a16:creationId xmlns:a16="http://schemas.microsoft.com/office/drawing/2014/main" id="{83E443D1-1E2A-421F-8345-FFFE983B4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313775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1" name="Played 3">
                <a:extLst>
                  <a:ext uri="{FF2B5EF4-FFF2-40B4-BE49-F238E27FC236}">
                    <a16:creationId xmlns:a16="http://schemas.microsoft.com/office/drawing/2014/main" id="{D6DF6C8F-24B4-4EF3-B3DF-54A448FDF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544908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2" name="Played 3">
                <a:extLst>
                  <a:ext uri="{FF2B5EF4-FFF2-40B4-BE49-F238E27FC236}">
                    <a16:creationId xmlns:a16="http://schemas.microsoft.com/office/drawing/2014/main" id="{EF2B75F7-649D-4A68-8D1A-DCBBCAF19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18522" y="178389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3" name="Played 1">
                <a:extLst>
                  <a:ext uri="{FF2B5EF4-FFF2-40B4-BE49-F238E27FC236}">
                    <a16:creationId xmlns:a16="http://schemas.microsoft.com/office/drawing/2014/main" id="{4DD251E7-F955-4EE5-8D6C-49E4EB011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6777" y="1039250"/>
                <a:ext cx="488114" cy="684272"/>
              </a:xfrm>
              <a:prstGeom prst="roundRect">
                <a:avLst>
                  <a:gd name="adj" fmla="val 434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4566" cap="flat">
                <a:noFill/>
                <a:prstDash val="solid"/>
                <a:miter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CFB085FA-B274-4185-BB5D-EA5A5E5AA9FF}"/>
              </a:ext>
            </a:extLst>
          </p:cNvPr>
          <p:cNvSpPr/>
          <p:nvPr/>
        </p:nvSpPr>
        <p:spPr>
          <a:xfrm>
            <a:off x="718861" y="5961326"/>
            <a:ext cx="1262170" cy="332944"/>
          </a:xfrm>
          <a:prstGeom prst="roundRect">
            <a:avLst>
              <a:gd name="adj" fmla="val 7131"/>
            </a:avLst>
          </a:prstGeom>
          <a:solidFill>
            <a:schemeClr val="bg1"/>
          </a:solidFill>
          <a:ln w="95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309826-D6B8-4E73-8B3A-4A65C554ACF2}"/>
              </a:ext>
            </a:extLst>
          </p:cNvPr>
          <p:cNvSpPr/>
          <p:nvPr/>
        </p:nvSpPr>
        <p:spPr>
          <a:xfrm>
            <a:off x="305548" y="1984265"/>
            <a:ext cx="1647768" cy="448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1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Build Phase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1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2</a:t>
            </a:r>
          </a:p>
          <a:p>
            <a:pPr algn="r">
              <a:spcBef>
                <a:spcPts val="1800"/>
              </a:spcBef>
              <a:spcAft>
                <a:spcPts val="600"/>
              </a:spcAft>
            </a:pPr>
            <a:r>
              <a:rPr lang="en-GB" sz="11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Event Phase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1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2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3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4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5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6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Round 7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chemeClr val="tx2"/>
                </a:solidFill>
              </a:rPr>
              <a:t>Scoring</a:t>
            </a:r>
            <a:endParaRPr lang="en-GB" sz="1100" dirty="0">
              <a:solidFill>
                <a:schemeClr val="tx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66D691-2205-43C8-9B3A-240D6063B995}"/>
              </a:ext>
            </a:extLst>
          </p:cNvPr>
          <p:cNvGrpSpPr/>
          <p:nvPr/>
        </p:nvGrpSpPr>
        <p:grpSpPr>
          <a:xfrm>
            <a:off x="3823721" y="2843888"/>
            <a:ext cx="2272279" cy="3283909"/>
            <a:chOff x="3823721" y="2041716"/>
            <a:chExt cx="2272279" cy="408608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DF1BC33-1298-4822-B4EC-5EC8A23F19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721" y="2041716"/>
              <a:ext cx="0" cy="4086082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ACD2DE2-E5DD-423E-8DE2-C26E5BBC72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9136" y="2041716"/>
              <a:ext cx="0" cy="4086082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C71541B-4200-48B1-9949-78F891B1DB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2041716"/>
              <a:ext cx="0" cy="4086082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9AC637E6-B13A-46A7-B7F1-C181DB383FE3}"/>
              </a:ext>
            </a:extLst>
          </p:cNvPr>
          <p:cNvSpPr txBox="1"/>
          <p:nvPr/>
        </p:nvSpPr>
        <p:spPr>
          <a:xfrm>
            <a:off x="9725937" y="1597581"/>
            <a:ext cx="2070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POWER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1FD2E35-6BDD-4407-8193-80C1EBDFDD20}"/>
              </a:ext>
            </a:extLst>
          </p:cNvPr>
          <p:cNvSpPr txBox="1"/>
          <p:nvPr/>
        </p:nvSpPr>
        <p:spPr>
          <a:xfrm>
            <a:off x="9725937" y="2102628"/>
            <a:ext cx="2070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rPr>
              <a:t>Impact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125F7B4-9497-4FA2-987C-4799B704DE2D}"/>
              </a:ext>
            </a:extLst>
          </p:cNvPr>
          <p:cNvSpPr txBox="1"/>
          <p:nvPr/>
        </p:nvSpPr>
        <p:spPr>
          <a:xfrm>
            <a:off x="2735910" y="1597581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6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AEFE4E5-B858-49F6-95DC-C70A667BC2BA}"/>
              </a:ext>
            </a:extLst>
          </p:cNvPr>
          <p:cNvSpPr txBox="1"/>
          <p:nvPr/>
        </p:nvSpPr>
        <p:spPr>
          <a:xfrm>
            <a:off x="3853556" y="1597581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15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A3BFC6C-DBAC-4864-85A7-B04EBBB3CBF1}"/>
              </a:ext>
            </a:extLst>
          </p:cNvPr>
          <p:cNvSpPr txBox="1"/>
          <p:nvPr/>
        </p:nvSpPr>
        <p:spPr>
          <a:xfrm>
            <a:off x="4971201" y="1597581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28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F62D5CC-4C84-4C9B-BDB2-A93A299BD427}"/>
              </a:ext>
            </a:extLst>
          </p:cNvPr>
          <p:cNvSpPr txBox="1"/>
          <p:nvPr/>
        </p:nvSpPr>
        <p:spPr>
          <a:xfrm>
            <a:off x="6088845" y="1597581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24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Graphic 24" descr="Plus">
            <a:extLst>
              <a:ext uri="{FF2B5EF4-FFF2-40B4-BE49-F238E27FC236}">
                <a16:creationId xmlns:a16="http://schemas.microsoft.com/office/drawing/2014/main" id="{F1657A17-3585-4A19-A527-4068D60563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677173" y="1692982"/>
            <a:ext cx="332420" cy="332418"/>
          </a:xfrm>
          <a:prstGeom prst="rect">
            <a:avLst/>
          </a:prstGeom>
        </p:spPr>
      </p:pic>
      <p:pic>
        <p:nvPicPr>
          <p:cNvPr id="131" name="Graphic 130" descr="Plus">
            <a:extLst>
              <a:ext uri="{FF2B5EF4-FFF2-40B4-BE49-F238E27FC236}">
                <a16:creationId xmlns:a16="http://schemas.microsoft.com/office/drawing/2014/main" id="{D9926680-3C93-4C6F-A3F7-0B566DDB1C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794819" y="1692982"/>
            <a:ext cx="332420" cy="332418"/>
          </a:xfrm>
          <a:prstGeom prst="rect">
            <a:avLst/>
          </a:prstGeom>
        </p:spPr>
      </p:pic>
      <p:pic>
        <p:nvPicPr>
          <p:cNvPr id="132" name="Graphic 131" descr="Plus">
            <a:extLst>
              <a:ext uri="{FF2B5EF4-FFF2-40B4-BE49-F238E27FC236}">
                <a16:creationId xmlns:a16="http://schemas.microsoft.com/office/drawing/2014/main" id="{56A98620-BB1D-4CA6-9D24-928A1C49D4C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912463" y="1692982"/>
            <a:ext cx="332420" cy="3324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887C311-1A28-41E4-A765-D6094C58C84B}"/>
              </a:ext>
            </a:extLst>
          </p:cNvPr>
          <p:cNvGrpSpPr/>
          <p:nvPr/>
        </p:nvGrpSpPr>
        <p:grpSpPr>
          <a:xfrm>
            <a:off x="8464446" y="1661401"/>
            <a:ext cx="331890" cy="395580"/>
            <a:chOff x="7243454" y="1651684"/>
            <a:chExt cx="331890" cy="395580"/>
          </a:xfrm>
        </p:grpSpPr>
        <p:pic>
          <p:nvPicPr>
            <p:cNvPr id="30" name="Graphic 29" descr="Minus">
              <a:extLst>
                <a:ext uri="{FF2B5EF4-FFF2-40B4-BE49-F238E27FC236}">
                  <a16:creationId xmlns:a16="http://schemas.microsoft.com/office/drawing/2014/main" id="{C5F1EF0B-9D31-4503-BF49-1898F81C44C0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7243454" y="1651684"/>
              <a:ext cx="331890" cy="331890"/>
            </a:xfrm>
            <a:prstGeom prst="rect">
              <a:avLst/>
            </a:prstGeom>
          </p:spPr>
        </p:pic>
        <p:pic>
          <p:nvPicPr>
            <p:cNvPr id="133" name="Graphic 132" descr="Minus">
              <a:extLst>
                <a:ext uri="{FF2B5EF4-FFF2-40B4-BE49-F238E27FC236}">
                  <a16:creationId xmlns:a16="http://schemas.microsoft.com/office/drawing/2014/main" id="{6A14D5C2-E22D-452B-BABC-4674E2385A3A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7243454" y="1715374"/>
              <a:ext cx="331890" cy="331890"/>
            </a:xfrm>
            <a:prstGeom prst="rect">
              <a:avLst/>
            </a:prstGeom>
          </p:spPr>
        </p:pic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9998AF3F-A12B-4F73-AD9F-88EBC31230FE}"/>
              </a:ext>
            </a:extLst>
          </p:cNvPr>
          <p:cNvSpPr txBox="1"/>
          <p:nvPr/>
        </p:nvSpPr>
        <p:spPr>
          <a:xfrm>
            <a:off x="8766491" y="1597581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73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AF2262F-09C3-4227-AFC9-97946B75DB7E}"/>
              </a:ext>
            </a:extLst>
          </p:cNvPr>
          <p:cNvSpPr txBox="1"/>
          <p:nvPr/>
        </p:nvSpPr>
        <p:spPr>
          <a:xfrm>
            <a:off x="2735910" y="2102628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rPr>
              <a:t>4</a:t>
            </a:r>
            <a:endParaRPr lang="en-GB" sz="2800" b="1" cap="all" dirty="0">
              <a:solidFill>
                <a:srgbClr val="CF2A3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80FA12C-988C-49DE-B88E-97CAB91EA590}"/>
              </a:ext>
            </a:extLst>
          </p:cNvPr>
          <p:cNvSpPr txBox="1"/>
          <p:nvPr/>
        </p:nvSpPr>
        <p:spPr>
          <a:xfrm>
            <a:off x="3853556" y="2102628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rPr>
              <a:t>3</a:t>
            </a:r>
            <a:endParaRPr lang="en-GB" sz="2800" b="1" cap="all" dirty="0">
              <a:solidFill>
                <a:srgbClr val="CF2A3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3C2501C-16CC-41BB-B9BB-9266F0726830}"/>
              </a:ext>
            </a:extLst>
          </p:cNvPr>
          <p:cNvSpPr txBox="1"/>
          <p:nvPr/>
        </p:nvSpPr>
        <p:spPr>
          <a:xfrm>
            <a:off x="4971201" y="2102628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rPr>
              <a:t>21</a:t>
            </a:r>
            <a:endParaRPr lang="en-GB" sz="2800" b="1" cap="all" dirty="0">
              <a:solidFill>
                <a:srgbClr val="CF2A3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5622CA8-E563-43A4-884F-8D543863EE01}"/>
              </a:ext>
            </a:extLst>
          </p:cNvPr>
          <p:cNvSpPr txBox="1"/>
          <p:nvPr/>
        </p:nvSpPr>
        <p:spPr>
          <a:xfrm>
            <a:off x="6088845" y="2102628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rPr>
              <a:t>6</a:t>
            </a:r>
            <a:endParaRPr lang="en-GB" sz="2800" b="1" cap="all" dirty="0">
              <a:solidFill>
                <a:srgbClr val="CF2A3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9" name="Graphic 138" descr="Plus">
            <a:extLst>
              <a:ext uri="{FF2B5EF4-FFF2-40B4-BE49-F238E27FC236}">
                <a16:creationId xmlns:a16="http://schemas.microsoft.com/office/drawing/2014/main" id="{C0DE31AB-A186-4EAA-B488-4C4D6A8AEF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677173" y="2198029"/>
            <a:ext cx="332420" cy="332418"/>
          </a:xfrm>
          <a:prstGeom prst="rect">
            <a:avLst/>
          </a:prstGeom>
        </p:spPr>
      </p:pic>
      <p:pic>
        <p:nvPicPr>
          <p:cNvPr id="140" name="Graphic 139" descr="Plus">
            <a:extLst>
              <a:ext uri="{FF2B5EF4-FFF2-40B4-BE49-F238E27FC236}">
                <a16:creationId xmlns:a16="http://schemas.microsoft.com/office/drawing/2014/main" id="{6791D2A8-A971-4ED2-BF5F-97C37A29D4E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794819" y="2198029"/>
            <a:ext cx="332420" cy="332418"/>
          </a:xfrm>
          <a:prstGeom prst="rect">
            <a:avLst/>
          </a:prstGeom>
        </p:spPr>
      </p:pic>
      <p:pic>
        <p:nvPicPr>
          <p:cNvPr id="141" name="Graphic 140" descr="Plus">
            <a:extLst>
              <a:ext uri="{FF2B5EF4-FFF2-40B4-BE49-F238E27FC236}">
                <a16:creationId xmlns:a16="http://schemas.microsoft.com/office/drawing/2014/main" id="{FD697496-E2D0-42C3-B051-1386C21A8A7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912463" y="2198029"/>
            <a:ext cx="332420" cy="332418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A6E6BCE-008C-42A9-914F-63D4287AF3DD}"/>
              </a:ext>
            </a:extLst>
          </p:cNvPr>
          <p:cNvGrpSpPr/>
          <p:nvPr/>
        </p:nvGrpSpPr>
        <p:grpSpPr>
          <a:xfrm>
            <a:off x="8464446" y="2166448"/>
            <a:ext cx="331890" cy="395580"/>
            <a:chOff x="7243454" y="1651684"/>
            <a:chExt cx="331890" cy="395580"/>
          </a:xfrm>
        </p:grpSpPr>
        <p:pic>
          <p:nvPicPr>
            <p:cNvPr id="143" name="Graphic 142" descr="Minus">
              <a:extLst>
                <a:ext uri="{FF2B5EF4-FFF2-40B4-BE49-F238E27FC236}">
                  <a16:creationId xmlns:a16="http://schemas.microsoft.com/office/drawing/2014/main" id="{24ED7D26-EF89-44FF-A2B2-D48FB0BE850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7243454" y="1651684"/>
              <a:ext cx="331890" cy="331890"/>
            </a:xfrm>
            <a:prstGeom prst="rect">
              <a:avLst/>
            </a:prstGeom>
          </p:spPr>
        </p:pic>
        <p:pic>
          <p:nvPicPr>
            <p:cNvPr id="144" name="Graphic 143" descr="Minus">
              <a:extLst>
                <a:ext uri="{FF2B5EF4-FFF2-40B4-BE49-F238E27FC236}">
                  <a16:creationId xmlns:a16="http://schemas.microsoft.com/office/drawing/2014/main" id="{00407917-41FF-4A8B-A729-B0ED4EC13424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7243454" y="1715374"/>
              <a:ext cx="331890" cy="331890"/>
            </a:xfrm>
            <a:prstGeom prst="rect">
              <a:avLst/>
            </a:prstGeom>
          </p:spPr>
        </p:pic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63AA4ACB-3762-4237-AC3A-D144EE7AE377}"/>
              </a:ext>
            </a:extLst>
          </p:cNvPr>
          <p:cNvSpPr txBox="1"/>
          <p:nvPr/>
        </p:nvSpPr>
        <p:spPr>
          <a:xfrm>
            <a:off x="8766491" y="2102628"/>
            <a:ext cx="109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rPr>
              <a:t>34</a:t>
            </a:r>
            <a:endParaRPr lang="en-GB" sz="2800" b="1" cap="all" dirty="0">
              <a:solidFill>
                <a:srgbClr val="CF2A3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A633DE-CBCE-45C2-9275-3AD4D9C83A01}"/>
              </a:ext>
            </a:extLst>
          </p:cNvPr>
          <p:cNvGrpSpPr/>
          <p:nvPr/>
        </p:nvGrpSpPr>
        <p:grpSpPr>
          <a:xfrm>
            <a:off x="1370847" y="3239644"/>
            <a:ext cx="9450306" cy="2579672"/>
            <a:chOff x="1370847" y="3239644"/>
            <a:chExt cx="9450306" cy="2579672"/>
          </a:xfrm>
        </p:grpSpPr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29C40BB0-B3CE-422A-8E93-8A503957961A}"/>
                </a:ext>
              </a:extLst>
            </p:cNvPr>
            <p:cNvSpPr/>
            <p:nvPr/>
          </p:nvSpPr>
          <p:spPr>
            <a:xfrm>
              <a:off x="1370847" y="3239644"/>
              <a:ext cx="9450306" cy="2579672"/>
            </a:xfrm>
            <a:prstGeom prst="roundRect">
              <a:avLst>
                <a:gd name="adj" fmla="val 1515"/>
              </a:avLst>
            </a:prstGeom>
            <a:solidFill>
              <a:schemeClr val="bg1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52196BB-A8A9-4129-A9D0-BEB358B9353E}"/>
                </a:ext>
              </a:extLst>
            </p:cNvPr>
            <p:cNvSpPr txBox="1"/>
            <p:nvPr/>
          </p:nvSpPr>
          <p:spPr>
            <a:xfrm>
              <a:off x="4009593" y="3585555"/>
              <a:ext cx="47570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cap="all" dirty="0">
                  <a:latin typeface="+mj-lt"/>
                  <a:ea typeface="+mj-ea"/>
                  <a:cs typeface="+mj-cs"/>
                </a:rPr>
                <a:t>Score</a:t>
              </a:r>
              <a:r>
                <a:rPr lang="en-US" sz="2400" dirty="0"/>
                <a:t> = </a:t>
              </a:r>
              <a:r>
                <a:rPr lang="en-US" sz="2800" b="1" cap="all" dirty="0">
                  <a:solidFill>
                    <a:srgbClr val="008237"/>
                  </a:solidFill>
                  <a:latin typeface="+mj-lt"/>
                  <a:ea typeface="+mj-ea"/>
                  <a:cs typeface="+mj-cs"/>
                </a:rPr>
                <a:t>POWER </a:t>
              </a:r>
              <a:r>
                <a:rPr lang="en-US" sz="2400" dirty="0"/>
                <a:t>- </a:t>
              </a:r>
              <a:r>
                <a:rPr lang="en-US" sz="2800" b="1" cap="all" dirty="0">
                  <a:solidFill>
                    <a:srgbClr val="D62122"/>
                  </a:solidFill>
                  <a:latin typeface="+mj-lt"/>
                  <a:ea typeface="+mj-ea"/>
                  <a:cs typeface="+mj-cs"/>
                </a:rPr>
                <a:t>Impact</a:t>
              </a:r>
              <a:endParaRPr lang="en-GB" sz="28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2032B104-8B6B-434F-9D4C-85CD62717B59}"/>
              </a:ext>
            </a:extLst>
          </p:cNvPr>
          <p:cNvSpPr txBox="1"/>
          <p:nvPr/>
        </p:nvSpPr>
        <p:spPr>
          <a:xfrm>
            <a:off x="4009593" y="4259340"/>
            <a:ext cx="4757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Score</a:t>
            </a:r>
            <a:r>
              <a:rPr lang="en-US" sz="2400" dirty="0"/>
              <a:t> = </a:t>
            </a:r>
            <a:r>
              <a:rPr lang="en-US" sz="28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73 </a:t>
            </a:r>
            <a:r>
              <a:rPr lang="en-US" sz="2400" dirty="0"/>
              <a:t>- </a:t>
            </a:r>
            <a:r>
              <a:rPr lang="en-US" sz="28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rPr>
              <a:t>34</a:t>
            </a:r>
            <a:endParaRPr lang="en-GB" sz="2800" b="1" cap="all" dirty="0">
              <a:solidFill>
                <a:srgbClr val="D621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0C9E2B0-C04A-4668-93DB-6046B81B1FF3}"/>
              </a:ext>
            </a:extLst>
          </p:cNvPr>
          <p:cNvSpPr txBox="1"/>
          <p:nvPr/>
        </p:nvSpPr>
        <p:spPr>
          <a:xfrm>
            <a:off x="4009593" y="4843904"/>
            <a:ext cx="4757036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8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Score</a:t>
            </a:r>
            <a:r>
              <a:rPr lang="en-US" sz="2400" dirty="0"/>
              <a:t> = </a:t>
            </a:r>
            <a:r>
              <a:rPr lang="en-US" sz="4400" b="1" cap="all" dirty="0">
                <a:latin typeface="+mj-lt"/>
                <a:ea typeface="+mj-ea"/>
                <a:cs typeface="+mj-cs"/>
              </a:rPr>
              <a:t>39</a:t>
            </a:r>
            <a:endParaRPr lang="en-GB" sz="2800" b="1" cap="all" dirty="0">
              <a:latin typeface="+mj-lt"/>
              <a:ea typeface="+mj-ea"/>
              <a:cs typeface="+mj-cs"/>
            </a:endParaRPr>
          </a:p>
        </p:txBody>
      </p:sp>
      <p:pic>
        <p:nvPicPr>
          <p:cNvPr id="110" name="Played 1">
            <a:extLst>
              <a:ext uri="{FF2B5EF4-FFF2-40B4-BE49-F238E27FC236}">
                <a16:creationId xmlns:a16="http://schemas.microsoft.com/office/drawing/2014/main" id="{3F4767E7-5C76-4DD1-933F-6C317DFFC57F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898991" y="1694256"/>
            <a:ext cx="488800" cy="68523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130" name="Oval 129">
            <a:extLst>
              <a:ext uri="{FF2B5EF4-FFF2-40B4-BE49-F238E27FC236}">
                <a16:creationId xmlns:a16="http://schemas.microsoft.com/office/drawing/2014/main" id="{64BF8991-0074-4782-80B6-E0FD5ED8A1D4}"/>
              </a:ext>
            </a:extLst>
          </p:cNvPr>
          <p:cNvSpPr/>
          <p:nvPr/>
        </p:nvSpPr>
        <p:spPr>
          <a:xfrm>
            <a:off x="-567390" y="-560354"/>
            <a:ext cx="1510366" cy="15103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66B732F-C5DA-4032-804B-7E04DB6A8252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F49321B7-5499-4F64-A45F-0FAD81D6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114" name="!!Hyperlink">
              <a:hlinkClick r:id="rId46" action="ppaction://hlinksldjump"/>
              <a:extLst>
                <a:ext uri="{FF2B5EF4-FFF2-40B4-BE49-F238E27FC236}">
                  <a16:creationId xmlns:a16="http://schemas.microsoft.com/office/drawing/2014/main" id="{99B824F7-E00B-422D-A061-4E70E05A7758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84538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" fill="hold"/>
                                        <p:tgtEl>
                                          <p:spTgt spid="12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26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" fill="hold"/>
                                        <p:tgtEl>
                                          <p:spTgt spid="12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7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" fill="hold"/>
                                        <p:tgtEl>
                                          <p:spTgt spid="12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" fill="hold"/>
                                        <p:tgtEl>
                                          <p:spTgt spid="12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" fill="hold"/>
                                        <p:tgtEl>
                                          <p:spTgt spid="13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13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" fill="hold"/>
                                        <p:tgtEl>
                                          <p:spTgt spid="13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136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" fill="hold"/>
                                        <p:tgtEl>
                                          <p:spTgt spid="13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500" fill="hold"/>
                                        <p:tgtEl>
                                          <p:spTgt spid="137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" fill="hold"/>
                                        <p:tgtEl>
                                          <p:spTgt spid="13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3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138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" fill="hold"/>
                                        <p:tgtEl>
                                          <p:spTgt spid="13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500" fill="hold"/>
                                        <p:tgtEl>
                                          <p:spTgt spid="14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" fill="hold"/>
                                        <p:tgtEl>
                                          <p:spTgt spid="14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10" fill="hold"/>
                                        <p:tgtEl>
                                          <p:spTgt spid="3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3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3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10" fill="hold"/>
                                        <p:tgtEl>
                                          <p:spTgt spid="15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3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3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500" fill="hold"/>
                                        <p:tgtEl>
                                          <p:spTgt spid="151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" fill="hold"/>
                                        <p:tgtEl>
                                          <p:spTgt spid="15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3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500" fill="hold"/>
                                        <p:tgtEl>
                                          <p:spTgt spid="130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10" fill="hold"/>
                                        <p:tgtEl>
                                          <p:spTgt spid="13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4" grpId="1"/>
      <p:bldP spid="124" grpId="2"/>
      <p:bldP spid="126" grpId="0"/>
      <p:bldP spid="126" grpId="1"/>
      <p:bldP spid="126" grpId="2"/>
      <p:bldP spid="127" grpId="0"/>
      <p:bldP spid="127" grpId="1"/>
      <p:bldP spid="127" grpId="2"/>
      <p:bldP spid="128" grpId="0"/>
      <p:bldP spid="128" grpId="1"/>
      <p:bldP spid="128" grpId="2"/>
      <p:bldP spid="134" grpId="0"/>
      <p:bldP spid="134" grpId="1"/>
      <p:bldP spid="134" grpId="2"/>
      <p:bldP spid="135" grpId="0"/>
      <p:bldP spid="135" grpId="1"/>
      <p:bldP spid="135" grpId="2"/>
      <p:bldP spid="136" grpId="0"/>
      <p:bldP spid="136" grpId="1"/>
      <p:bldP spid="136" grpId="2"/>
      <p:bldP spid="137" grpId="0"/>
      <p:bldP spid="137" grpId="1"/>
      <p:bldP spid="137" grpId="2"/>
      <p:bldP spid="138" grpId="0"/>
      <p:bldP spid="138" grpId="1"/>
      <p:bldP spid="138" grpId="2"/>
      <p:bldP spid="145" grpId="0"/>
      <p:bldP spid="145" grpId="1"/>
      <p:bldP spid="145" grpId="2"/>
      <p:bldP spid="150" grpId="0"/>
      <p:bldP spid="150" grpId="1"/>
      <p:bldP spid="150" grpId="2"/>
      <p:bldP spid="151" grpId="0"/>
      <p:bldP spid="151" grpId="1"/>
      <p:bldP spid="151" grpId="2"/>
      <p:bldP spid="130" grpId="0" animBg="1"/>
      <p:bldP spid="130" grpId="1" animBg="1"/>
      <p:bldP spid="13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picture containing mountain&#10;&#10;Description automatically generated">
            <a:extLst>
              <a:ext uri="{FF2B5EF4-FFF2-40B4-BE49-F238E27FC236}">
                <a16:creationId xmlns:a16="http://schemas.microsoft.com/office/drawing/2014/main" id="{78B4B390-A387-4FCF-94F2-F637BDD03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54" name="Picture 53" descr="A picture containing cake, birthday, indoor, decorated&#10;&#10;Description automatically generated">
            <a:extLst>
              <a:ext uri="{FF2B5EF4-FFF2-40B4-BE49-F238E27FC236}">
                <a16:creationId xmlns:a16="http://schemas.microsoft.com/office/drawing/2014/main" id="{87872C7B-CE1D-4120-AECA-16507B3407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613"/>
            <a:ext cx="12192000" cy="6664387"/>
          </a:xfrm>
          <a:prstGeom prst="rect">
            <a:avLst/>
          </a:prstGeom>
          <a:effectLst>
            <a:outerShdw blurRad="317500" dist="508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12108F00-6CB7-444E-A269-A6372DBB7C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095"/>
            <a:ext cx="12192000" cy="3289905"/>
          </a:xfrm>
          <a:prstGeom prst="rect">
            <a:avLst/>
          </a:prstGeom>
          <a:effectLst>
            <a:outerShdw blurRad="317500" dist="508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CF92F20-BDE5-4A7D-A2BB-897FCB7651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Graphic 9">
            <a:extLst>
              <a:ext uri="{FF2B5EF4-FFF2-40B4-BE49-F238E27FC236}">
                <a16:creationId xmlns:a16="http://schemas.microsoft.com/office/drawing/2014/main" id="{1AC66AD8-AC1F-4F43-9177-B44D7DAF29D6}"/>
              </a:ext>
            </a:extLst>
          </p:cNvPr>
          <p:cNvSpPr/>
          <p:nvPr/>
        </p:nvSpPr>
        <p:spPr>
          <a:xfrm rot="9000000">
            <a:off x="7290451" y="2910286"/>
            <a:ext cx="8145767" cy="5609427"/>
          </a:xfrm>
          <a:custGeom>
            <a:avLst/>
            <a:gdLst>
              <a:gd name="connsiteX0" fmla="*/ 1664191 w 2365029"/>
              <a:gd name="connsiteY0" fmla="*/ 1338688 h 1628632"/>
              <a:gd name="connsiteX1" fmla="*/ 1703243 w 2365029"/>
              <a:gd name="connsiteY1" fmla="*/ 1340593 h 1628632"/>
              <a:gd name="connsiteX2" fmla="*/ 2251883 w 2365029"/>
              <a:gd name="connsiteY2" fmla="*/ 1095801 h 1628632"/>
              <a:gd name="connsiteX3" fmla="*/ 2362374 w 2365029"/>
              <a:gd name="connsiteY3" fmla="*/ 811956 h 1628632"/>
              <a:gd name="connsiteX4" fmla="*/ 2343324 w 2365029"/>
              <a:gd name="connsiteY4" fmla="*/ 607168 h 1628632"/>
              <a:gd name="connsiteX5" fmla="*/ 2303318 w 2365029"/>
              <a:gd name="connsiteY5" fmla="*/ 511918 h 1628632"/>
              <a:gd name="connsiteX6" fmla="*/ 2174731 w 2365029"/>
              <a:gd name="connsiteY6" fmla="*/ 362376 h 1628632"/>
              <a:gd name="connsiteX7" fmla="*/ 1768966 w 2365029"/>
              <a:gd name="connsiteY7" fmla="*/ 265221 h 1628632"/>
              <a:gd name="connsiteX8" fmla="*/ 1335578 w 2365029"/>
              <a:gd name="connsiteY8" fmla="*/ 422383 h 1628632"/>
              <a:gd name="connsiteX9" fmla="*/ 1131743 w 2365029"/>
              <a:gd name="connsiteY9" fmla="*/ 368091 h 1628632"/>
              <a:gd name="connsiteX10" fmla="*/ 1002203 w 2365029"/>
              <a:gd name="connsiteY10" fmla="*/ 279508 h 1628632"/>
              <a:gd name="connsiteX11" fmla="*/ 710738 w 2365029"/>
              <a:gd name="connsiteY11" fmla="*/ 52813 h 1628632"/>
              <a:gd name="connsiteX12" fmla="*/ 558338 w 2365029"/>
              <a:gd name="connsiteY12" fmla="*/ 3283 h 1628632"/>
              <a:gd name="connsiteX13" fmla="*/ 361171 w 2365029"/>
              <a:gd name="connsiteY13" fmla="*/ 44241 h 1628632"/>
              <a:gd name="connsiteX14" fmla="*/ 313546 w 2365029"/>
              <a:gd name="connsiteY14" fmla="*/ 89008 h 1628632"/>
              <a:gd name="connsiteX15" fmla="*/ 237346 w 2365029"/>
              <a:gd name="connsiteY15" fmla="*/ 343326 h 1628632"/>
              <a:gd name="connsiteX16" fmla="*/ 227821 w 2365029"/>
              <a:gd name="connsiteY16" fmla="*/ 679558 h 1628632"/>
              <a:gd name="connsiteX17" fmla="*/ 173 w 2365029"/>
              <a:gd name="connsiteY17" fmla="*/ 1244391 h 1628632"/>
              <a:gd name="connsiteX18" fmla="*/ 1126 w 2365029"/>
              <a:gd name="connsiteY18" fmla="*/ 1258678 h 1628632"/>
              <a:gd name="connsiteX19" fmla="*/ 398318 w 2365029"/>
              <a:gd name="connsiteY19" fmla="*/ 1623486 h 1628632"/>
              <a:gd name="connsiteX20" fmla="*/ 402128 w 2365029"/>
              <a:gd name="connsiteY20" fmla="*/ 1623486 h 1628632"/>
              <a:gd name="connsiteX21" fmla="*/ 963151 w 2365029"/>
              <a:gd name="connsiteY21" fmla="*/ 1481563 h 1628632"/>
              <a:gd name="connsiteX22" fmla="*/ 1336531 w 2365029"/>
              <a:gd name="connsiteY22" fmla="*/ 1320591 h 1628632"/>
              <a:gd name="connsiteX23" fmla="*/ 1378441 w 2365029"/>
              <a:gd name="connsiteY23" fmla="*/ 1316781 h 1628632"/>
              <a:gd name="connsiteX24" fmla="*/ 1664191 w 2365029"/>
              <a:gd name="connsiteY24" fmla="*/ 1338688 h 162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5029" h="1628632">
                <a:moveTo>
                  <a:pt x="1664191" y="1338688"/>
                </a:moveTo>
                <a:cubicBezTo>
                  <a:pt x="1677526" y="1339641"/>
                  <a:pt x="1690861" y="1340593"/>
                  <a:pt x="1703243" y="1340593"/>
                </a:cubicBezTo>
                <a:cubicBezTo>
                  <a:pt x="1913746" y="1346308"/>
                  <a:pt x="2126153" y="1258678"/>
                  <a:pt x="2251883" y="1095801"/>
                </a:cubicBezTo>
                <a:cubicBezTo>
                  <a:pt x="2314749" y="1014838"/>
                  <a:pt x="2352849" y="914826"/>
                  <a:pt x="2362374" y="811956"/>
                </a:cubicBezTo>
                <a:cubicBezTo>
                  <a:pt x="2369041" y="743376"/>
                  <a:pt x="2363326" y="673843"/>
                  <a:pt x="2343324" y="607168"/>
                </a:cubicBezTo>
                <a:cubicBezTo>
                  <a:pt x="2333799" y="574783"/>
                  <a:pt x="2320463" y="542398"/>
                  <a:pt x="2303318" y="511918"/>
                </a:cubicBezTo>
                <a:cubicBezTo>
                  <a:pt x="2271886" y="453816"/>
                  <a:pt x="2227118" y="403333"/>
                  <a:pt x="2174731" y="362376"/>
                </a:cubicBezTo>
                <a:cubicBezTo>
                  <a:pt x="2060431" y="272841"/>
                  <a:pt x="1908031" y="230931"/>
                  <a:pt x="1768966" y="265221"/>
                </a:cubicBezTo>
                <a:cubicBezTo>
                  <a:pt x="1618471" y="302368"/>
                  <a:pt x="1491788" y="418573"/>
                  <a:pt x="1335578" y="422383"/>
                </a:cubicBezTo>
                <a:cubicBezTo>
                  <a:pt x="1264141" y="424288"/>
                  <a:pt x="1195561" y="402381"/>
                  <a:pt x="1131743" y="368091"/>
                </a:cubicBezTo>
                <a:cubicBezTo>
                  <a:pt x="1086023" y="343326"/>
                  <a:pt x="1042208" y="312846"/>
                  <a:pt x="1002203" y="279508"/>
                </a:cubicBezTo>
                <a:cubicBezTo>
                  <a:pt x="906953" y="201403"/>
                  <a:pt x="819323" y="110916"/>
                  <a:pt x="710738" y="52813"/>
                </a:cubicBezTo>
                <a:cubicBezTo>
                  <a:pt x="664066" y="28048"/>
                  <a:pt x="610726" y="9951"/>
                  <a:pt x="558338" y="3283"/>
                </a:cubicBezTo>
                <a:cubicBezTo>
                  <a:pt x="487853" y="-6242"/>
                  <a:pt x="417368" y="4236"/>
                  <a:pt x="361171" y="44241"/>
                </a:cubicBezTo>
                <a:cubicBezTo>
                  <a:pt x="343073" y="56623"/>
                  <a:pt x="326881" y="71863"/>
                  <a:pt x="313546" y="89008"/>
                </a:cubicBezTo>
                <a:cubicBezTo>
                  <a:pt x="258301" y="156636"/>
                  <a:pt x="239251" y="252838"/>
                  <a:pt x="237346" y="343326"/>
                </a:cubicBezTo>
                <a:cubicBezTo>
                  <a:pt x="235441" y="455721"/>
                  <a:pt x="253538" y="570021"/>
                  <a:pt x="227821" y="679558"/>
                </a:cubicBezTo>
                <a:cubicBezTo>
                  <a:pt x="181148" y="879583"/>
                  <a:pt x="-6494" y="1037698"/>
                  <a:pt x="173" y="1244391"/>
                </a:cubicBezTo>
                <a:cubicBezTo>
                  <a:pt x="173" y="1249153"/>
                  <a:pt x="173" y="1253916"/>
                  <a:pt x="1126" y="1258678"/>
                </a:cubicBezTo>
                <a:cubicBezTo>
                  <a:pt x="16366" y="1447273"/>
                  <a:pt x="204961" y="1597768"/>
                  <a:pt x="398318" y="1623486"/>
                </a:cubicBezTo>
                <a:cubicBezTo>
                  <a:pt x="399271" y="1623486"/>
                  <a:pt x="400223" y="1623486"/>
                  <a:pt x="402128" y="1623486"/>
                </a:cubicBezTo>
                <a:cubicBezTo>
                  <a:pt x="598343" y="1649203"/>
                  <a:pt x="791701" y="1574908"/>
                  <a:pt x="963151" y="1481563"/>
                </a:cubicBezTo>
                <a:cubicBezTo>
                  <a:pt x="1082213" y="1415841"/>
                  <a:pt x="1200323" y="1338688"/>
                  <a:pt x="1336531" y="1320591"/>
                </a:cubicBezTo>
                <a:cubicBezTo>
                  <a:pt x="1350818" y="1318686"/>
                  <a:pt x="1364153" y="1317733"/>
                  <a:pt x="1378441" y="1316781"/>
                </a:cubicBezTo>
                <a:cubicBezTo>
                  <a:pt x="1471786" y="1312018"/>
                  <a:pt x="1567988" y="1331068"/>
                  <a:pt x="1664191" y="1338688"/>
                </a:cubicBezTo>
                <a:close/>
              </a:path>
            </a:pathLst>
          </a:custGeom>
          <a:solidFill>
            <a:schemeClr val="accent3">
              <a:alpha val="18000"/>
            </a:schemeClr>
          </a:solidFill>
          <a:ln w="346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B207640-3A35-41BB-9B86-C99F82D5E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Graphic 13">
            <a:extLst>
              <a:ext uri="{FF2B5EF4-FFF2-40B4-BE49-F238E27FC236}">
                <a16:creationId xmlns:a16="http://schemas.microsoft.com/office/drawing/2014/main" id="{FE6C1D75-34D2-4382-9116-67F5D4D1F592}"/>
              </a:ext>
            </a:extLst>
          </p:cNvPr>
          <p:cNvSpPr/>
          <p:nvPr/>
        </p:nvSpPr>
        <p:spPr>
          <a:xfrm flipH="1">
            <a:off x="-3369980" y="-3183938"/>
            <a:ext cx="8592510" cy="5663278"/>
          </a:xfrm>
          <a:custGeom>
            <a:avLst/>
            <a:gdLst>
              <a:gd name="connsiteX0" fmla="*/ 515717 w 8592510"/>
              <a:gd name="connsiteY0" fmla="*/ 5130390 h 5663278"/>
              <a:gd name="connsiteX1" fmla="*/ 861767 w 8592510"/>
              <a:gd name="connsiteY1" fmla="*/ 5383006 h 5663278"/>
              <a:gd name="connsiteX2" fmla="*/ 1072857 w 8592510"/>
              <a:gd name="connsiteY2" fmla="*/ 5483360 h 5663278"/>
              <a:gd name="connsiteX3" fmla="*/ 3924304 w 8592510"/>
              <a:gd name="connsiteY3" fmla="*/ 5293033 h 5663278"/>
              <a:gd name="connsiteX4" fmla="*/ 5529973 w 8592510"/>
              <a:gd name="connsiteY4" fmla="*/ 4922760 h 5663278"/>
              <a:gd name="connsiteX5" fmla="*/ 6779211 w 8592510"/>
              <a:gd name="connsiteY5" fmla="*/ 4870853 h 5663278"/>
              <a:gd name="connsiteX6" fmla="*/ 7246378 w 8592510"/>
              <a:gd name="connsiteY6" fmla="*/ 4767038 h 5663278"/>
              <a:gd name="connsiteX7" fmla="*/ 7737768 w 8592510"/>
              <a:gd name="connsiteY7" fmla="*/ 4507501 h 5663278"/>
              <a:gd name="connsiteX8" fmla="*/ 8578668 w 8592510"/>
              <a:gd name="connsiteY8" fmla="*/ 3016028 h 5663278"/>
              <a:gd name="connsiteX9" fmla="*/ 8592510 w 8592510"/>
              <a:gd name="connsiteY9" fmla="*/ 2728807 h 5663278"/>
              <a:gd name="connsiteX10" fmla="*/ 7734308 w 8592510"/>
              <a:gd name="connsiteY10" fmla="*/ 905127 h 5663278"/>
              <a:gd name="connsiteX11" fmla="*/ 7166787 w 8592510"/>
              <a:gd name="connsiteY11" fmla="*/ 482947 h 5663278"/>
              <a:gd name="connsiteX12" fmla="*/ 6810356 w 8592510"/>
              <a:gd name="connsiteY12" fmla="*/ 306461 h 5663278"/>
              <a:gd name="connsiteX13" fmla="*/ 4221906 w 8592510"/>
              <a:gd name="connsiteY13" fmla="*/ 133437 h 5663278"/>
              <a:gd name="connsiteX14" fmla="*/ 3207981 w 8592510"/>
              <a:gd name="connsiteY14" fmla="*/ 797852 h 5663278"/>
              <a:gd name="connsiteX15" fmla="*/ 2429370 w 8592510"/>
              <a:gd name="connsiteY15" fmla="*/ 2033248 h 5663278"/>
              <a:gd name="connsiteX16" fmla="*/ 1685364 w 8592510"/>
              <a:gd name="connsiteY16" fmla="*/ 2562703 h 5663278"/>
              <a:gd name="connsiteX17" fmla="*/ 1034791 w 8592510"/>
              <a:gd name="connsiteY17" fmla="*/ 2791096 h 5663278"/>
              <a:gd name="connsiteX18" fmla="*/ 287325 w 8592510"/>
              <a:gd name="connsiteY18" fmla="*/ 3254802 h 5663278"/>
              <a:gd name="connsiteX19" fmla="*/ 104 w 8592510"/>
              <a:gd name="connsiteY19" fmla="*/ 4029953 h 5663278"/>
              <a:gd name="connsiteX20" fmla="*/ 515717 w 8592510"/>
              <a:gd name="connsiteY20" fmla="*/ 5130390 h 566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92510" h="5663278">
                <a:moveTo>
                  <a:pt x="515717" y="5130390"/>
                </a:moveTo>
                <a:cubicBezTo>
                  <a:pt x="619532" y="5230745"/>
                  <a:pt x="737189" y="5317257"/>
                  <a:pt x="861767" y="5383006"/>
                </a:cubicBezTo>
                <a:cubicBezTo>
                  <a:pt x="930976" y="5421072"/>
                  <a:pt x="1000186" y="5455677"/>
                  <a:pt x="1072857" y="5483360"/>
                </a:cubicBezTo>
                <a:cubicBezTo>
                  <a:pt x="1986427" y="5860554"/>
                  <a:pt x="3014194" y="5569873"/>
                  <a:pt x="3924304" y="5293033"/>
                </a:cubicBezTo>
                <a:cubicBezTo>
                  <a:pt x="4450299" y="5133851"/>
                  <a:pt x="4979754" y="4971208"/>
                  <a:pt x="5529973" y="4922760"/>
                </a:cubicBezTo>
                <a:cubicBezTo>
                  <a:pt x="5941772" y="4888155"/>
                  <a:pt x="6367413" y="4922760"/>
                  <a:pt x="6779211" y="4870853"/>
                </a:cubicBezTo>
                <a:cubicBezTo>
                  <a:pt x="6938394" y="4850090"/>
                  <a:pt x="7094116" y="4818946"/>
                  <a:pt x="7246378" y="4767038"/>
                </a:cubicBezTo>
                <a:cubicBezTo>
                  <a:pt x="7426324" y="4704749"/>
                  <a:pt x="7588967" y="4618237"/>
                  <a:pt x="7737768" y="4507501"/>
                </a:cubicBezTo>
                <a:cubicBezTo>
                  <a:pt x="8204935" y="4161452"/>
                  <a:pt x="8512919" y="3597391"/>
                  <a:pt x="8578668" y="3016028"/>
                </a:cubicBezTo>
                <a:cubicBezTo>
                  <a:pt x="8589049" y="2919134"/>
                  <a:pt x="8592510" y="2825701"/>
                  <a:pt x="8592510" y="2728807"/>
                </a:cubicBezTo>
                <a:cubicBezTo>
                  <a:pt x="8575208" y="2029787"/>
                  <a:pt x="8236079" y="1382675"/>
                  <a:pt x="7734308" y="905127"/>
                </a:cubicBezTo>
                <a:cubicBezTo>
                  <a:pt x="7561283" y="742484"/>
                  <a:pt x="7370956" y="600603"/>
                  <a:pt x="7166787" y="482947"/>
                </a:cubicBezTo>
                <a:cubicBezTo>
                  <a:pt x="7052591" y="417197"/>
                  <a:pt x="6931473" y="358369"/>
                  <a:pt x="6810356" y="306461"/>
                </a:cubicBezTo>
                <a:cubicBezTo>
                  <a:pt x="6007521" y="-36128"/>
                  <a:pt x="5055886" y="-88035"/>
                  <a:pt x="4221906" y="133437"/>
                </a:cubicBezTo>
                <a:cubicBezTo>
                  <a:pt x="3806647" y="244172"/>
                  <a:pt x="3554031" y="406816"/>
                  <a:pt x="3207981" y="797852"/>
                </a:cubicBezTo>
                <a:cubicBezTo>
                  <a:pt x="2889616" y="1161203"/>
                  <a:pt x="2713131" y="1645673"/>
                  <a:pt x="2429370" y="2033248"/>
                </a:cubicBezTo>
                <a:cubicBezTo>
                  <a:pt x="2232122" y="2303166"/>
                  <a:pt x="1969125" y="2448507"/>
                  <a:pt x="1685364" y="2562703"/>
                </a:cubicBezTo>
                <a:cubicBezTo>
                  <a:pt x="1474274" y="2645755"/>
                  <a:pt x="1249342" y="2711505"/>
                  <a:pt x="1034791" y="2791096"/>
                </a:cubicBezTo>
                <a:cubicBezTo>
                  <a:pt x="754491" y="2894911"/>
                  <a:pt x="491494" y="3022949"/>
                  <a:pt x="287325" y="3254802"/>
                </a:cubicBezTo>
                <a:cubicBezTo>
                  <a:pt x="79695" y="3486655"/>
                  <a:pt x="-3357" y="3760034"/>
                  <a:pt x="104" y="4029953"/>
                </a:cubicBezTo>
                <a:cubicBezTo>
                  <a:pt x="7025" y="4434831"/>
                  <a:pt x="211194" y="4839709"/>
                  <a:pt x="515717" y="5130390"/>
                </a:cubicBezTo>
                <a:close/>
              </a:path>
            </a:pathLst>
          </a:custGeom>
          <a:solidFill>
            <a:schemeClr val="accent2">
              <a:alpha val="18000"/>
            </a:schemeClr>
          </a:solidFill>
          <a:ln w="3460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593E774-73E7-4034-8044-3F13D359D520}"/>
              </a:ext>
            </a:extLst>
          </p:cNvPr>
          <p:cNvSpPr txBox="1"/>
          <p:nvPr/>
        </p:nvSpPr>
        <p:spPr>
          <a:xfrm>
            <a:off x="1143000" y="1125937"/>
            <a:ext cx="3060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CONTENTS</a:t>
            </a:r>
            <a:endParaRPr lang="en-US" sz="3600" b="1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717ADF6-33CE-4A0D-8539-FADA1D87D3CE}"/>
              </a:ext>
            </a:extLst>
          </p:cNvPr>
          <p:cNvGrpSpPr/>
          <p:nvPr/>
        </p:nvGrpSpPr>
        <p:grpSpPr>
          <a:xfrm>
            <a:off x="1143000" y="2244934"/>
            <a:ext cx="2372093" cy="1651563"/>
            <a:chOff x="1143000" y="4070416"/>
            <a:chExt cx="2372093" cy="1651563"/>
          </a:xfrm>
        </p:grpSpPr>
        <p:grpSp>
          <p:nvGrpSpPr>
            <p:cNvPr id="60" name="Rounded Rectangle 21">
              <a:extLst>
                <a:ext uri="{FF2B5EF4-FFF2-40B4-BE49-F238E27FC236}">
                  <a16:creationId xmlns:a16="http://schemas.microsoft.com/office/drawing/2014/main" id="{D7022DA2-1EB8-4329-A385-DC758C325BBB}"/>
                </a:ext>
              </a:extLst>
            </p:cNvPr>
            <p:cNvGrpSpPr/>
            <p:nvPr/>
          </p:nvGrpSpPr>
          <p:grpSpPr>
            <a:xfrm>
              <a:off x="1143000" y="4070416"/>
              <a:ext cx="2372093" cy="1651563"/>
              <a:chOff x="1143000" y="4070416"/>
              <a:chExt cx="2372093" cy="1651563"/>
            </a:xfrm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77035C65-12DA-464F-8E2B-E8E52B45ECE4}"/>
                  </a:ext>
                </a:extLst>
              </p:cNvPr>
              <p:cNvSpPr/>
              <p:nvPr/>
            </p:nvSpPr>
            <p:spPr>
              <a:xfrm>
                <a:off x="1143000" y="4070416"/>
                <a:ext cx="2372093" cy="1651563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C5BC8F7-ADC3-485D-94C6-471B5D0FC5B5}"/>
                  </a:ext>
                </a:extLst>
              </p:cNvPr>
              <p:cNvSpPr/>
              <p:nvPr/>
            </p:nvSpPr>
            <p:spPr>
              <a:xfrm rot="10800000">
                <a:off x="1143000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F94E22A-C3E0-4B68-8EE7-286B2BE26189}"/>
                </a:ext>
              </a:extLst>
            </p:cNvPr>
            <p:cNvSpPr/>
            <p:nvPr/>
          </p:nvSpPr>
          <p:spPr>
            <a:xfrm>
              <a:off x="2702796" y="4302795"/>
              <a:ext cx="584492" cy="1208714"/>
            </a:xfrm>
            <a:custGeom>
              <a:avLst/>
              <a:gdLst>
                <a:gd name="connsiteX0" fmla="*/ 353378 w 728662"/>
                <a:gd name="connsiteY0" fmla="*/ 1506855 h 1506854"/>
                <a:gd name="connsiteX1" fmla="*/ 353378 w 728662"/>
                <a:gd name="connsiteY1" fmla="*/ 582930 h 1506854"/>
                <a:gd name="connsiteX2" fmla="*/ 0 w 728662"/>
                <a:gd name="connsiteY2" fmla="*/ 582930 h 1506854"/>
                <a:gd name="connsiteX3" fmla="*/ 0 w 728662"/>
                <a:gd name="connsiteY3" fmla="*/ 310515 h 1506854"/>
                <a:gd name="connsiteX4" fmla="*/ 162878 w 728662"/>
                <a:gd name="connsiteY4" fmla="*/ 297180 h 1506854"/>
                <a:gd name="connsiteX5" fmla="*/ 294323 w 728662"/>
                <a:gd name="connsiteY5" fmla="*/ 246698 h 1506854"/>
                <a:gd name="connsiteX6" fmla="*/ 432435 w 728662"/>
                <a:gd name="connsiteY6" fmla="*/ 0 h 1506854"/>
                <a:gd name="connsiteX7" fmla="*/ 728663 w 728662"/>
                <a:gd name="connsiteY7" fmla="*/ 0 h 1506854"/>
                <a:gd name="connsiteX8" fmla="*/ 728663 w 728662"/>
                <a:gd name="connsiteY8" fmla="*/ 1506855 h 1506854"/>
                <a:gd name="connsiteX9" fmla="*/ 353378 w 728662"/>
                <a:gd name="connsiteY9" fmla="*/ 1506855 h 150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2" h="1506854">
                  <a:moveTo>
                    <a:pt x="353378" y="1506855"/>
                  </a:moveTo>
                  <a:lnTo>
                    <a:pt x="353378" y="582930"/>
                  </a:lnTo>
                  <a:lnTo>
                    <a:pt x="0" y="582930"/>
                  </a:lnTo>
                  <a:lnTo>
                    <a:pt x="0" y="310515"/>
                  </a:lnTo>
                  <a:cubicBezTo>
                    <a:pt x="60960" y="310515"/>
                    <a:pt x="115253" y="305753"/>
                    <a:pt x="162878" y="297180"/>
                  </a:cubicBezTo>
                  <a:cubicBezTo>
                    <a:pt x="210503" y="288608"/>
                    <a:pt x="254317" y="271463"/>
                    <a:pt x="294323" y="246698"/>
                  </a:cubicBezTo>
                  <a:cubicBezTo>
                    <a:pt x="385762" y="197168"/>
                    <a:pt x="432435" y="115253"/>
                    <a:pt x="432435" y="0"/>
                  </a:cubicBezTo>
                  <a:lnTo>
                    <a:pt x="728663" y="0"/>
                  </a:lnTo>
                  <a:lnTo>
                    <a:pt x="728663" y="1506855"/>
                  </a:lnTo>
                  <a:lnTo>
                    <a:pt x="353378" y="1506855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48A7000-FE02-4620-97ED-91071B72DF19}"/>
                </a:ext>
              </a:extLst>
            </p:cNvPr>
            <p:cNvSpPr txBox="1"/>
            <p:nvPr/>
          </p:nvSpPr>
          <p:spPr>
            <a:xfrm>
              <a:off x="1230475" y="4711531"/>
              <a:ext cx="22349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</a:rPr>
                <a:t>Introduction</a:t>
              </a:r>
              <a:br>
                <a:rPr lang="en-GB" sz="1800" dirty="0">
                  <a:solidFill>
                    <a:schemeClr val="tx1"/>
                  </a:solidFill>
                </a:rPr>
              </a:br>
              <a:r>
                <a:rPr lang="en-GB" sz="1800" dirty="0">
                  <a:solidFill>
                    <a:schemeClr val="tx1"/>
                  </a:solidFill>
                </a:rPr>
                <a:t>to Megawatt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60852C4-99B5-417A-A41E-40014594E3FA}"/>
              </a:ext>
            </a:extLst>
          </p:cNvPr>
          <p:cNvGrpSpPr/>
          <p:nvPr/>
        </p:nvGrpSpPr>
        <p:grpSpPr>
          <a:xfrm>
            <a:off x="3654302" y="2244934"/>
            <a:ext cx="2372093" cy="1651563"/>
            <a:chOff x="3654302" y="4070416"/>
            <a:chExt cx="2372093" cy="165156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FD5DFD7-1136-487C-9D68-F3E0A782331F}"/>
                </a:ext>
              </a:extLst>
            </p:cNvPr>
            <p:cNvSpPr/>
            <p:nvPr/>
          </p:nvSpPr>
          <p:spPr>
            <a:xfrm>
              <a:off x="3654302" y="4070416"/>
              <a:ext cx="2372093" cy="1651563"/>
            </a:xfrm>
            <a:prstGeom prst="roundRect">
              <a:avLst>
                <a:gd name="adj" fmla="val 1515"/>
              </a:avLst>
            </a:prstGeom>
            <a:solidFill>
              <a:schemeClr val="bg1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328D1BD-EE5B-4F0C-8536-54ABCDDDF00F}"/>
                </a:ext>
              </a:extLst>
            </p:cNvPr>
            <p:cNvSpPr/>
            <p:nvPr/>
          </p:nvSpPr>
          <p:spPr>
            <a:xfrm rot="10800000">
              <a:off x="3654302" y="4070416"/>
              <a:ext cx="2372093" cy="65580"/>
            </a:xfrm>
            <a:custGeom>
              <a:avLst/>
              <a:gdLst>
                <a:gd name="connsiteX0" fmla="*/ 0 w 2372093"/>
                <a:gd name="connsiteY0" fmla="*/ 0 h 65580"/>
                <a:gd name="connsiteX1" fmla="*/ 2372093 w 2372093"/>
                <a:gd name="connsiteY1" fmla="*/ 0 h 65580"/>
                <a:gd name="connsiteX2" fmla="*/ 2372093 w 2372093"/>
                <a:gd name="connsiteY2" fmla="*/ 40559 h 65580"/>
                <a:gd name="connsiteX3" fmla="*/ 2347072 w 2372093"/>
                <a:gd name="connsiteY3" fmla="*/ 65580 h 65580"/>
                <a:gd name="connsiteX4" fmla="*/ 25021 w 2372093"/>
                <a:gd name="connsiteY4" fmla="*/ 65580 h 65580"/>
                <a:gd name="connsiteX5" fmla="*/ 0 w 2372093"/>
                <a:gd name="connsiteY5" fmla="*/ 40559 h 6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2093" h="65580">
                  <a:moveTo>
                    <a:pt x="0" y="0"/>
                  </a:moveTo>
                  <a:lnTo>
                    <a:pt x="2372093" y="0"/>
                  </a:lnTo>
                  <a:lnTo>
                    <a:pt x="2372093" y="40559"/>
                  </a:lnTo>
                  <a:cubicBezTo>
                    <a:pt x="2372093" y="54378"/>
                    <a:pt x="2360891" y="65580"/>
                    <a:pt x="2347072" y="65580"/>
                  </a:cubicBezTo>
                  <a:lnTo>
                    <a:pt x="25021" y="65580"/>
                  </a:lnTo>
                  <a:cubicBezTo>
                    <a:pt x="11202" y="65580"/>
                    <a:pt x="0" y="54378"/>
                    <a:pt x="0" y="405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09F0EC5-C493-4A01-9A4F-4F58ADDB437C}"/>
                </a:ext>
              </a:extLst>
            </p:cNvPr>
            <p:cNvSpPr/>
            <p:nvPr/>
          </p:nvSpPr>
          <p:spPr>
            <a:xfrm>
              <a:off x="4855212" y="4293718"/>
              <a:ext cx="933664" cy="1217791"/>
            </a:xfrm>
            <a:custGeom>
              <a:avLst/>
              <a:gdLst>
                <a:gd name="connsiteX0" fmla="*/ 0 w 1170622"/>
                <a:gd name="connsiteY0" fmla="*/ 1523048 h 1526857"/>
                <a:gd name="connsiteX1" fmla="*/ 15240 w 1170622"/>
                <a:gd name="connsiteY1" fmla="*/ 1385888 h 1526857"/>
                <a:gd name="connsiteX2" fmla="*/ 59055 w 1170622"/>
                <a:gd name="connsiteY2" fmla="*/ 1252538 h 1526857"/>
                <a:gd name="connsiteX3" fmla="*/ 130493 w 1170622"/>
                <a:gd name="connsiteY3" fmla="*/ 1129665 h 1526857"/>
                <a:gd name="connsiteX4" fmla="*/ 228600 w 1170622"/>
                <a:gd name="connsiteY4" fmla="*/ 1022985 h 1526857"/>
                <a:gd name="connsiteX5" fmla="*/ 252413 w 1170622"/>
                <a:gd name="connsiteY5" fmla="*/ 1005840 h 1526857"/>
                <a:gd name="connsiteX6" fmla="*/ 282893 w 1170622"/>
                <a:gd name="connsiteY6" fmla="*/ 982027 h 1526857"/>
                <a:gd name="connsiteX7" fmla="*/ 313373 w 1170622"/>
                <a:gd name="connsiteY7" fmla="*/ 958215 h 1526857"/>
                <a:gd name="connsiteX8" fmla="*/ 337185 w 1170622"/>
                <a:gd name="connsiteY8" fmla="*/ 941070 h 1526857"/>
                <a:gd name="connsiteX9" fmla="*/ 424815 w 1170622"/>
                <a:gd name="connsiteY9" fmla="*/ 880110 h 1526857"/>
                <a:gd name="connsiteX10" fmla="*/ 611505 w 1170622"/>
                <a:gd name="connsiteY10" fmla="*/ 758190 h 1526857"/>
                <a:gd name="connsiteX11" fmla="*/ 752475 w 1170622"/>
                <a:gd name="connsiteY11" fmla="*/ 636270 h 1526857"/>
                <a:gd name="connsiteX12" fmla="*/ 788670 w 1170622"/>
                <a:gd name="connsiteY12" fmla="*/ 579120 h 1526857"/>
                <a:gd name="connsiteX13" fmla="*/ 802005 w 1170622"/>
                <a:gd name="connsiteY13" fmla="*/ 507683 h 1526857"/>
                <a:gd name="connsiteX14" fmla="*/ 749618 w 1170622"/>
                <a:gd name="connsiteY14" fmla="*/ 370523 h 1526857"/>
                <a:gd name="connsiteX15" fmla="*/ 692468 w 1170622"/>
                <a:gd name="connsiteY15" fmla="*/ 333375 h 1526857"/>
                <a:gd name="connsiteX16" fmla="*/ 615315 w 1170622"/>
                <a:gd name="connsiteY16" fmla="*/ 318135 h 1526857"/>
                <a:gd name="connsiteX17" fmla="*/ 502920 w 1170622"/>
                <a:gd name="connsiteY17" fmla="*/ 340042 h 1526857"/>
                <a:gd name="connsiteX18" fmla="*/ 425768 w 1170622"/>
                <a:gd name="connsiteY18" fmla="*/ 401955 h 1526857"/>
                <a:gd name="connsiteX19" fmla="*/ 381953 w 1170622"/>
                <a:gd name="connsiteY19" fmla="*/ 499110 h 1526857"/>
                <a:gd name="connsiteX20" fmla="*/ 368618 w 1170622"/>
                <a:gd name="connsiteY20" fmla="*/ 624840 h 1526857"/>
                <a:gd name="connsiteX21" fmla="*/ 35243 w 1170622"/>
                <a:gd name="connsiteY21" fmla="*/ 624840 h 1526857"/>
                <a:gd name="connsiteX22" fmla="*/ 74295 w 1170622"/>
                <a:gd name="connsiteY22" fmla="*/ 368617 h 1526857"/>
                <a:gd name="connsiteX23" fmla="*/ 187643 w 1170622"/>
                <a:gd name="connsiteY23" fmla="*/ 171450 h 1526857"/>
                <a:gd name="connsiteX24" fmla="*/ 369570 w 1170622"/>
                <a:gd name="connsiteY24" fmla="*/ 44767 h 1526857"/>
                <a:gd name="connsiteX25" fmla="*/ 612458 w 1170622"/>
                <a:gd name="connsiteY25" fmla="*/ 0 h 1526857"/>
                <a:gd name="connsiteX26" fmla="*/ 991553 w 1170622"/>
                <a:gd name="connsiteY26" fmla="*/ 117158 h 1526857"/>
                <a:gd name="connsiteX27" fmla="*/ 1114425 w 1170622"/>
                <a:gd name="connsiteY27" fmla="*/ 273367 h 1526857"/>
                <a:gd name="connsiteX28" fmla="*/ 1156335 w 1170622"/>
                <a:gd name="connsiteY28" fmla="*/ 479108 h 1526857"/>
                <a:gd name="connsiteX29" fmla="*/ 1031558 w 1170622"/>
                <a:gd name="connsiteY29" fmla="*/ 802005 h 1526857"/>
                <a:gd name="connsiteX30" fmla="*/ 743903 w 1170622"/>
                <a:gd name="connsiteY30" fmla="*/ 1011555 h 1526857"/>
                <a:gd name="connsiteX31" fmla="*/ 706755 w 1170622"/>
                <a:gd name="connsiteY31" fmla="*/ 1034415 h 1526857"/>
                <a:gd name="connsiteX32" fmla="*/ 683895 w 1170622"/>
                <a:gd name="connsiteY32" fmla="*/ 1048702 h 1526857"/>
                <a:gd name="connsiteX33" fmla="*/ 656273 w 1170622"/>
                <a:gd name="connsiteY33" fmla="*/ 1065848 h 1526857"/>
                <a:gd name="connsiteX34" fmla="*/ 633413 w 1170622"/>
                <a:gd name="connsiteY34" fmla="*/ 1081088 h 1526857"/>
                <a:gd name="connsiteX35" fmla="*/ 571500 w 1170622"/>
                <a:gd name="connsiteY35" fmla="*/ 1130618 h 1526857"/>
                <a:gd name="connsiteX36" fmla="*/ 480060 w 1170622"/>
                <a:gd name="connsiteY36" fmla="*/ 1215390 h 1526857"/>
                <a:gd name="connsiteX37" fmla="*/ 1170623 w 1170622"/>
                <a:gd name="connsiteY37" fmla="*/ 1215390 h 1526857"/>
                <a:gd name="connsiteX38" fmla="*/ 1170623 w 1170622"/>
                <a:gd name="connsiteY38" fmla="*/ 1526858 h 1526857"/>
                <a:gd name="connsiteX39" fmla="*/ 0 w 1170622"/>
                <a:gd name="connsiteY39" fmla="*/ 1526858 h 152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70622" h="1526857">
                  <a:moveTo>
                    <a:pt x="0" y="1523048"/>
                  </a:moveTo>
                  <a:cubicBezTo>
                    <a:pt x="0" y="1477327"/>
                    <a:pt x="4763" y="1431608"/>
                    <a:pt x="15240" y="1385888"/>
                  </a:cubicBezTo>
                  <a:cubicBezTo>
                    <a:pt x="25718" y="1340168"/>
                    <a:pt x="40005" y="1295400"/>
                    <a:pt x="59055" y="1252538"/>
                  </a:cubicBezTo>
                  <a:cubicBezTo>
                    <a:pt x="78105" y="1209675"/>
                    <a:pt x="101918" y="1168718"/>
                    <a:pt x="130493" y="1129665"/>
                  </a:cubicBezTo>
                  <a:cubicBezTo>
                    <a:pt x="159068" y="1090613"/>
                    <a:pt x="191453" y="1055370"/>
                    <a:pt x="228600" y="1022985"/>
                  </a:cubicBezTo>
                  <a:cubicBezTo>
                    <a:pt x="235268" y="1019175"/>
                    <a:pt x="242888" y="1012508"/>
                    <a:pt x="252413" y="1005840"/>
                  </a:cubicBezTo>
                  <a:cubicBezTo>
                    <a:pt x="261938" y="998220"/>
                    <a:pt x="272415" y="990600"/>
                    <a:pt x="282893" y="982027"/>
                  </a:cubicBezTo>
                  <a:cubicBezTo>
                    <a:pt x="293370" y="973455"/>
                    <a:pt x="303848" y="965835"/>
                    <a:pt x="313373" y="958215"/>
                  </a:cubicBezTo>
                  <a:cubicBezTo>
                    <a:pt x="322898" y="950595"/>
                    <a:pt x="330518" y="944880"/>
                    <a:pt x="337185" y="941070"/>
                  </a:cubicBezTo>
                  <a:lnTo>
                    <a:pt x="424815" y="880110"/>
                  </a:lnTo>
                  <a:lnTo>
                    <a:pt x="611505" y="758190"/>
                  </a:lnTo>
                  <a:cubicBezTo>
                    <a:pt x="673418" y="715328"/>
                    <a:pt x="720090" y="675323"/>
                    <a:pt x="752475" y="636270"/>
                  </a:cubicBezTo>
                  <a:cubicBezTo>
                    <a:pt x="767715" y="621030"/>
                    <a:pt x="779145" y="601980"/>
                    <a:pt x="788670" y="579120"/>
                  </a:cubicBezTo>
                  <a:cubicBezTo>
                    <a:pt x="797243" y="556260"/>
                    <a:pt x="802005" y="532448"/>
                    <a:pt x="802005" y="507683"/>
                  </a:cubicBezTo>
                  <a:cubicBezTo>
                    <a:pt x="802005" y="453390"/>
                    <a:pt x="784860" y="407670"/>
                    <a:pt x="749618" y="370523"/>
                  </a:cubicBezTo>
                  <a:cubicBezTo>
                    <a:pt x="734378" y="355283"/>
                    <a:pt x="715328" y="342900"/>
                    <a:pt x="692468" y="333375"/>
                  </a:cubicBezTo>
                  <a:cubicBezTo>
                    <a:pt x="668655" y="322898"/>
                    <a:pt x="643890" y="318135"/>
                    <a:pt x="615315" y="318135"/>
                  </a:cubicBezTo>
                  <a:cubicBezTo>
                    <a:pt x="571500" y="318135"/>
                    <a:pt x="534353" y="325755"/>
                    <a:pt x="502920" y="340042"/>
                  </a:cubicBezTo>
                  <a:cubicBezTo>
                    <a:pt x="472440" y="354330"/>
                    <a:pt x="446723" y="375285"/>
                    <a:pt x="425768" y="401955"/>
                  </a:cubicBezTo>
                  <a:cubicBezTo>
                    <a:pt x="405765" y="428625"/>
                    <a:pt x="390525" y="461010"/>
                    <a:pt x="381953" y="499110"/>
                  </a:cubicBezTo>
                  <a:cubicBezTo>
                    <a:pt x="372428" y="537210"/>
                    <a:pt x="368618" y="579120"/>
                    <a:pt x="368618" y="624840"/>
                  </a:cubicBezTo>
                  <a:lnTo>
                    <a:pt x="35243" y="624840"/>
                  </a:lnTo>
                  <a:cubicBezTo>
                    <a:pt x="35243" y="531495"/>
                    <a:pt x="48578" y="445770"/>
                    <a:pt x="74295" y="368617"/>
                  </a:cubicBezTo>
                  <a:cubicBezTo>
                    <a:pt x="100013" y="291465"/>
                    <a:pt x="138113" y="225742"/>
                    <a:pt x="187643" y="171450"/>
                  </a:cubicBezTo>
                  <a:cubicBezTo>
                    <a:pt x="237173" y="117158"/>
                    <a:pt x="298133" y="75248"/>
                    <a:pt x="369570" y="44767"/>
                  </a:cubicBezTo>
                  <a:cubicBezTo>
                    <a:pt x="441008" y="15240"/>
                    <a:pt x="521970" y="0"/>
                    <a:pt x="612458" y="0"/>
                  </a:cubicBezTo>
                  <a:cubicBezTo>
                    <a:pt x="764858" y="0"/>
                    <a:pt x="891540" y="39053"/>
                    <a:pt x="991553" y="117158"/>
                  </a:cubicBezTo>
                  <a:cubicBezTo>
                    <a:pt x="1045845" y="161925"/>
                    <a:pt x="1086803" y="214313"/>
                    <a:pt x="1114425" y="273367"/>
                  </a:cubicBezTo>
                  <a:cubicBezTo>
                    <a:pt x="1142048" y="332423"/>
                    <a:pt x="1156335" y="401003"/>
                    <a:pt x="1156335" y="479108"/>
                  </a:cubicBezTo>
                  <a:cubicBezTo>
                    <a:pt x="1156335" y="604838"/>
                    <a:pt x="1114425" y="712470"/>
                    <a:pt x="1031558" y="802005"/>
                  </a:cubicBezTo>
                  <a:cubicBezTo>
                    <a:pt x="995363" y="838200"/>
                    <a:pt x="899160" y="907733"/>
                    <a:pt x="743903" y="1011555"/>
                  </a:cubicBezTo>
                  <a:cubicBezTo>
                    <a:pt x="728663" y="1020127"/>
                    <a:pt x="716280" y="1027748"/>
                    <a:pt x="706755" y="1034415"/>
                  </a:cubicBezTo>
                  <a:cubicBezTo>
                    <a:pt x="697230" y="1041083"/>
                    <a:pt x="689610" y="1045845"/>
                    <a:pt x="683895" y="1048702"/>
                  </a:cubicBezTo>
                  <a:cubicBezTo>
                    <a:pt x="674370" y="1055370"/>
                    <a:pt x="664845" y="1061085"/>
                    <a:pt x="656273" y="1065848"/>
                  </a:cubicBezTo>
                  <a:cubicBezTo>
                    <a:pt x="647700" y="1070610"/>
                    <a:pt x="640080" y="1075373"/>
                    <a:pt x="633413" y="1081088"/>
                  </a:cubicBezTo>
                  <a:lnTo>
                    <a:pt x="571500" y="1130618"/>
                  </a:lnTo>
                  <a:lnTo>
                    <a:pt x="480060" y="1215390"/>
                  </a:lnTo>
                  <a:lnTo>
                    <a:pt x="1170623" y="1215390"/>
                  </a:lnTo>
                  <a:lnTo>
                    <a:pt x="1170623" y="1526858"/>
                  </a:lnTo>
                  <a:lnTo>
                    <a:pt x="0" y="1526858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974657-9DB6-4D4A-899E-D8AF92F80081}"/>
                </a:ext>
              </a:extLst>
            </p:cNvPr>
            <p:cNvSpPr txBox="1"/>
            <p:nvPr/>
          </p:nvSpPr>
          <p:spPr>
            <a:xfrm>
              <a:off x="3779284" y="4711531"/>
              <a:ext cx="19719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</a:lstStyle>
            <a:p>
              <a:r>
                <a:rPr lang="en-GB" dirty="0"/>
                <a:t>Build </a:t>
              </a:r>
              <a:br>
                <a:rPr lang="en-GB" dirty="0"/>
              </a:br>
              <a:r>
                <a:rPr lang="en-GB" dirty="0"/>
                <a:t>Phase 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9853838-2756-4517-B5B1-9AE8EF5B32E0}"/>
              </a:ext>
            </a:extLst>
          </p:cNvPr>
          <p:cNvGrpSpPr/>
          <p:nvPr/>
        </p:nvGrpSpPr>
        <p:grpSpPr>
          <a:xfrm>
            <a:off x="6165604" y="2244934"/>
            <a:ext cx="2372093" cy="1651563"/>
            <a:chOff x="6165604" y="4070416"/>
            <a:chExt cx="2372093" cy="1651563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92639FA-376D-4B17-9612-6F5868D9178B}"/>
                </a:ext>
              </a:extLst>
            </p:cNvPr>
            <p:cNvGrpSpPr/>
            <p:nvPr/>
          </p:nvGrpSpPr>
          <p:grpSpPr>
            <a:xfrm>
              <a:off x="6165604" y="4070416"/>
              <a:ext cx="2372093" cy="1651563"/>
              <a:chOff x="6165604" y="4070416"/>
              <a:chExt cx="2372093" cy="1651563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DA76148B-E4AB-4377-92E8-AC59469EE34B}"/>
                  </a:ext>
                </a:extLst>
              </p:cNvPr>
              <p:cNvSpPr/>
              <p:nvPr/>
            </p:nvSpPr>
            <p:spPr>
              <a:xfrm>
                <a:off x="6165604" y="4070416"/>
                <a:ext cx="2372093" cy="1651563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pPr algn="ctr"/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DAF60C5-D6D6-415A-832B-30C9D2EA4119}"/>
                  </a:ext>
                </a:extLst>
              </p:cNvPr>
              <p:cNvSpPr/>
              <p:nvPr/>
            </p:nvSpPr>
            <p:spPr>
              <a:xfrm rot="10800000">
                <a:off x="6165604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pPr algn="ctr"/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62A8AB8-7537-4E7E-AA0C-8B44778620CA}"/>
                </a:ext>
              </a:extLst>
            </p:cNvPr>
            <p:cNvSpPr/>
            <p:nvPr/>
          </p:nvSpPr>
          <p:spPr>
            <a:xfrm>
              <a:off x="7356800" y="4299005"/>
              <a:ext cx="938229" cy="1212504"/>
            </a:xfrm>
            <a:custGeom>
              <a:avLst/>
              <a:gdLst>
                <a:gd name="connsiteX0" fmla="*/ 1004888 w 1192529"/>
                <a:gd name="connsiteY0" fmla="*/ 1430655 h 1541144"/>
                <a:gd name="connsiteX1" fmla="*/ 822960 w 1192529"/>
                <a:gd name="connsiteY1" fmla="*/ 1513523 h 1541144"/>
                <a:gd name="connsiteX2" fmla="*/ 602933 w 1192529"/>
                <a:gd name="connsiteY2" fmla="*/ 1541145 h 1541144"/>
                <a:gd name="connsiteX3" fmla="*/ 172403 w 1192529"/>
                <a:gd name="connsiteY3" fmla="*/ 1406842 h 1541144"/>
                <a:gd name="connsiteX4" fmla="*/ 42863 w 1192529"/>
                <a:gd name="connsiteY4" fmla="*/ 1226820 h 1541144"/>
                <a:gd name="connsiteX5" fmla="*/ 0 w 1192529"/>
                <a:gd name="connsiteY5" fmla="*/ 978217 h 1541144"/>
                <a:gd name="connsiteX6" fmla="*/ 334328 w 1192529"/>
                <a:gd name="connsiteY6" fmla="*/ 978217 h 1541144"/>
                <a:gd name="connsiteX7" fmla="*/ 600075 w 1192529"/>
                <a:gd name="connsiteY7" fmla="*/ 1246823 h 1541144"/>
                <a:gd name="connsiteX8" fmla="*/ 690563 w 1192529"/>
                <a:gd name="connsiteY8" fmla="*/ 1237298 h 1541144"/>
                <a:gd name="connsiteX9" fmla="*/ 766763 w 1192529"/>
                <a:gd name="connsiteY9" fmla="*/ 1200150 h 1541144"/>
                <a:gd name="connsiteX10" fmla="*/ 835343 w 1192529"/>
                <a:gd name="connsiteY10" fmla="*/ 1059180 h 1541144"/>
                <a:gd name="connsiteX11" fmla="*/ 764858 w 1192529"/>
                <a:gd name="connsiteY11" fmla="*/ 901065 h 1541144"/>
                <a:gd name="connsiteX12" fmla="*/ 576263 w 1192529"/>
                <a:gd name="connsiteY12" fmla="*/ 853440 h 1541144"/>
                <a:gd name="connsiteX13" fmla="*/ 481965 w 1192529"/>
                <a:gd name="connsiteY13" fmla="*/ 860107 h 1541144"/>
                <a:gd name="connsiteX14" fmla="*/ 481965 w 1192529"/>
                <a:gd name="connsiteY14" fmla="*/ 605790 h 1541144"/>
                <a:gd name="connsiteX15" fmla="*/ 529590 w 1192529"/>
                <a:gd name="connsiteY15" fmla="*/ 605790 h 1541144"/>
                <a:gd name="connsiteX16" fmla="*/ 557213 w 1192529"/>
                <a:gd name="connsiteY16" fmla="*/ 605790 h 1541144"/>
                <a:gd name="connsiteX17" fmla="*/ 576263 w 1192529"/>
                <a:gd name="connsiteY17" fmla="*/ 608647 h 1541144"/>
                <a:gd name="connsiteX18" fmla="*/ 733425 w 1192529"/>
                <a:gd name="connsiteY18" fmla="*/ 578167 h 1541144"/>
                <a:gd name="connsiteX19" fmla="*/ 813435 w 1192529"/>
                <a:gd name="connsiteY19" fmla="*/ 446722 h 1541144"/>
                <a:gd name="connsiteX20" fmla="*/ 754380 w 1192529"/>
                <a:gd name="connsiteY20" fmla="*/ 340042 h 1541144"/>
                <a:gd name="connsiteX21" fmla="*/ 688658 w 1192529"/>
                <a:gd name="connsiteY21" fmla="*/ 307657 h 1541144"/>
                <a:gd name="connsiteX22" fmla="*/ 603885 w 1192529"/>
                <a:gd name="connsiteY22" fmla="*/ 297180 h 1541144"/>
                <a:gd name="connsiteX23" fmla="*/ 377190 w 1192529"/>
                <a:gd name="connsiteY23" fmla="*/ 509588 h 1541144"/>
                <a:gd name="connsiteX24" fmla="*/ 42863 w 1192529"/>
                <a:gd name="connsiteY24" fmla="*/ 509588 h 1541144"/>
                <a:gd name="connsiteX25" fmla="*/ 200978 w 1192529"/>
                <a:gd name="connsiteY25" fmla="*/ 137160 h 1541144"/>
                <a:gd name="connsiteX26" fmla="*/ 603885 w 1192529"/>
                <a:gd name="connsiteY26" fmla="*/ 0 h 1541144"/>
                <a:gd name="connsiteX27" fmla="*/ 966788 w 1192529"/>
                <a:gd name="connsiteY27" fmla="*/ 91440 h 1541144"/>
                <a:gd name="connsiteX28" fmla="*/ 1147763 w 1192529"/>
                <a:gd name="connsiteY28" fmla="*/ 416242 h 1541144"/>
                <a:gd name="connsiteX29" fmla="*/ 1095375 w 1192529"/>
                <a:gd name="connsiteY29" fmla="*/ 606742 h 1541144"/>
                <a:gd name="connsiteX30" fmla="*/ 944880 w 1192529"/>
                <a:gd name="connsiteY30" fmla="*/ 710565 h 1541144"/>
                <a:gd name="connsiteX31" fmla="*/ 1192530 w 1192529"/>
                <a:gd name="connsiteY31" fmla="*/ 1061085 h 1541144"/>
                <a:gd name="connsiteX32" fmla="*/ 1004888 w 1192529"/>
                <a:gd name="connsiteY32" fmla="*/ 1430655 h 154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92529" h="1541144">
                  <a:moveTo>
                    <a:pt x="1004888" y="1430655"/>
                  </a:moveTo>
                  <a:cubicBezTo>
                    <a:pt x="950595" y="1467803"/>
                    <a:pt x="889635" y="1495425"/>
                    <a:pt x="822960" y="1513523"/>
                  </a:cubicBezTo>
                  <a:cubicBezTo>
                    <a:pt x="756285" y="1531620"/>
                    <a:pt x="682943" y="1541145"/>
                    <a:pt x="602933" y="1541145"/>
                  </a:cubicBezTo>
                  <a:cubicBezTo>
                    <a:pt x="427673" y="1541145"/>
                    <a:pt x="284798" y="1496378"/>
                    <a:pt x="172403" y="1406842"/>
                  </a:cubicBezTo>
                  <a:cubicBezTo>
                    <a:pt x="115253" y="1355407"/>
                    <a:pt x="71438" y="1295400"/>
                    <a:pt x="42863" y="1226820"/>
                  </a:cubicBezTo>
                  <a:cubicBezTo>
                    <a:pt x="14288" y="1158240"/>
                    <a:pt x="0" y="1075373"/>
                    <a:pt x="0" y="978217"/>
                  </a:cubicBezTo>
                  <a:lnTo>
                    <a:pt x="334328" y="978217"/>
                  </a:lnTo>
                  <a:cubicBezTo>
                    <a:pt x="334328" y="1157288"/>
                    <a:pt x="422910" y="1246823"/>
                    <a:pt x="600075" y="1246823"/>
                  </a:cubicBezTo>
                  <a:cubicBezTo>
                    <a:pt x="634365" y="1246823"/>
                    <a:pt x="663893" y="1243965"/>
                    <a:pt x="690563" y="1237298"/>
                  </a:cubicBezTo>
                  <a:cubicBezTo>
                    <a:pt x="716280" y="1230630"/>
                    <a:pt x="741998" y="1218248"/>
                    <a:pt x="766763" y="1200150"/>
                  </a:cubicBezTo>
                  <a:cubicBezTo>
                    <a:pt x="812483" y="1171575"/>
                    <a:pt x="835343" y="1124903"/>
                    <a:pt x="835343" y="1059180"/>
                  </a:cubicBezTo>
                  <a:cubicBezTo>
                    <a:pt x="835343" y="985838"/>
                    <a:pt x="811530" y="932497"/>
                    <a:pt x="764858" y="901065"/>
                  </a:cubicBezTo>
                  <a:cubicBezTo>
                    <a:pt x="718185" y="868680"/>
                    <a:pt x="655320" y="853440"/>
                    <a:pt x="576263" y="853440"/>
                  </a:cubicBezTo>
                  <a:lnTo>
                    <a:pt x="481965" y="860107"/>
                  </a:lnTo>
                  <a:lnTo>
                    <a:pt x="481965" y="605790"/>
                  </a:lnTo>
                  <a:lnTo>
                    <a:pt x="529590" y="605790"/>
                  </a:lnTo>
                  <a:cubicBezTo>
                    <a:pt x="540068" y="605790"/>
                    <a:pt x="549593" y="605790"/>
                    <a:pt x="557213" y="605790"/>
                  </a:cubicBezTo>
                  <a:cubicBezTo>
                    <a:pt x="564833" y="605790"/>
                    <a:pt x="571500" y="606742"/>
                    <a:pt x="576263" y="608647"/>
                  </a:cubicBezTo>
                  <a:cubicBezTo>
                    <a:pt x="637223" y="608647"/>
                    <a:pt x="689610" y="598170"/>
                    <a:pt x="733425" y="578167"/>
                  </a:cubicBezTo>
                  <a:cubicBezTo>
                    <a:pt x="786765" y="552450"/>
                    <a:pt x="813435" y="508635"/>
                    <a:pt x="813435" y="446722"/>
                  </a:cubicBezTo>
                  <a:cubicBezTo>
                    <a:pt x="813435" y="401955"/>
                    <a:pt x="793433" y="366713"/>
                    <a:pt x="754380" y="340042"/>
                  </a:cubicBezTo>
                  <a:cubicBezTo>
                    <a:pt x="736283" y="324803"/>
                    <a:pt x="714375" y="314325"/>
                    <a:pt x="688658" y="307657"/>
                  </a:cubicBezTo>
                  <a:cubicBezTo>
                    <a:pt x="662940" y="300990"/>
                    <a:pt x="634365" y="297180"/>
                    <a:pt x="603885" y="297180"/>
                  </a:cubicBezTo>
                  <a:cubicBezTo>
                    <a:pt x="452438" y="297180"/>
                    <a:pt x="377190" y="367665"/>
                    <a:pt x="377190" y="509588"/>
                  </a:cubicBezTo>
                  <a:lnTo>
                    <a:pt x="42863" y="509588"/>
                  </a:lnTo>
                  <a:cubicBezTo>
                    <a:pt x="42863" y="349567"/>
                    <a:pt x="95250" y="225742"/>
                    <a:pt x="200978" y="137160"/>
                  </a:cubicBezTo>
                  <a:cubicBezTo>
                    <a:pt x="306705" y="45720"/>
                    <a:pt x="441008" y="0"/>
                    <a:pt x="603885" y="0"/>
                  </a:cubicBezTo>
                  <a:cubicBezTo>
                    <a:pt x="748665" y="0"/>
                    <a:pt x="869633" y="30480"/>
                    <a:pt x="966788" y="91440"/>
                  </a:cubicBezTo>
                  <a:cubicBezTo>
                    <a:pt x="1086803" y="165735"/>
                    <a:pt x="1147763" y="274320"/>
                    <a:pt x="1147763" y="416242"/>
                  </a:cubicBezTo>
                  <a:cubicBezTo>
                    <a:pt x="1147763" y="488632"/>
                    <a:pt x="1130618" y="552450"/>
                    <a:pt x="1095375" y="606742"/>
                  </a:cubicBezTo>
                  <a:cubicBezTo>
                    <a:pt x="1060133" y="661035"/>
                    <a:pt x="1009650" y="695325"/>
                    <a:pt x="944880" y="710565"/>
                  </a:cubicBezTo>
                  <a:cubicBezTo>
                    <a:pt x="1109663" y="756285"/>
                    <a:pt x="1192530" y="873442"/>
                    <a:pt x="1192530" y="1061085"/>
                  </a:cubicBezTo>
                  <a:cubicBezTo>
                    <a:pt x="1192530" y="1210628"/>
                    <a:pt x="1129665" y="1334453"/>
                    <a:pt x="1004888" y="1430655"/>
                  </a:cubicBez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0772559-8AFC-4480-89EE-6B8DEF7199BF}"/>
                </a:ext>
              </a:extLst>
            </p:cNvPr>
            <p:cNvSpPr txBox="1"/>
            <p:nvPr/>
          </p:nvSpPr>
          <p:spPr>
            <a:xfrm>
              <a:off x="6253576" y="4711531"/>
              <a:ext cx="17972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tx1"/>
                  </a:solidFill>
                </a:rPr>
                <a:t>Event </a:t>
              </a:r>
              <a:br>
                <a:rPr lang="en-GB" sz="1800" dirty="0">
                  <a:solidFill>
                    <a:schemeClr val="tx1"/>
                  </a:solidFill>
                </a:rPr>
              </a:br>
              <a:r>
                <a:rPr lang="en-GB" sz="1800" dirty="0">
                  <a:solidFill>
                    <a:schemeClr val="tx1"/>
                  </a:solidFill>
                </a:rPr>
                <a:t>Phase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CDE5ABB-F318-4918-9DE9-553C0C42CD69}"/>
              </a:ext>
            </a:extLst>
          </p:cNvPr>
          <p:cNvGrpSpPr/>
          <p:nvPr/>
        </p:nvGrpSpPr>
        <p:grpSpPr>
          <a:xfrm>
            <a:off x="8676907" y="2244934"/>
            <a:ext cx="2372093" cy="1651563"/>
            <a:chOff x="8676907" y="4070416"/>
            <a:chExt cx="2372093" cy="165156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797C534-841D-4A01-BCCF-A06A1212226E}"/>
                </a:ext>
              </a:extLst>
            </p:cNvPr>
            <p:cNvGrpSpPr/>
            <p:nvPr/>
          </p:nvGrpSpPr>
          <p:grpSpPr>
            <a:xfrm>
              <a:off x="8676907" y="4070416"/>
              <a:ext cx="2372093" cy="1651563"/>
              <a:chOff x="8676907" y="4070416"/>
              <a:chExt cx="2372093" cy="1651563"/>
            </a:xfrm>
          </p:grpSpPr>
          <p:sp>
            <p:nvSpPr>
              <p:cNvPr id="80" name="Rectangle: Rounded Corners 7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A505F06-6F37-4535-B8CA-2AC53ED2A3D3}"/>
                  </a:ext>
                </a:extLst>
              </p:cNvPr>
              <p:cNvSpPr/>
              <p:nvPr/>
            </p:nvSpPr>
            <p:spPr>
              <a:xfrm>
                <a:off x="8676907" y="4070416"/>
                <a:ext cx="2372093" cy="1651563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pPr algn="ctr"/>
                <a:endParaRPr lang="en-GB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D55DDE1-4082-441C-9754-1136DDF83237}"/>
                  </a:ext>
                </a:extLst>
              </p:cNvPr>
              <p:cNvSpPr/>
              <p:nvPr/>
            </p:nvSpPr>
            <p:spPr>
              <a:xfrm rot="10800000">
                <a:off x="8676907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pPr algn="ctr"/>
                <a:endParaRPr lang="en-GB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FD2EB4B-A5C7-4CA7-884E-B9DDF25F2024}"/>
                </a:ext>
              </a:extLst>
            </p:cNvPr>
            <p:cNvSpPr/>
            <p:nvPr/>
          </p:nvSpPr>
          <p:spPr>
            <a:xfrm>
              <a:off x="9862953" y="4291385"/>
              <a:ext cx="955306" cy="1212504"/>
            </a:xfrm>
            <a:custGeom>
              <a:avLst/>
              <a:gdLst>
                <a:gd name="connsiteX0" fmla="*/ 997268 w 1188720"/>
                <a:gd name="connsiteY0" fmla="*/ 1174433 h 1508760"/>
                <a:gd name="connsiteX1" fmla="*/ 997268 w 1188720"/>
                <a:gd name="connsiteY1" fmla="*/ 1508760 h 1508760"/>
                <a:gd name="connsiteX2" fmla="*/ 641033 w 1188720"/>
                <a:gd name="connsiteY2" fmla="*/ 1508760 h 1508760"/>
                <a:gd name="connsiteX3" fmla="*/ 641033 w 1188720"/>
                <a:gd name="connsiteY3" fmla="*/ 1174433 h 1508760"/>
                <a:gd name="connsiteX4" fmla="*/ 0 w 1188720"/>
                <a:gd name="connsiteY4" fmla="*/ 1174433 h 1508760"/>
                <a:gd name="connsiteX5" fmla="*/ 0 w 1188720"/>
                <a:gd name="connsiteY5" fmla="*/ 828675 h 1508760"/>
                <a:gd name="connsiteX6" fmla="*/ 654368 w 1188720"/>
                <a:gd name="connsiteY6" fmla="*/ 0 h 1508760"/>
                <a:gd name="connsiteX7" fmla="*/ 998220 w 1188720"/>
                <a:gd name="connsiteY7" fmla="*/ 0 h 1508760"/>
                <a:gd name="connsiteX8" fmla="*/ 998220 w 1188720"/>
                <a:gd name="connsiteY8" fmla="*/ 862013 h 1508760"/>
                <a:gd name="connsiteX9" fmla="*/ 1188720 w 1188720"/>
                <a:gd name="connsiteY9" fmla="*/ 863918 h 1508760"/>
                <a:gd name="connsiteX10" fmla="*/ 1188720 w 1188720"/>
                <a:gd name="connsiteY10" fmla="*/ 1174433 h 1508760"/>
                <a:gd name="connsiteX11" fmla="*/ 997268 w 1188720"/>
                <a:gd name="connsiteY11" fmla="*/ 1174433 h 1508760"/>
                <a:gd name="connsiteX12" fmla="*/ 650558 w 1188720"/>
                <a:gd name="connsiteY12" fmla="*/ 375285 h 1508760"/>
                <a:gd name="connsiteX13" fmla="*/ 280988 w 1188720"/>
                <a:gd name="connsiteY13" fmla="*/ 864870 h 1508760"/>
                <a:gd name="connsiteX14" fmla="*/ 650558 w 1188720"/>
                <a:gd name="connsiteY14" fmla="*/ 864870 h 1508760"/>
                <a:gd name="connsiteX15" fmla="*/ 650558 w 1188720"/>
                <a:gd name="connsiteY15" fmla="*/ 375285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8720" h="1508760">
                  <a:moveTo>
                    <a:pt x="997268" y="1174433"/>
                  </a:moveTo>
                  <a:lnTo>
                    <a:pt x="997268" y="1508760"/>
                  </a:lnTo>
                  <a:lnTo>
                    <a:pt x="641033" y="1508760"/>
                  </a:lnTo>
                  <a:lnTo>
                    <a:pt x="641033" y="1174433"/>
                  </a:lnTo>
                  <a:lnTo>
                    <a:pt x="0" y="1174433"/>
                  </a:lnTo>
                  <a:lnTo>
                    <a:pt x="0" y="828675"/>
                  </a:lnTo>
                  <a:lnTo>
                    <a:pt x="654368" y="0"/>
                  </a:lnTo>
                  <a:lnTo>
                    <a:pt x="998220" y="0"/>
                  </a:lnTo>
                  <a:lnTo>
                    <a:pt x="998220" y="862013"/>
                  </a:lnTo>
                  <a:lnTo>
                    <a:pt x="1188720" y="863918"/>
                  </a:lnTo>
                  <a:lnTo>
                    <a:pt x="1188720" y="1174433"/>
                  </a:lnTo>
                  <a:lnTo>
                    <a:pt x="997268" y="1174433"/>
                  </a:lnTo>
                  <a:close/>
                  <a:moveTo>
                    <a:pt x="650558" y="375285"/>
                  </a:moveTo>
                  <a:lnTo>
                    <a:pt x="280988" y="864870"/>
                  </a:lnTo>
                  <a:lnTo>
                    <a:pt x="650558" y="864870"/>
                  </a:lnTo>
                  <a:lnTo>
                    <a:pt x="650558" y="375285"/>
                  </a:lnTo>
                  <a:close/>
                </a:path>
              </a:pathLst>
            </a:custGeom>
            <a:solidFill>
              <a:schemeClr val="bg2"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E075AED-5B26-4AF6-8EEC-0C060F135D15}"/>
                </a:ext>
              </a:extLst>
            </p:cNvPr>
            <p:cNvSpPr txBox="1"/>
            <p:nvPr/>
          </p:nvSpPr>
          <p:spPr>
            <a:xfrm>
              <a:off x="8762585" y="4711531"/>
              <a:ext cx="13939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Scoring</a:t>
              </a:r>
              <a:endParaRPr lang="en-GB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2" name="Rectangle 81">
            <a:hlinkClick r:id="rId7" action="ppaction://hlinksldjump"/>
            <a:extLst>
              <a:ext uri="{FF2B5EF4-FFF2-40B4-BE49-F238E27FC236}">
                <a16:creationId xmlns:a16="http://schemas.microsoft.com/office/drawing/2014/main" id="{5D255C38-0E9A-45F9-8EEE-2E562B48685B}"/>
              </a:ext>
            </a:extLst>
          </p:cNvPr>
          <p:cNvSpPr/>
          <p:nvPr/>
        </p:nvSpPr>
        <p:spPr>
          <a:xfrm>
            <a:off x="1143000" y="2244348"/>
            <a:ext cx="2372092" cy="165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hlinkClick r:id="rId8" action="ppaction://hlinksldjump"/>
            <a:extLst>
              <a:ext uri="{FF2B5EF4-FFF2-40B4-BE49-F238E27FC236}">
                <a16:creationId xmlns:a16="http://schemas.microsoft.com/office/drawing/2014/main" id="{353F2996-B03F-4DCB-8138-62430D739911}"/>
              </a:ext>
            </a:extLst>
          </p:cNvPr>
          <p:cNvSpPr/>
          <p:nvPr/>
        </p:nvSpPr>
        <p:spPr>
          <a:xfrm>
            <a:off x="3654302" y="2244348"/>
            <a:ext cx="2372092" cy="165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hlinkClick r:id="rId9" action="ppaction://hlinksldjump"/>
            <a:extLst>
              <a:ext uri="{FF2B5EF4-FFF2-40B4-BE49-F238E27FC236}">
                <a16:creationId xmlns:a16="http://schemas.microsoft.com/office/drawing/2014/main" id="{84D3B2D5-5C81-4765-B4BC-EE42D7FA05DF}"/>
              </a:ext>
            </a:extLst>
          </p:cNvPr>
          <p:cNvSpPr/>
          <p:nvPr/>
        </p:nvSpPr>
        <p:spPr>
          <a:xfrm>
            <a:off x="6170243" y="2244348"/>
            <a:ext cx="2372092" cy="165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Picture 85">
            <a:hlinkClick r:id="rId10" action="ppaction://hlinksldjump"/>
            <a:extLst>
              <a:ext uri="{FF2B5EF4-FFF2-40B4-BE49-F238E27FC236}">
                <a16:creationId xmlns:a16="http://schemas.microsoft.com/office/drawing/2014/main" id="{8434F784-167C-46D1-91B0-FD1E276A33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6806294" y="4955155"/>
            <a:ext cx="1505679" cy="2110761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hlinkClick r:id="rId12" action="ppaction://hlinksldjump"/>
            <a:extLst>
              <a:ext uri="{FF2B5EF4-FFF2-40B4-BE49-F238E27FC236}">
                <a16:creationId xmlns:a16="http://schemas.microsoft.com/office/drawing/2014/main" id="{A00F636C-6AB2-4A93-B318-2FDD003158B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5682575" y="4955155"/>
            <a:ext cx="1505678" cy="2110761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8" name="Picture 87">
            <a:hlinkClick r:id="rId14" action="ppaction://hlinksldjump"/>
            <a:extLst>
              <a:ext uri="{FF2B5EF4-FFF2-40B4-BE49-F238E27FC236}">
                <a16:creationId xmlns:a16="http://schemas.microsoft.com/office/drawing/2014/main" id="{63B65D48-9DA9-45BD-B9B7-F42ECFE6851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4558855" y="4955156"/>
            <a:ext cx="1505678" cy="2110761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9" name="Draw">
            <a:hlinkClick r:id="rId16" action="ppaction://hlinksldjump"/>
            <a:extLst>
              <a:ext uri="{FF2B5EF4-FFF2-40B4-BE49-F238E27FC236}">
                <a16:creationId xmlns:a16="http://schemas.microsoft.com/office/drawing/2014/main" id="{DC72AC9D-5BB4-4C60-9C84-35CC74A2514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3435135" y="4955156"/>
            <a:ext cx="1505678" cy="2110761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D5C47E54-C932-4D6C-93C9-64B56EE038E9}"/>
              </a:ext>
            </a:extLst>
          </p:cNvPr>
          <p:cNvSpPr txBox="1"/>
          <p:nvPr/>
        </p:nvSpPr>
        <p:spPr>
          <a:xfrm>
            <a:off x="3429415" y="4343343"/>
            <a:ext cx="533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Select a chapter, or click a card to learn more about card types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5986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5185 L -8.33333E-7 -1.1111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10" fill="hold"/>
                                        <p:tgtEl>
                                          <p:spTgt spid="5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5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10" fill="hold"/>
                                        <p:tgtEl>
                                          <p:spTgt spid="6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3" dur="750" fill="hold"/>
                                        <p:tgtEl>
                                          <p:spTgt spid="6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8" dur="10" fill="hold"/>
                                        <p:tgtEl>
                                          <p:spTgt spid="7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7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5" dur="10" fill="hold"/>
                                        <p:tgtEl>
                                          <p:spTgt spid="7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7" dur="750" fill="hold"/>
                                        <p:tgtEl>
                                          <p:spTgt spid="7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6147FE3-DFAC-485F-BE47-5FF2868C608D}"/>
              </a:ext>
            </a:extLst>
          </p:cNvPr>
          <p:cNvGrpSpPr/>
          <p:nvPr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E9099AD2-3E10-4A5D-A5DF-C2608FFAC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4ECF63B-8AE2-4C78-8087-AD90CE0BE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F1B61C4-0918-42C5-956B-1AC52F972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5DE66A9-CD50-4339-8DCE-03E3015C8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EA867C1-9FCE-4863-99C2-889B2FB9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B193A14-AC5C-4A19-9E3F-1477017E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7C2BA56-CE26-446A-9F7A-87382530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6C5B491-2B98-4196-AB5B-F41D5C4D0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41763D6-587E-4DA2-9638-03CBFEF2DE92}"/>
              </a:ext>
            </a:extLst>
          </p:cNvPr>
          <p:cNvSpPr/>
          <p:nvPr/>
        </p:nvSpPr>
        <p:spPr>
          <a:xfrm>
            <a:off x="0" y="1"/>
            <a:ext cx="12192000" cy="1935907"/>
          </a:xfrm>
          <a:custGeom>
            <a:avLst/>
            <a:gdLst>
              <a:gd name="connsiteX0" fmla="*/ 0 w 12192000"/>
              <a:gd name="connsiteY0" fmla="*/ 0 h 1935907"/>
              <a:gd name="connsiteX1" fmla="*/ 12192000 w 12192000"/>
              <a:gd name="connsiteY1" fmla="*/ 0 h 1935907"/>
              <a:gd name="connsiteX2" fmla="*/ 12192000 w 12192000"/>
              <a:gd name="connsiteY2" fmla="*/ 1296950 h 1935907"/>
              <a:gd name="connsiteX3" fmla="*/ 7996625 w 12192000"/>
              <a:gd name="connsiteY3" fmla="*/ 1516822 h 1935907"/>
              <a:gd name="connsiteX4" fmla="*/ 7996620 w 12192000"/>
              <a:gd name="connsiteY4" fmla="*/ 1516822 h 1935907"/>
              <a:gd name="connsiteX5" fmla="*/ 0 w 12192000"/>
              <a:gd name="connsiteY5" fmla="*/ 1935907 h 19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35907">
                <a:moveTo>
                  <a:pt x="0" y="0"/>
                </a:moveTo>
                <a:lnTo>
                  <a:pt x="12192000" y="0"/>
                </a:lnTo>
                <a:lnTo>
                  <a:pt x="12192000" y="1296950"/>
                </a:lnTo>
                <a:lnTo>
                  <a:pt x="7996625" y="1516822"/>
                </a:lnTo>
                <a:lnTo>
                  <a:pt x="7996620" y="1516822"/>
                </a:lnTo>
                <a:lnTo>
                  <a:pt x="0" y="1935907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E11647-E389-4EEE-B122-AB12E6C3FAA6}"/>
              </a:ext>
            </a:extLst>
          </p:cNvPr>
          <p:cNvSpPr/>
          <p:nvPr/>
        </p:nvSpPr>
        <p:spPr>
          <a:xfrm>
            <a:off x="1143001" y="5106852"/>
            <a:ext cx="2078772" cy="676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ctr">
              <a:buNone/>
            </a:pPr>
            <a:r>
              <a:rPr lang="en-GB" b="1" dirty="0">
                <a:solidFill>
                  <a:schemeClr val="tx1"/>
                </a:solidFill>
              </a:rPr>
              <a:t>Tech</a:t>
            </a:r>
            <a:r>
              <a:rPr lang="en-GB" dirty="0">
                <a:solidFill>
                  <a:schemeClr val="tx1"/>
                </a:solidFill>
              </a:rPr>
              <a:t> cards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supply power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D64BE56-0F2D-4538-BF24-93B568A451D1}"/>
              </a:ext>
            </a:extLst>
          </p:cNvPr>
          <p:cNvSpPr/>
          <p:nvPr/>
        </p:nvSpPr>
        <p:spPr>
          <a:xfrm>
            <a:off x="3594433" y="5106852"/>
            <a:ext cx="2078772" cy="676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ctr">
              <a:buNone/>
            </a:pPr>
            <a:r>
              <a:rPr lang="en-GB" b="1" dirty="0">
                <a:solidFill>
                  <a:schemeClr val="tx1"/>
                </a:solidFill>
              </a:rPr>
              <a:t>Upgrade</a:t>
            </a:r>
            <a:r>
              <a:rPr lang="en-GB" dirty="0">
                <a:solidFill>
                  <a:schemeClr val="tx1"/>
                </a:solidFill>
              </a:rPr>
              <a:t> cards improve your grid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8676C8B-A001-4C4C-A526-550A888A651B}"/>
              </a:ext>
            </a:extLst>
          </p:cNvPr>
          <p:cNvSpPr/>
          <p:nvPr/>
        </p:nvSpPr>
        <p:spPr>
          <a:xfrm>
            <a:off x="6094518" y="5106852"/>
            <a:ext cx="2350982" cy="676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Action</a:t>
            </a:r>
            <a:r>
              <a:rPr lang="en-GB" dirty="0">
                <a:solidFill>
                  <a:schemeClr val="tx1"/>
                </a:solidFill>
              </a:rPr>
              <a:t> cards boost your hand or mess with other players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9488BEC-BA28-44F0-B85B-00C5E84F9753}"/>
              </a:ext>
            </a:extLst>
          </p:cNvPr>
          <p:cNvSpPr/>
          <p:nvPr/>
        </p:nvSpPr>
        <p:spPr>
          <a:xfrm>
            <a:off x="8740620" y="5106852"/>
            <a:ext cx="2537988" cy="676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ctr">
              <a:buNone/>
            </a:pPr>
            <a:r>
              <a:rPr lang="en-GB" b="1" dirty="0">
                <a:solidFill>
                  <a:schemeClr val="tx1"/>
                </a:solidFill>
              </a:rPr>
              <a:t>Event </a:t>
            </a:r>
            <a:r>
              <a:rPr lang="en-GB" dirty="0">
                <a:solidFill>
                  <a:schemeClr val="tx1"/>
                </a:solidFill>
              </a:rPr>
              <a:t>cards put your grid to the test as the world changes</a:t>
            </a: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B207640-3A35-41BB-9B86-C99F82D5E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E0F84F96-771B-4201-82FB-B69F24C1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Megawatt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23134D9-11F5-4A92-9438-BF45C45140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Megawatt is about building an electricity grid that can power the future!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64DC421-9EF1-4A50-B219-D1139194A54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810" y="2423167"/>
            <a:ext cx="1793154" cy="2513767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B121D26-F023-4162-8C91-6B1FEFCC758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242" y="2423167"/>
            <a:ext cx="1793154" cy="2513767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B355082-ADD5-49E5-AEB1-42E8EDAEFF0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432" y="2423167"/>
            <a:ext cx="1793154" cy="2513767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B54E3EC-3D05-448C-B049-08122EAC2670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00926" y="2783471"/>
            <a:ext cx="1793156" cy="2513768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221B209-7C00-4F50-A541-3B9BDE065B38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D9CF1EDC-4287-4A70-935F-C2313359F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32" name="!!Hyperlink">
              <a:hlinkClick r:id="rId25" action="ppaction://hlinksldjump"/>
              <a:extLst>
                <a:ext uri="{FF2B5EF4-FFF2-40B4-BE49-F238E27FC236}">
                  <a16:creationId xmlns:a16="http://schemas.microsoft.com/office/drawing/2014/main" id="{BCDF3267-435A-4D0C-B672-12A97A077206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726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" fill="hold"/>
                                        <p:tgtEl>
                                          <p:spTgt spid="2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4" dur="10" fill="hold"/>
                                        <p:tgtEl>
                                          <p:spTgt spid="6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7" dur="10" fill="hold"/>
                                        <p:tgtEl>
                                          <p:spTgt spid="8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750" fill="hold"/>
                                        <p:tgtEl>
                                          <p:spTgt spid="8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10" fill="hold"/>
                                        <p:tgtEl>
                                          <p:spTgt spid="8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8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10" fill="hold"/>
                                        <p:tgtEl>
                                          <p:spTgt spid="8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5" dur="750" fill="hold"/>
                                        <p:tgtEl>
                                          <p:spTgt spid="8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5" grpId="0"/>
      <p:bldP spid="65" grpId="1"/>
      <p:bldP spid="65" grpId="2"/>
      <p:bldP spid="84" grpId="0"/>
      <p:bldP spid="84" grpId="1"/>
      <p:bldP spid="84" grpId="2"/>
      <p:bldP spid="85" grpId="0"/>
      <p:bldP spid="85" grpId="1"/>
      <p:bldP spid="85" grpId="2"/>
      <p:bldP spid="86" grpId="0"/>
      <p:bldP spid="86" grpId="1"/>
      <p:bldP spid="8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6147FE3-DFAC-485F-BE47-5FF2868C608D}"/>
              </a:ext>
            </a:extLst>
          </p:cNvPr>
          <p:cNvGrpSpPr/>
          <p:nvPr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E9099AD2-3E10-4A5D-A5DF-C2608FFAC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4ECF63B-8AE2-4C78-8087-AD90CE0BE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F1B61C4-0918-42C5-956B-1AC52F972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5DE66A9-CD50-4339-8DCE-03E3015C8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EA867C1-9FCE-4863-99C2-889B2FB9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B193A14-AC5C-4A19-9E3F-1477017E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7C2BA56-CE26-446A-9F7A-87382530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6C5B491-2B98-4196-AB5B-F41D5C4D0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34EF698-56B5-42E7-9DB6-662ED6A2B78F}"/>
              </a:ext>
            </a:extLst>
          </p:cNvPr>
          <p:cNvSpPr/>
          <p:nvPr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AD781B-61A6-4164-A5A6-B6A138F820DA}"/>
              </a:ext>
            </a:extLst>
          </p:cNvPr>
          <p:cNvGrpSpPr/>
          <p:nvPr/>
        </p:nvGrpSpPr>
        <p:grpSpPr>
          <a:xfrm>
            <a:off x="681990" y="1984266"/>
            <a:ext cx="10828020" cy="4299383"/>
            <a:chOff x="681990" y="1984266"/>
            <a:chExt cx="10828020" cy="429938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6BC988-C809-488E-B6FA-91AE15D54BD8}"/>
                </a:ext>
              </a:extLst>
            </p:cNvPr>
            <p:cNvSpPr/>
            <p:nvPr/>
          </p:nvSpPr>
          <p:spPr>
            <a:xfrm>
              <a:off x="681990" y="1984266"/>
              <a:ext cx="10828020" cy="3991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83716E0-BF1A-4713-88D8-C07B87507536}"/>
                </a:ext>
              </a:extLst>
            </p:cNvPr>
            <p:cNvSpPr/>
            <p:nvPr/>
          </p:nvSpPr>
          <p:spPr>
            <a:xfrm>
              <a:off x="681990" y="5977367"/>
              <a:ext cx="2112010" cy="3062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GB" sz="1400" b="1" cap="all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Gameplay area</a:t>
              </a:r>
            </a:p>
          </p:txBody>
        </p:sp>
      </p:grp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B207640-3A35-41BB-9B86-C99F82D5E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996CD3-40D5-4334-B9CE-CDC9936CD74D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b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Shuffle</a:t>
            </a:r>
            <a:r>
              <a:rPr lang="en-US" sz="2000" dirty="0">
                <a:solidFill>
                  <a:schemeClr val="tx1"/>
                </a:solidFill>
              </a:rPr>
              <a:t> each pile and place face down in the middle of the table.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FDA8B-1655-47A7-8769-F958C360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1E8E05-5E3B-401F-9AA8-E654E9144721}"/>
              </a:ext>
            </a:extLst>
          </p:cNvPr>
          <p:cNvSpPr>
            <a:spLocks/>
          </p:cNvSpPr>
          <p:nvPr/>
        </p:nvSpPr>
        <p:spPr>
          <a:xfrm>
            <a:off x="2176665" y="2521596"/>
            <a:ext cx="1019131" cy="1428689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12627E6-6E55-42F0-AED2-3CA838E88BF3}"/>
              </a:ext>
            </a:extLst>
          </p:cNvPr>
          <p:cNvSpPr>
            <a:spLocks/>
          </p:cNvSpPr>
          <p:nvPr/>
        </p:nvSpPr>
        <p:spPr>
          <a:xfrm>
            <a:off x="4493788" y="2521596"/>
            <a:ext cx="1019131" cy="1428689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6CB6B01-8C06-40D4-801F-A1E401323A93}"/>
              </a:ext>
            </a:extLst>
          </p:cNvPr>
          <p:cNvSpPr>
            <a:spLocks/>
          </p:cNvSpPr>
          <p:nvPr/>
        </p:nvSpPr>
        <p:spPr>
          <a:xfrm>
            <a:off x="6819841" y="2502192"/>
            <a:ext cx="1019131" cy="1428689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FB8E34C-E988-4E19-BB42-AA907870439F}"/>
              </a:ext>
            </a:extLst>
          </p:cNvPr>
          <p:cNvSpPr>
            <a:spLocks/>
          </p:cNvSpPr>
          <p:nvPr/>
        </p:nvSpPr>
        <p:spPr>
          <a:xfrm rot="5400000">
            <a:off x="9884401" y="2728340"/>
            <a:ext cx="1019131" cy="1428689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9" name="Picture 228">
            <a:extLst>
              <a:ext uri="{FF2B5EF4-FFF2-40B4-BE49-F238E27FC236}">
                <a16:creationId xmlns:a16="http://schemas.microsoft.com/office/drawing/2014/main" id="{48398B52-8552-4062-8C8C-4B75C84C750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001" y="2723267"/>
            <a:ext cx="1793154" cy="2513767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0E86F4DF-BBEB-4669-AB60-95E909551778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242" y="2723267"/>
            <a:ext cx="1793154" cy="2513767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632C1F19-9959-451E-A625-94AFE48808F5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432" y="2723267"/>
            <a:ext cx="1793154" cy="2513767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EAFD2824-DA76-471F-BDBD-5C3067A3248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00926" y="3083571"/>
            <a:ext cx="1793156" cy="2513768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06BDC6-AC4D-4150-8FBE-39BBD00121BD}"/>
              </a:ext>
            </a:extLst>
          </p:cNvPr>
          <p:cNvGrpSpPr/>
          <p:nvPr/>
        </p:nvGrpSpPr>
        <p:grpSpPr>
          <a:xfrm>
            <a:off x="1595216" y="4785633"/>
            <a:ext cx="898724" cy="898724"/>
            <a:chOff x="1295232" y="4317663"/>
            <a:chExt cx="898724" cy="89872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9EA88C-AEDE-4BA7-9601-A076747E8E95}"/>
                </a:ext>
              </a:extLst>
            </p:cNvPr>
            <p:cNvSpPr/>
            <p:nvPr/>
          </p:nvSpPr>
          <p:spPr>
            <a:xfrm>
              <a:off x="1295232" y="4317663"/>
              <a:ext cx="898724" cy="898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9778558-1133-4DF8-BC4C-BD3E349D2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429020" y="4550068"/>
              <a:ext cx="631148" cy="433914"/>
            </a:xfrm>
            <a:prstGeom prst="rect">
              <a:avLst/>
            </a:prstGeom>
          </p:spPr>
        </p:pic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98E7F551-59A7-4E4E-A3C7-E8A9921A8011}"/>
              </a:ext>
            </a:extLst>
          </p:cNvPr>
          <p:cNvGrpSpPr/>
          <p:nvPr/>
        </p:nvGrpSpPr>
        <p:grpSpPr>
          <a:xfrm>
            <a:off x="4184457" y="4785633"/>
            <a:ext cx="898724" cy="898724"/>
            <a:chOff x="1295232" y="4317663"/>
            <a:chExt cx="898724" cy="898724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223C0458-2739-4CB1-AD15-E9ED0B293ADA}"/>
                </a:ext>
              </a:extLst>
            </p:cNvPr>
            <p:cNvSpPr/>
            <p:nvPr/>
          </p:nvSpPr>
          <p:spPr>
            <a:xfrm>
              <a:off x="1295232" y="4317663"/>
              <a:ext cx="898724" cy="898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222" name="Graphic 221">
              <a:extLst>
                <a:ext uri="{FF2B5EF4-FFF2-40B4-BE49-F238E27FC236}">
                  <a16:creationId xmlns:a16="http://schemas.microsoft.com/office/drawing/2014/main" id="{2634B8F1-BD1A-42DC-9758-72DA2387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429020" y="4550068"/>
              <a:ext cx="631148" cy="433914"/>
            </a:xfrm>
            <a:prstGeom prst="rect">
              <a:avLst/>
            </a:prstGeom>
          </p:spPr>
        </p:pic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FB2F5E64-A6C6-4571-8AD6-AA57963DAD60}"/>
              </a:ext>
            </a:extLst>
          </p:cNvPr>
          <p:cNvGrpSpPr/>
          <p:nvPr/>
        </p:nvGrpSpPr>
        <p:grpSpPr>
          <a:xfrm>
            <a:off x="6820647" y="4785633"/>
            <a:ext cx="898724" cy="898724"/>
            <a:chOff x="1295232" y="4317663"/>
            <a:chExt cx="898724" cy="898724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21890E39-1C76-434D-B8A5-8E0FB1643053}"/>
                </a:ext>
              </a:extLst>
            </p:cNvPr>
            <p:cNvSpPr/>
            <p:nvPr/>
          </p:nvSpPr>
          <p:spPr>
            <a:xfrm>
              <a:off x="1295232" y="4317663"/>
              <a:ext cx="898724" cy="898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225" name="Graphic 224">
              <a:extLst>
                <a:ext uri="{FF2B5EF4-FFF2-40B4-BE49-F238E27FC236}">
                  <a16:creationId xmlns:a16="http://schemas.microsoft.com/office/drawing/2014/main" id="{29D325A3-7CDC-4A44-90A7-B58274F6C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429020" y="4550068"/>
              <a:ext cx="631148" cy="433914"/>
            </a:xfrm>
            <a:prstGeom prst="rect">
              <a:avLst/>
            </a:prstGeom>
          </p:spPr>
        </p:pic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D210179B-CEB3-40F7-B3BA-FCAE09A35D78}"/>
              </a:ext>
            </a:extLst>
          </p:cNvPr>
          <p:cNvGrpSpPr/>
          <p:nvPr/>
        </p:nvGrpSpPr>
        <p:grpSpPr>
          <a:xfrm>
            <a:off x="9550710" y="4785633"/>
            <a:ext cx="898724" cy="898724"/>
            <a:chOff x="1295232" y="4317663"/>
            <a:chExt cx="898724" cy="898724"/>
          </a:xfrm>
        </p:grpSpPr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88741118-1143-4697-8081-88398EEF8420}"/>
                </a:ext>
              </a:extLst>
            </p:cNvPr>
            <p:cNvSpPr/>
            <p:nvPr/>
          </p:nvSpPr>
          <p:spPr>
            <a:xfrm>
              <a:off x="1295232" y="4317663"/>
              <a:ext cx="898724" cy="898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228" name="Graphic 227">
              <a:extLst>
                <a:ext uri="{FF2B5EF4-FFF2-40B4-BE49-F238E27FC236}">
                  <a16:creationId xmlns:a16="http://schemas.microsoft.com/office/drawing/2014/main" id="{5B726C9D-5AFC-4A16-B968-C65B825B9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429020" y="4550068"/>
              <a:ext cx="631148" cy="433914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D329B8-8D42-43A2-9480-9B195509C7A3}"/>
              </a:ext>
            </a:extLst>
          </p:cNvPr>
          <p:cNvCxnSpPr>
            <a:cxnSpLocks/>
          </p:cNvCxnSpPr>
          <p:nvPr/>
        </p:nvCxnSpPr>
        <p:spPr>
          <a:xfrm flipV="1">
            <a:off x="8010190" y="2816456"/>
            <a:ext cx="0" cy="80016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65D8F14A-51B0-4783-94DF-96E3FAEF1F1C}"/>
              </a:ext>
            </a:extLst>
          </p:cNvPr>
          <p:cNvSpPr/>
          <p:nvPr/>
        </p:nvSpPr>
        <p:spPr>
          <a:xfrm>
            <a:off x="1630226" y="4478020"/>
            <a:ext cx="2112010" cy="306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GB" sz="14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Discard </a:t>
            </a:r>
            <a:br>
              <a:rPr lang="en-GB" sz="14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GB" sz="14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piles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10AA97E-6077-4EB0-A1DE-8A2F32C1F797}"/>
              </a:ext>
            </a:extLst>
          </p:cNvPr>
          <p:cNvSpPr/>
          <p:nvPr/>
        </p:nvSpPr>
        <p:spPr>
          <a:xfrm>
            <a:off x="535894" y="4478020"/>
            <a:ext cx="2112010" cy="306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GB" sz="16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Draw </a:t>
            </a:r>
            <a:br>
              <a:rPr lang="en-GB" sz="16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GB" sz="16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piles</a:t>
            </a:r>
          </a:p>
        </p:txBody>
      </p: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CE085E11-85CF-488D-8445-72D6DC5BECD1}"/>
              </a:ext>
            </a:extLst>
          </p:cNvPr>
          <p:cNvGrpSpPr/>
          <p:nvPr/>
        </p:nvGrpSpPr>
        <p:grpSpPr>
          <a:xfrm>
            <a:off x="1083690" y="2502192"/>
            <a:ext cx="8526406" cy="1450058"/>
            <a:chOff x="1083690" y="2502192"/>
            <a:chExt cx="8526406" cy="145005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C68E785-B396-4CDD-8743-BC9C7347A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3690" y="2521596"/>
              <a:ext cx="1019131" cy="1428689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5334ECD-3F35-443D-BDE2-FADBD785B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6753" y="2521596"/>
              <a:ext cx="1019131" cy="1428689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85B1AEB-51BD-4E66-A903-B2130EE3E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6967" y="2502192"/>
              <a:ext cx="1019131" cy="1428689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51DB35B-3891-4992-9734-4C4C3F06A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8386187" y="2728341"/>
              <a:ext cx="1019130" cy="1428688"/>
            </a:xfrm>
            <a:prstGeom prst="roundRect">
              <a:avLst>
                <a:gd name="adj" fmla="val 4344"/>
              </a:avLst>
            </a:prstGeom>
            <a:solidFill>
              <a:schemeClr val="tx2">
                <a:lumMod val="20000"/>
                <a:lumOff val="80000"/>
              </a:schemeClr>
            </a:solidFill>
            <a:ln w="4566" cap="flat">
              <a:noFill/>
              <a:prstDash val="solid"/>
              <a:miter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626269A-12F5-4E53-8896-1418AA9D1DE9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FD9F4760-1944-461F-A0E6-1560F96EE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53" name="!!Hyperlink">
              <a:hlinkClick r:id="rId31" action="ppaction://hlinksldjump"/>
              <a:extLst>
                <a:ext uri="{FF2B5EF4-FFF2-40B4-BE49-F238E27FC236}">
                  <a16:creationId xmlns:a16="http://schemas.microsoft.com/office/drawing/2014/main" id="{405A3B30-3D24-452C-9EA9-772628E60C6C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88789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11967 L 1.66667E-6 4.07407E-6 " pathEditMode="relative" rAng="0" ptsTypes="AA">
                                          <p:cBhvr>
                                            <p:cTn id="12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fill="hold" nodeType="withEffect" p14:presetBounceEnd="99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0" dur="100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1.875E-6 0.11967 L 1.875E-6 4.07407E-6 " pathEditMode="relative" rAng="0" ptsTypes="AA">
                                          <p:cBhvr>
                                            <p:cTn id="22" dur="25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 p14:presetBounceEnd="99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0" dur="1000" fill="hold"/>
                                            <p:tgtEl>
                                              <p:spTgt spid="2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3.95833E-6 0.11967 L -3.95833E-6 4.07407E-6 " pathEditMode="relative" rAng="0" ptsTypes="AA">
                                          <p:cBhvr>
                                            <p:cTn id="32" dur="2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50" fill="hold"/>
                                            <p:tgtEl>
                                              <p:spTgt spid="22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00" fill="hold"/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0" dur="1000" fill="hold"/>
                                            <p:tgtEl>
                                              <p:spTgt spid="2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29167E-6 0.11967 L -2.29167E-6 4.07407E-6 " pathEditMode="relative" rAng="0" ptsTypes="AA">
                                          <p:cBhvr>
                                            <p:cTn id="42" dur="250" fill="hold"/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2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229"/>
                                            </p:tgtEl>
                                          </p:cBhvr>
                                          <p:by x="5683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1000" fill="hold"/>
                                            <p:tgtEl>
                                              <p:spTgt spid="229"/>
                                            </p:tgtEl>
                                          </p:cBhvr>
                                          <p:by x="100000" y="5683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4.07407E-6 L -0.03698 -0.10856 " pathEditMode="relative" rAng="0" ptsTypes="AA">
                                          <p:cBhvr>
                                            <p:cTn id="64" dur="1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49" y="-5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000" fill="hold"/>
                                            <p:tgtEl>
                                              <p:spTgt spid="230"/>
                                            </p:tgtEl>
                                          </p:cBhvr>
                                          <p:by x="5683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000" fill="hold"/>
                                            <p:tgtEl>
                                              <p:spTgt spid="230"/>
                                            </p:tgtEl>
                                          </p:cBhvr>
                                          <p:by x="100000" y="5683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5.885013E-02 -0.1085171 E" pathEditMode="relative" ptsTypes="">
                                          <p:cBhvr>
                                            <p:cTn id="70" dur="1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1000" fill="hold"/>
                                            <p:tgtEl>
                                              <p:spTgt spid="231"/>
                                            </p:tgtEl>
                                          </p:cBhvr>
                                          <p:by x="5683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00" fill="hold"/>
                                            <p:tgtEl>
                                              <p:spTgt spid="231"/>
                                            </p:tgtEl>
                                          </p:cBhvr>
                                          <p:by x="100000" y="5683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8.476677E-02 -0.1113464 E" pathEditMode="relative" ptsTypes="">
                                          <p:cBhvr>
                                            <p:cTn id="76" dur="10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232"/>
                                            </p:tgtEl>
                                          </p:cBhvr>
                                          <p:by x="5683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000" fill="hold"/>
                                            <p:tgtEl>
                                              <p:spTgt spid="232"/>
                                            </p:tgtEl>
                                          </p:cBhvr>
                                          <p:by x="100000" y="5683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9.036674E-02 -0.1309084 E" pathEditMode="relative" ptsTypes="">
                                          <p:cBhvr>
                                            <p:cTn id="82" dur="1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6" presetClass="entr" presetSubtype="4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98 -0.10856 L -0.03698 -0.06435 " pathEditMode="relative" rAng="0" ptsTypes="AA">
                                          <p:cBhvr>
                                            <p:cTn id="108" dur="75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repeatDur="0" accel="50000" decel="50000" restart="never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86 -0.10856 L -0.05886 -0.06504 " pathEditMode="relative" rAng="0" ptsTypes="AA">
                                          <p:cBhvr additive="base">
                                            <p:cTn id="110" dur="75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1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repeatDur="0" accel="50000" decel="50000" restart="never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8476 -0.11134 L -0.08476 -0.06851 " pathEditMode="relative" rAng="0" ptsTypes="AA">
                                          <p:cBhvr additive="base">
                                            <p:cTn id="112" dur="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3" presetID="42" presetClass="path" presetSubtype="0" repeatDur="0" accel="50000" decel="50000" restart="never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036 -0.13102 L -0.09036 -0.08912 " pathEditMode="relative" rAng="0" ptsTypes="AA">
                                          <p:cBhvr additive="base">
                                            <p:cTn id="114" dur="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42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1.04167E-6 0.03889 L 1.04167E-6 -1.48148E-6 " pathEditMode="relative" rAng="0" ptsTypes="AA">
                                          <p:cBhvr>
                                            <p:cTn id="11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98 -0.06435 L -0.03698 -0.10857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-21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86 -0.06504 L -0.05886 -0.10857 " pathEditMode="relative" rAng="0" ptsTypes="AA">
                                          <p:cBhvr>
                                            <p:cTn id="125" dur="75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8476 -0.06851 L -0.08476 -0.11134 " pathEditMode="relative" rAng="0" ptsTypes="AA">
                                          <p:cBhvr>
                                            <p:cTn id="127" dur="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-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036 -0.08912 L -0.09036 -0.13102 " pathEditMode="relative" rAng="0" ptsTypes="AA">
                                          <p:cBhvr>
                                            <p:cTn id="129" dur="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42" presetClass="pat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5E-6 7.40741E-7 L -2.5E-6 0.04167 " pathEditMode="relative" rAng="0" ptsTypes="AA">
                                          <p:cBhvr>
                                            <p:cTn id="13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42" presetClass="path" presetSubtype="0" repeatDur="0" accel="50000" decel="50000" restart="never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5E-6 7.40741E-7 L -2.5E-6 0.04167 " pathEditMode="relative" ptsTypes="">
                                          <p:cBhvr additive="base">
                                            <p:cTn id="13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42" presetClass="path" presetSubtype="0" repeatDur="0" accel="50000" decel="50000" restart="never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5E-6 7.40741E-7 L -2.5E-6 0.04167 " pathEditMode="relative" ptsTypes="">
                                          <p:cBhvr additive="base">
                                            <p:cTn id="138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42" presetClass="path" presetSubtype="0" repeatDur="0" accel="50000" decel="50000" restart="never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5E-6 7.40741E-7 L -2.5E-6 0.04167 " pathEditMode="relative" ptsTypes="">
                                          <p:cBhvr additive="base">
                                            <p:cTn id="140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2.5E-6 0.03889 L -2.5E-6 -1.48148E-6 " pathEditMode="relative" rAng="0" ptsTypes="AA">
                                          <p:cBhvr>
                                            <p:cTn id="14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4" grpId="0" animBg="1"/>
          <p:bldP spid="64" grpId="1" animBg="1"/>
          <p:bldP spid="64" grpId="2" animBg="1"/>
          <p:bldP spid="65" grpId="0" animBg="1"/>
          <p:bldP spid="65" grpId="1" animBg="1"/>
          <p:bldP spid="65" grpId="2" animBg="1"/>
          <p:bldP spid="66" grpId="0" animBg="1"/>
          <p:bldP spid="66" grpId="1" animBg="1"/>
          <p:bldP spid="66" grpId="2" animBg="1"/>
          <p:bldP spid="73" grpId="0"/>
          <p:bldP spid="73" grpId="1"/>
          <p:bldP spid="74" grpId="0"/>
          <p:bldP spid="74" grpId="1"/>
          <p:bldP spid="74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11967 L 1.66667E-6 4.07407E-6 " pathEditMode="relative" rAng="0" ptsTypes="AA">
                                          <p:cBhvr>
                                            <p:cTn id="12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1.875E-6 0.11967 L 1.875E-6 4.07407E-6 " pathEditMode="relative" rAng="0" ptsTypes="AA">
                                          <p:cBhvr>
                                            <p:cTn id="22" dur="25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000" fill="hold"/>
                                            <p:tgtEl>
                                              <p:spTgt spid="2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3.95833E-6 0.11967 L -3.95833E-6 4.07407E-6 " pathEditMode="relative" rAng="0" ptsTypes="AA">
                                          <p:cBhvr>
                                            <p:cTn id="32" dur="2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50" fill="hold"/>
                                            <p:tgtEl>
                                              <p:spTgt spid="22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00" fill="hold"/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000" fill="hold"/>
                                            <p:tgtEl>
                                              <p:spTgt spid="2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29167E-6 0.11967 L -2.29167E-6 4.07407E-6 " pathEditMode="relative" rAng="0" ptsTypes="AA">
                                          <p:cBhvr>
                                            <p:cTn id="42" dur="250" fill="hold"/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2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229"/>
                                            </p:tgtEl>
                                          </p:cBhvr>
                                          <p:by x="5683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1000" fill="hold"/>
                                            <p:tgtEl>
                                              <p:spTgt spid="229"/>
                                            </p:tgtEl>
                                          </p:cBhvr>
                                          <p:by x="100000" y="5683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4.07407E-6 L -0.03698 -0.10856 " pathEditMode="relative" rAng="0" ptsTypes="AA">
                                          <p:cBhvr>
                                            <p:cTn id="64" dur="1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49" y="-5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000" fill="hold"/>
                                            <p:tgtEl>
                                              <p:spTgt spid="230"/>
                                            </p:tgtEl>
                                          </p:cBhvr>
                                          <p:by x="5683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000" fill="hold"/>
                                            <p:tgtEl>
                                              <p:spTgt spid="230"/>
                                            </p:tgtEl>
                                          </p:cBhvr>
                                          <p:by x="100000" y="5683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5.885013E-02 -0.1085171 E" pathEditMode="relative" ptsTypes="">
                                          <p:cBhvr>
                                            <p:cTn id="70" dur="1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1000" fill="hold"/>
                                            <p:tgtEl>
                                              <p:spTgt spid="231"/>
                                            </p:tgtEl>
                                          </p:cBhvr>
                                          <p:by x="5683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00" fill="hold"/>
                                            <p:tgtEl>
                                              <p:spTgt spid="231"/>
                                            </p:tgtEl>
                                          </p:cBhvr>
                                          <p:by x="100000" y="5683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8.476677E-02 -0.1113464 E" pathEditMode="relative" ptsTypes="">
                                          <p:cBhvr>
                                            <p:cTn id="76" dur="10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232"/>
                                            </p:tgtEl>
                                          </p:cBhvr>
                                          <p:by x="5683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000" fill="hold"/>
                                            <p:tgtEl>
                                              <p:spTgt spid="232"/>
                                            </p:tgtEl>
                                          </p:cBhvr>
                                          <p:by x="100000" y="5683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9.036674E-02 -0.1309084 E" pathEditMode="relative" ptsTypes="">
                                          <p:cBhvr>
                                            <p:cTn id="82" dur="1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6" presetClass="entr" presetSubtype="4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98 -0.10856 L -0.03698 -0.06435 " pathEditMode="relative" rAng="0" ptsTypes="AA">
                                          <p:cBhvr>
                                            <p:cTn id="108" dur="75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1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repeatDur="0" accel="50000" decel="50000" restart="never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86 -0.10856 L -0.05886 -0.06504 " pathEditMode="relative" rAng="0" ptsTypes="AA">
                                          <p:cBhvr additive="base">
                                            <p:cTn id="110" dur="75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1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repeatDur="0" accel="50000" decel="50000" restart="never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8476 -0.11134 L -0.08476 -0.06851 " pathEditMode="relative" rAng="0" ptsTypes="AA">
                                          <p:cBhvr additive="base">
                                            <p:cTn id="112" dur="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3" presetID="42" presetClass="path" presetSubtype="0" repeatDur="0" accel="50000" decel="50000" restart="never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036 -0.13102 L -0.09036 -0.08912 " pathEditMode="relative" rAng="0" ptsTypes="AA">
                                          <p:cBhvr additive="base">
                                            <p:cTn id="114" dur="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42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1.04167E-6 0.03889 L 1.04167E-6 -1.48148E-6 " pathEditMode="relative" rAng="0" ptsTypes="AA">
                                          <p:cBhvr>
                                            <p:cTn id="11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98 -0.06435 L -0.03698 -0.10857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-21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886 -0.06504 L -0.05886 -0.10857 " pathEditMode="relative" rAng="0" ptsTypes="AA">
                                          <p:cBhvr>
                                            <p:cTn id="125" dur="75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8476 -0.06851 L -0.08476 -0.11134 " pathEditMode="relative" rAng="0" ptsTypes="AA">
                                          <p:cBhvr>
                                            <p:cTn id="127" dur="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-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036 -0.08912 L -0.09036 -0.13102 " pathEditMode="relative" rAng="0" ptsTypes="AA">
                                          <p:cBhvr>
                                            <p:cTn id="129" dur="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42" presetClass="pat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5E-6 7.40741E-7 L -2.5E-6 0.04167 " pathEditMode="relative" rAng="0" ptsTypes="AA">
                                          <p:cBhvr>
                                            <p:cTn id="13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42" presetClass="path" presetSubtype="0" repeatDur="0" accel="50000" decel="50000" restart="never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5E-6 7.40741E-7 L -2.5E-6 0.04167 " pathEditMode="relative" ptsTypes="">
                                          <p:cBhvr additive="base">
                                            <p:cTn id="13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42" presetClass="path" presetSubtype="0" repeatDur="0" accel="50000" decel="50000" restart="never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5E-6 7.40741E-7 L -2.5E-6 0.04167 " pathEditMode="relative" ptsTypes="">
                                          <p:cBhvr additive="base">
                                            <p:cTn id="138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42" presetClass="path" presetSubtype="0" repeatDur="0" accel="50000" decel="50000" restart="never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2.5E-6 7.40741E-7 L -2.5E-6 0.04167 " pathEditMode="relative" ptsTypes="">
                                          <p:cBhvr additive="base">
                                            <p:cTn id="140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42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2.5E-6 0.03889 L -2.5E-6 -1.48148E-6 " pathEditMode="relative" rAng="0" ptsTypes="AA">
                                          <p:cBhvr>
                                            <p:cTn id="14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64" grpId="0" animBg="1"/>
          <p:bldP spid="64" grpId="1" animBg="1"/>
          <p:bldP spid="64" grpId="2" animBg="1"/>
          <p:bldP spid="65" grpId="0" animBg="1"/>
          <p:bldP spid="65" grpId="1" animBg="1"/>
          <p:bldP spid="65" grpId="2" animBg="1"/>
          <p:bldP spid="66" grpId="0" animBg="1"/>
          <p:bldP spid="66" grpId="1" animBg="1"/>
          <p:bldP spid="66" grpId="2" animBg="1"/>
          <p:bldP spid="73" grpId="0"/>
          <p:bldP spid="73" grpId="1"/>
          <p:bldP spid="74" grpId="0"/>
          <p:bldP spid="74" grpId="1"/>
          <p:bldP spid="74" grpId="2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6147FE3-DFAC-485F-BE47-5FF2868C608D}"/>
              </a:ext>
            </a:extLst>
          </p:cNvPr>
          <p:cNvGrpSpPr/>
          <p:nvPr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E9099AD2-3E10-4A5D-A5DF-C2608FFAC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4ECF63B-8AE2-4C78-8087-AD90CE0BE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F1B61C4-0918-42C5-956B-1AC52F972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5DE66A9-CD50-4339-8DCE-03E3015C8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EA867C1-9FCE-4863-99C2-889B2FB9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B193A14-AC5C-4A19-9E3F-1477017E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7C2BA56-CE26-446A-9F7A-87382530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6C5B491-2B98-4196-AB5B-F41D5C4D0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B207640-3A35-41BB-9B86-C99F82D5E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996CD3-40D5-4334-B9CE-CDC9936CD74D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Build a grid with the highest </a:t>
            </a:r>
            <a:r>
              <a:rPr lang="en-US" sz="20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POWER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and the lowest </a:t>
            </a:r>
            <a:r>
              <a:rPr lang="en-US" sz="20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rPr>
              <a:t>IMPACT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using a limited amount of </a:t>
            </a:r>
            <a:r>
              <a:rPr lang="en-US" sz="2000" b="1" cap="all" dirty="0">
                <a:solidFill>
                  <a:srgbClr val="F2A814"/>
                </a:solidFill>
                <a:latin typeface="+mj-lt"/>
                <a:ea typeface="+mj-ea"/>
                <a:cs typeface="+mj-cs"/>
              </a:rPr>
              <a:t>COIN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19B502-57C5-4A6C-AF84-119496BA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win</a:t>
            </a:r>
            <a:endParaRPr lang="en-GB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B542A16-1802-4516-8AA6-49914AB5A53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286" y="2708533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6" name="Card Fade">
            <a:extLst>
              <a:ext uri="{FF2B5EF4-FFF2-40B4-BE49-F238E27FC236}">
                <a16:creationId xmlns:a16="http://schemas.microsoft.com/office/drawing/2014/main" id="{25F85C40-461C-4A9B-9375-ACC673BEEA4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286" y="2708533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4566" cap="flat">
            <a:noFill/>
            <a:prstDash val="solid"/>
            <a:miter/>
          </a:ln>
          <a:effectLst/>
        </p:spPr>
      </p:pic>
      <p:sp>
        <p:nvSpPr>
          <p:cNvPr id="42" name="Power BG">
            <a:extLst>
              <a:ext uri="{FF2B5EF4-FFF2-40B4-BE49-F238E27FC236}">
                <a16:creationId xmlns:a16="http://schemas.microsoft.com/office/drawing/2014/main" id="{40F648E9-D332-4D62-8EEB-D340F0266191}"/>
              </a:ext>
            </a:extLst>
          </p:cNvPr>
          <p:cNvSpPr/>
          <p:nvPr/>
        </p:nvSpPr>
        <p:spPr>
          <a:xfrm>
            <a:off x="2787758" y="2647833"/>
            <a:ext cx="1294662" cy="1294662"/>
          </a:xfrm>
          <a:prstGeom prst="ellipse">
            <a:avLst/>
          </a:prstGeom>
          <a:solidFill>
            <a:srgbClr val="308941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ower HL">
            <a:extLst>
              <a:ext uri="{FF2B5EF4-FFF2-40B4-BE49-F238E27FC236}">
                <a16:creationId xmlns:a16="http://schemas.microsoft.com/office/drawing/2014/main" id="{A879995E-3644-4831-8EEF-3BB35B106FF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286" y="2708533"/>
            <a:ext cx="2628242" cy="3684444"/>
          </a:xfrm>
          <a:prstGeom prst="roundRect">
            <a:avLst>
              <a:gd name="adj" fmla="val 4344"/>
            </a:avLst>
          </a:prstGeom>
          <a:noFill/>
          <a:ln w="4566" cap="flat">
            <a:noFill/>
            <a:prstDash val="solid"/>
            <a:miter/>
          </a:ln>
          <a:effectLst/>
        </p:spPr>
      </p:pic>
      <p:sp>
        <p:nvSpPr>
          <p:cNvPr id="46" name="Impact BG">
            <a:extLst>
              <a:ext uri="{FF2B5EF4-FFF2-40B4-BE49-F238E27FC236}">
                <a16:creationId xmlns:a16="http://schemas.microsoft.com/office/drawing/2014/main" id="{5A93A8E0-7322-42CC-83B2-FFFC95D1A748}"/>
              </a:ext>
            </a:extLst>
          </p:cNvPr>
          <p:cNvSpPr/>
          <p:nvPr/>
        </p:nvSpPr>
        <p:spPr>
          <a:xfrm>
            <a:off x="3778266" y="2580211"/>
            <a:ext cx="1294662" cy="1294662"/>
          </a:xfrm>
          <a:prstGeom prst="ellipse">
            <a:avLst/>
          </a:prstGeom>
          <a:solidFill>
            <a:srgbClr val="CF2A32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Impact HL">
            <a:extLst>
              <a:ext uri="{FF2B5EF4-FFF2-40B4-BE49-F238E27FC236}">
                <a16:creationId xmlns:a16="http://schemas.microsoft.com/office/drawing/2014/main" id="{D25FE609-187B-45D3-9C93-32240FC8592B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222" y="2708533"/>
            <a:ext cx="2628242" cy="3684444"/>
          </a:xfrm>
          <a:prstGeom prst="roundRect">
            <a:avLst>
              <a:gd name="adj" fmla="val 4344"/>
            </a:avLst>
          </a:prstGeom>
          <a:noFill/>
          <a:ln w="4566" cap="flat">
            <a:noFill/>
            <a:prstDash val="solid"/>
            <a:miter/>
          </a:ln>
          <a:effectLst/>
        </p:spPr>
      </p:pic>
      <p:sp>
        <p:nvSpPr>
          <p:cNvPr id="50" name="Coin BG">
            <a:extLst>
              <a:ext uri="{FF2B5EF4-FFF2-40B4-BE49-F238E27FC236}">
                <a16:creationId xmlns:a16="http://schemas.microsoft.com/office/drawing/2014/main" id="{4A746CE8-DC1D-4329-9091-CF7D136C55DE}"/>
              </a:ext>
            </a:extLst>
          </p:cNvPr>
          <p:cNvSpPr/>
          <p:nvPr/>
        </p:nvSpPr>
        <p:spPr>
          <a:xfrm>
            <a:off x="4590339" y="2288283"/>
            <a:ext cx="1294662" cy="1294662"/>
          </a:xfrm>
          <a:prstGeom prst="ellipse">
            <a:avLst/>
          </a:prstGeom>
          <a:solidFill>
            <a:srgbClr val="E9A82A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Coin HL">
            <a:extLst>
              <a:ext uri="{FF2B5EF4-FFF2-40B4-BE49-F238E27FC236}">
                <a16:creationId xmlns:a16="http://schemas.microsoft.com/office/drawing/2014/main" id="{5167C907-5B02-46DB-9168-EBFA4BC5B57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286" y="2708533"/>
            <a:ext cx="2628242" cy="3684444"/>
          </a:xfrm>
          <a:prstGeom prst="roundRect">
            <a:avLst>
              <a:gd name="adj" fmla="val 4344"/>
            </a:avLst>
          </a:prstGeom>
          <a:noFill/>
          <a:ln w="4566" cap="flat">
            <a:noFill/>
            <a:prstDash val="solid"/>
            <a:miter/>
          </a:ln>
          <a:effectLst/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98411ABD-B9F0-43B8-8458-80DB986840BD}"/>
              </a:ext>
            </a:extLst>
          </p:cNvPr>
          <p:cNvGrpSpPr/>
          <p:nvPr/>
        </p:nvGrpSpPr>
        <p:grpSpPr>
          <a:xfrm>
            <a:off x="6289358" y="2827068"/>
            <a:ext cx="3333103" cy="3387330"/>
            <a:chOff x="5932383" y="2762409"/>
            <a:chExt cx="3945455" cy="400964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E3BA4F1-7C69-4E4D-B4A1-1E4735E656A0}"/>
                </a:ext>
              </a:extLst>
            </p:cNvPr>
            <p:cNvSpPr txBox="1"/>
            <p:nvPr/>
          </p:nvSpPr>
          <p:spPr>
            <a:xfrm>
              <a:off x="7157020" y="2762409"/>
              <a:ext cx="1483314" cy="473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cap="all" dirty="0">
                  <a:solidFill>
                    <a:srgbClr val="008237"/>
                  </a:solidFill>
                  <a:latin typeface="+mj-lt"/>
                  <a:ea typeface="+mj-ea"/>
                  <a:cs typeface="+mj-cs"/>
                </a:rPr>
                <a:t>PowER</a:t>
              </a:r>
              <a:endParaRPr lang="en-GB" sz="20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CD18B81-A0E4-4A7F-8418-0F9C6252A3F4}"/>
                </a:ext>
              </a:extLst>
            </p:cNvPr>
            <p:cNvSpPr/>
            <p:nvPr/>
          </p:nvSpPr>
          <p:spPr>
            <a:xfrm>
              <a:off x="6180022" y="3293362"/>
              <a:ext cx="3433172" cy="3433172"/>
            </a:xfrm>
            <a:prstGeom prst="ellipse">
              <a:avLst/>
            </a:prstGeom>
            <a:noFill/>
            <a:ln w="52720" cap="flat">
              <a:solidFill>
                <a:schemeClr val="bg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8" name="Graphic 56">
              <a:extLst>
                <a:ext uri="{FF2B5EF4-FFF2-40B4-BE49-F238E27FC236}">
                  <a16:creationId xmlns:a16="http://schemas.microsoft.com/office/drawing/2014/main" id="{C866A905-96F4-495E-B25E-1B8A4B06F899}"/>
                </a:ext>
              </a:extLst>
            </p:cNvPr>
            <p:cNvSpPr/>
            <p:nvPr/>
          </p:nvSpPr>
          <p:spPr>
            <a:xfrm>
              <a:off x="6409863" y="3295289"/>
              <a:ext cx="2973489" cy="2575622"/>
            </a:xfrm>
            <a:custGeom>
              <a:avLst/>
              <a:gdLst>
                <a:gd name="connsiteX0" fmla="*/ 1486171 w 2973489"/>
                <a:gd name="connsiteY0" fmla="*/ 1715958 h 2575622"/>
                <a:gd name="connsiteX1" fmla="*/ 1486171 w 2973489"/>
                <a:gd name="connsiteY1" fmla="*/ -531 h 2575622"/>
                <a:gd name="connsiteX2" fmla="*/ 1486171 w 2973489"/>
                <a:gd name="connsiteY2" fmla="*/ 1715958 h 2575622"/>
                <a:gd name="connsiteX3" fmla="*/ 2972916 w 2973489"/>
                <a:gd name="connsiteY3" fmla="*/ 2575091 h 2575622"/>
                <a:gd name="connsiteX4" fmla="*/ 1486171 w 2973489"/>
                <a:gd name="connsiteY4" fmla="*/ 1716466 h 2575622"/>
                <a:gd name="connsiteX5" fmla="*/ -573 w 2973489"/>
                <a:gd name="connsiteY5" fmla="*/ 2575091 h 257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3489" h="2575622">
                  <a:moveTo>
                    <a:pt x="1486171" y="1715958"/>
                  </a:moveTo>
                  <a:lnTo>
                    <a:pt x="1486171" y="-531"/>
                  </a:lnTo>
                  <a:moveTo>
                    <a:pt x="1486171" y="1715958"/>
                  </a:moveTo>
                  <a:lnTo>
                    <a:pt x="2972916" y="2575091"/>
                  </a:lnTo>
                  <a:moveTo>
                    <a:pt x="1486171" y="1716466"/>
                  </a:moveTo>
                  <a:lnTo>
                    <a:pt x="-573" y="2575091"/>
                  </a:lnTo>
                </a:path>
              </a:pathLst>
            </a:custGeom>
            <a:noFill/>
            <a:ln w="2540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F9BD93D-A7E6-46CB-BA28-39E5F87BE537}"/>
                </a:ext>
              </a:extLst>
            </p:cNvPr>
            <p:cNvSpPr/>
            <p:nvPr/>
          </p:nvSpPr>
          <p:spPr>
            <a:xfrm>
              <a:off x="6519546" y="3632886"/>
              <a:ext cx="2754124" cy="2754124"/>
            </a:xfrm>
            <a:prstGeom prst="ellipse">
              <a:avLst/>
            </a:prstGeom>
            <a:noFill/>
            <a:ln w="25400" cap="flat">
              <a:solidFill>
                <a:schemeClr val="bg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AFCEBD1-B109-45E4-A3D7-1C399785DBB6}"/>
                </a:ext>
              </a:extLst>
            </p:cNvPr>
            <p:cNvSpPr/>
            <p:nvPr/>
          </p:nvSpPr>
          <p:spPr>
            <a:xfrm>
              <a:off x="6865536" y="3978876"/>
              <a:ext cx="2062144" cy="2062144"/>
            </a:xfrm>
            <a:prstGeom prst="ellipse">
              <a:avLst/>
            </a:prstGeom>
            <a:noFill/>
            <a:ln w="25400" cap="flat">
              <a:solidFill>
                <a:schemeClr val="bg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EF1605E-F3E9-4FFD-A492-89B4C9DF7E41}"/>
                </a:ext>
              </a:extLst>
            </p:cNvPr>
            <p:cNvSpPr/>
            <p:nvPr/>
          </p:nvSpPr>
          <p:spPr>
            <a:xfrm>
              <a:off x="7211525" y="4324865"/>
              <a:ext cx="1370166" cy="1370166"/>
            </a:xfrm>
            <a:prstGeom prst="ellipse">
              <a:avLst/>
            </a:prstGeom>
            <a:noFill/>
            <a:ln w="25400" cap="flat">
              <a:solidFill>
                <a:schemeClr val="bg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B23BCDA-8767-44FF-96A0-421EEA69AADE}"/>
                </a:ext>
              </a:extLst>
            </p:cNvPr>
            <p:cNvSpPr txBox="1"/>
            <p:nvPr/>
          </p:nvSpPr>
          <p:spPr>
            <a:xfrm rot="3600000">
              <a:off x="5427535" y="5793589"/>
              <a:ext cx="1483314" cy="473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cap="all" dirty="0">
                  <a:solidFill>
                    <a:srgbClr val="CF2A32"/>
                  </a:solidFill>
                  <a:latin typeface="+mj-lt"/>
                  <a:ea typeface="+mj-ea"/>
                  <a:cs typeface="+mj-cs"/>
                </a:rPr>
                <a:t>IMPACT</a:t>
              </a:r>
              <a:endParaRPr lang="en-GB" sz="2000" b="1" cap="all" dirty="0">
                <a:solidFill>
                  <a:srgbClr val="CF2A3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66AA945-5DFC-4D24-AD4C-67B099A81D69}"/>
                </a:ext>
              </a:extLst>
            </p:cNvPr>
            <p:cNvSpPr txBox="1"/>
            <p:nvPr/>
          </p:nvSpPr>
          <p:spPr>
            <a:xfrm rot="17972484">
              <a:off x="8899372" y="5793589"/>
              <a:ext cx="1483313" cy="473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cap="all" dirty="0">
                  <a:solidFill>
                    <a:srgbClr val="E9A82A"/>
                  </a:solidFill>
                  <a:latin typeface="+mj-lt"/>
                  <a:ea typeface="+mj-ea"/>
                  <a:cs typeface="+mj-cs"/>
                </a:rPr>
                <a:t>COIN</a:t>
              </a:r>
              <a:endParaRPr lang="en-GB" sz="2000" b="1" cap="all" dirty="0">
                <a:solidFill>
                  <a:srgbClr val="E9A82A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BFA8083-8863-4301-8364-8BBDE57F0CEA}"/>
                </a:ext>
              </a:extLst>
            </p:cNvPr>
            <p:cNvSpPr/>
            <p:nvPr/>
          </p:nvSpPr>
          <p:spPr>
            <a:xfrm>
              <a:off x="7583834" y="4697174"/>
              <a:ext cx="625548" cy="625548"/>
            </a:xfrm>
            <a:prstGeom prst="ellipse">
              <a:avLst/>
            </a:prstGeom>
            <a:noFill/>
            <a:ln w="25400" cap="flat">
              <a:solidFill>
                <a:schemeClr val="bg2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53D498-EC92-43AB-B66C-082E03E5083D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B1D28B43-C1E3-44FE-8973-2740171F0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49" name="!!Hyperlink">
              <a:hlinkClick r:id="rId25" action="ppaction://hlinksldjump"/>
              <a:extLst>
                <a:ext uri="{FF2B5EF4-FFF2-40B4-BE49-F238E27FC236}">
                  <a16:creationId xmlns:a16="http://schemas.microsoft.com/office/drawing/2014/main" id="{298F2EEF-62EB-46B5-A564-35B8E45021AF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3816CD66-90E2-40C3-BB6B-35E95F5391D6}"/>
              </a:ext>
            </a:extLst>
          </p:cNvPr>
          <p:cNvSpPr/>
          <p:nvPr/>
        </p:nvSpPr>
        <p:spPr>
          <a:xfrm>
            <a:off x="7751562" y="3833689"/>
            <a:ext cx="393576" cy="8891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B30081B-B254-47DC-8E91-BB153F8C4C4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624647" y="3833690"/>
            <a:ext cx="519518" cy="1127734"/>
          </a:xfrm>
          <a:prstGeom prst="rect">
            <a:avLst/>
          </a:prstGeom>
        </p:spPr>
      </p:pic>
      <p:sp>
        <p:nvSpPr>
          <p:cNvPr id="61" name="Graphic 14">
            <a:extLst>
              <a:ext uri="{FF2B5EF4-FFF2-40B4-BE49-F238E27FC236}">
                <a16:creationId xmlns:a16="http://schemas.microsoft.com/office/drawing/2014/main" id="{8CE4A79F-F7E4-485A-9CD0-1C0A0945AE4F}"/>
              </a:ext>
            </a:extLst>
          </p:cNvPr>
          <p:cNvSpPr/>
          <p:nvPr/>
        </p:nvSpPr>
        <p:spPr>
          <a:xfrm>
            <a:off x="7627492" y="3833423"/>
            <a:ext cx="883142" cy="1280667"/>
          </a:xfrm>
          <a:custGeom>
            <a:avLst/>
            <a:gdLst>
              <a:gd name="connsiteX0" fmla="*/ 700192 w 883142"/>
              <a:gd name="connsiteY0" fmla="*/ 876949 h 1280667"/>
              <a:gd name="connsiteX1" fmla="*/ 529633 w 883142"/>
              <a:gd name="connsiteY1" fmla="*/ 821001 h 1280667"/>
              <a:gd name="connsiteX2" fmla="*/ 465519 w 883142"/>
              <a:gd name="connsiteY2" fmla="*/ 746950 h 1280667"/>
              <a:gd name="connsiteX3" fmla="*/ 469292 w 883142"/>
              <a:gd name="connsiteY3" fmla="*/ 728873 h 1280667"/>
              <a:gd name="connsiteX4" fmla="*/ 514386 w 883142"/>
              <a:gd name="connsiteY4" fmla="*/ 444608 h 1280667"/>
              <a:gd name="connsiteX5" fmla="*/ 319277 w 883142"/>
              <a:gd name="connsiteY5" fmla="*/ -267 h 1280667"/>
              <a:gd name="connsiteX6" fmla="*/ 124167 w 883142"/>
              <a:gd name="connsiteY6" fmla="*/ 444608 h 1280667"/>
              <a:gd name="connsiteX7" fmla="*/ 169521 w 883142"/>
              <a:gd name="connsiteY7" fmla="*/ 730294 h 1280667"/>
              <a:gd name="connsiteX8" fmla="*/ 125977 w 883142"/>
              <a:gd name="connsiteY8" fmla="*/ 839478 h 1280667"/>
              <a:gd name="connsiteX9" fmla="*/ 112151 w 883142"/>
              <a:gd name="connsiteY9" fmla="*/ 847102 h 1280667"/>
              <a:gd name="connsiteX10" fmla="*/ 13434 w 883142"/>
              <a:gd name="connsiteY10" fmla="*/ 1068053 h 1280667"/>
              <a:gd name="connsiteX11" fmla="*/ 251958 w 883142"/>
              <a:gd name="connsiteY11" fmla="*/ 1092086 h 1280667"/>
              <a:gd name="connsiteX12" fmla="*/ 279997 w 883142"/>
              <a:gd name="connsiteY12" fmla="*/ 1073480 h 1280667"/>
              <a:gd name="connsiteX13" fmla="*/ 352523 w 883142"/>
              <a:gd name="connsiteY13" fmla="*/ 1082512 h 1280667"/>
              <a:gd name="connsiteX14" fmla="*/ 356232 w 883142"/>
              <a:gd name="connsiteY14" fmla="*/ 1087952 h 1280667"/>
              <a:gd name="connsiteX15" fmla="*/ 500690 w 883142"/>
              <a:gd name="connsiteY15" fmla="*/ 1223107 h 1280667"/>
              <a:gd name="connsiteX16" fmla="*/ 864291 w 883142"/>
              <a:gd name="connsiteY16" fmla="*/ 1201916 h 1280667"/>
              <a:gd name="connsiteX17" fmla="*/ 700192 w 883142"/>
              <a:gd name="connsiteY17" fmla="*/ 876949 h 128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3142" h="1280667">
                <a:moveTo>
                  <a:pt x="700192" y="876949"/>
                </a:moveTo>
                <a:cubicBezTo>
                  <a:pt x="648043" y="846197"/>
                  <a:pt x="589859" y="827113"/>
                  <a:pt x="529633" y="821001"/>
                </a:cubicBezTo>
                <a:cubicBezTo>
                  <a:pt x="491477" y="818262"/>
                  <a:pt x="462779" y="785106"/>
                  <a:pt x="465519" y="746950"/>
                </a:cubicBezTo>
                <a:cubicBezTo>
                  <a:pt x="465971" y="740787"/>
                  <a:pt x="467237" y="734701"/>
                  <a:pt x="469292" y="728873"/>
                </a:cubicBezTo>
                <a:cubicBezTo>
                  <a:pt x="500406" y="637379"/>
                  <a:pt x="515653" y="541245"/>
                  <a:pt x="514386" y="444608"/>
                </a:cubicBezTo>
                <a:cubicBezTo>
                  <a:pt x="514386" y="199106"/>
                  <a:pt x="426393" y="-267"/>
                  <a:pt x="319277" y="-267"/>
                </a:cubicBezTo>
                <a:cubicBezTo>
                  <a:pt x="212161" y="-267"/>
                  <a:pt x="124167" y="198848"/>
                  <a:pt x="124167" y="444608"/>
                </a:cubicBezTo>
                <a:cubicBezTo>
                  <a:pt x="122733" y="541736"/>
                  <a:pt x="138084" y="638386"/>
                  <a:pt x="169521" y="730294"/>
                </a:cubicBezTo>
                <a:cubicBezTo>
                  <a:pt x="184639" y="772469"/>
                  <a:pt x="165955" y="819282"/>
                  <a:pt x="125977" y="839478"/>
                </a:cubicBezTo>
                <a:lnTo>
                  <a:pt x="112151" y="847102"/>
                </a:lnTo>
                <a:cubicBezTo>
                  <a:pt x="19119" y="901500"/>
                  <a:pt x="-25072" y="1000346"/>
                  <a:pt x="13434" y="1068053"/>
                </a:cubicBezTo>
                <a:cubicBezTo>
                  <a:pt x="51938" y="1135760"/>
                  <a:pt x="158667" y="1146355"/>
                  <a:pt x="251958" y="1092086"/>
                </a:cubicBezTo>
                <a:cubicBezTo>
                  <a:pt x="261726" y="1086543"/>
                  <a:pt x="271094" y="1080328"/>
                  <a:pt x="279997" y="1073480"/>
                </a:cubicBezTo>
                <a:cubicBezTo>
                  <a:pt x="302518" y="1055946"/>
                  <a:pt x="334989" y="1059990"/>
                  <a:pt x="352523" y="1082512"/>
                </a:cubicBezTo>
                <a:cubicBezTo>
                  <a:pt x="353880" y="1084243"/>
                  <a:pt x="355120" y="1086065"/>
                  <a:pt x="356232" y="1087952"/>
                </a:cubicBezTo>
                <a:cubicBezTo>
                  <a:pt x="392669" y="1144094"/>
                  <a:pt x="442260" y="1190481"/>
                  <a:pt x="500690" y="1223107"/>
                </a:cubicBezTo>
                <a:cubicBezTo>
                  <a:pt x="646182" y="1307094"/>
                  <a:pt x="808988" y="1297662"/>
                  <a:pt x="864291" y="1201916"/>
                </a:cubicBezTo>
                <a:cubicBezTo>
                  <a:pt x="919593" y="1106170"/>
                  <a:pt x="845814" y="960291"/>
                  <a:pt x="700192" y="876949"/>
                </a:cubicBezTo>
                <a:close/>
              </a:path>
            </a:pathLst>
          </a:custGeom>
          <a:solidFill>
            <a:srgbClr val="AE1F1B"/>
          </a:solidFill>
          <a:ln w="128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3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4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4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" fill="hold"/>
                                        <p:tgtEl>
                                          <p:spTgt spid="6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" fill="hold"/>
                                        <p:tgtEl>
                                          <p:spTgt spid="4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1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1" dur="10" fill="hold"/>
                                        <p:tgtEl>
                                          <p:spTgt spid="4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0" dur="1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mp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0" dur="10" fill="hold"/>
                                        <p:tgtEl>
                                          <p:spTgt spid="5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9" dur="10" fill="hold"/>
                                        <p:tgtEl>
                                          <p:spTgt spid="6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4" grpId="2"/>
      <p:bldP spid="42" grpId="0" animBg="1"/>
      <p:bldP spid="42" grpId="1" animBg="1"/>
      <p:bldP spid="42" grpId="2" animBg="1"/>
      <p:bldP spid="42" grpId="3" animBg="1"/>
      <p:bldP spid="46" grpId="0" animBg="1"/>
      <p:bldP spid="46" grpId="1" animBg="1"/>
      <p:bldP spid="46" grpId="2" animBg="1"/>
      <p:bldP spid="46" grpId="3" animBg="1"/>
      <p:bldP spid="50" grpId="0" animBg="1"/>
      <p:bldP spid="50" grpId="1" animBg="1"/>
      <p:bldP spid="50" grpId="2" animBg="1"/>
      <p:bldP spid="2" grpId="0" animBg="1"/>
      <p:bldP spid="2" grpId="1" animBg="1"/>
      <p:bldP spid="2" grpId="2" animBg="1"/>
      <p:bldP spid="61" grpId="0" animBg="1"/>
      <p:bldP spid="61" grpId="1" animBg="1"/>
      <p:bldP spid="6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6147FE3-DFAC-485F-BE47-5FF2868C608D}"/>
              </a:ext>
            </a:extLst>
          </p:cNvPr>
          <p:cNvGrpSpPr/>
          <p:nvPr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E9099AD2-3E10-4A5D-A5DF-C2608FFAC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4ECF63B-8AE2-4C78-8087-AD90CE0BE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F1B61C4-0918-42C5-956B-1AC52F972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5DE66A9-CD50-4339-8DCE-03E3015C8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EA867C1-9FCE-4863-99C2-889B2FB9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B193A14-AC5C-4A19-9E3F-1477017E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7C2BA56-CE26-446A-9F7A-87382530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6C5B491-2B98-4196-AB5B-F41D5C4D0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B207640-3A35-41BB-9B86-C99F82D5E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996CD3-40D5-4334-B9CE-CDC9936CD74D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Build a grid with the highest </a:t>
            </a:r>
            <a:r>
              <a:rPr lang="en-US" sz="20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POWER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and the lowest </a:t>
            </a:r>
            <a:r>
              <a:rPr lang="en-US" sz="20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rPr>
              <a:t>IMPACT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using a limited amount of </a:t>
            </a:r>
            <a:r>
              <a:rPr lang="en-US" sz="2000" b="1" cap="all" dirty="0">
                <a:solidFill>
                  <a:srgbClr val="F2A814"/>
                </a:solidFill>
                <a:latin typeface="+mj-lt"/>
                <a:ea typeface="+mj-ea"/>
                <a:cs typeface="+mj-cs"/>
              </a:rPr>
              <a:t>COIN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19B502-57C5-4A6C-AF84-119496BA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win</a:t>
            </a:r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E15AD3-AC99-4756-BC6F-E8911EB4BD44}"/>
              </a:ext>
            </a:extLst>
          </p:cNvPr>
          <p:cNvGrpSpPr/>
          <p:nvPr/>
        </p:nvGrpSpPr>
        <p:grpSpPr>
          <a:xfrm>
            <a:off x="1370847" y="2867882"/>
            <a:ext cx="9450306" cy="2292935"/>
            <a:chOff x="1370847" y="2881958"/>
            <a:chExt cx="9450306" cy="229293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968470F-4EDC-46F1-B967-25300242368E}"/>
                </a:ext>
              </a:extLst>
            </p:cNvPr>
            <p:cNvSpPr/>
            <p:nvPr/>
          </p:nvSpPr>
          <p:spPr>
            <a:xfrm>
              <a:off x="1370847" y="3253720"/>
              <a:ext cx="9450306" cy="1777584"/>
            </a:xfrm>
            <a:prstGeom prst="roundRect">
              <a:avLst>
                <a:gd name="adj" fmla="val 1515"/>
              </a:avLst>
            </a:prstGeom>
            <a:solidFill>
              <a:schemeClr val="bg1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39" name="Graphic 4">
              <a:extLst>
                <a:ext uri="{FF2B5EF4-FFF2-40B4-BE49-F238E27FC236}">
                  <a16:creationId xmlns:a16="http://schemas.microsoft.com/office/drawing/2014/main" id="{5106E88F-81D2-4783-A12A-0513483AB1AF}"/>
                </a:ext>
              </a:extLst>
            </p:cNvPr>
            <p:cNvSpPr txBox="1"/>
            <p:nvPr/>
          </p:nvSpPr>
          <p:spPr>
            <a:xfrm rot="-210000">
              <a:off x="9636662" y="2881958"/>
              <a:ext cx="679994" cy="229293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l"/>
              <a:r>
                <a:rPr lang="en-GB" sz="14300" b="1" spc="0" baseline="0" dirty="0">
                  <a:solidFill>
                    <a:schemeClr val="bg2">
                      <a:alpha val="56000"/>
                    </a:schemeClr>
                  </a:solidFill>
                  <a:latin typeface="ProximaNovaExCn-Black"/>
                  <a:sym typeface="ProximaNovaExCn-Black"/>
                  <a:rtl val="0"/>
                </a:rPr>
                <a:t>!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8252E6-4494-480E-81C5-9CE5F81E603F}"/>
                </a:ext>
              </a:extLst>
            </p:cNvPr>
            <p:cNvSpPr txBox="1"/>
            <p:nvPr/>
          </p:nvSpPr>
          <p:spPr>
            <a:xfrm>
              <a:off x="2814918" y="3883992"/>
              <a:ext cx="65621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cap="all" dirty="0">
                  <a:latin typeface="+mj-lt"/>
                  <a:ea typeface="+mj-ea"/>
                  <a:cs typeface="+mj-cs"/>
                </a:rPr>
                <a:t>Score</a:t>
              </a:r>
              <a:r>
                <a:rPr lang="en-US" sz="2400" dirty="0"/>
                <a:t> = Grid </a:t>
              </a:r>
              <a:r>
                <a:rPr lang="en-US" sz="2800" b="1" cap="all" dirty="0">
                  <a:solidFill>
                    <a:srgbClr val="008237"/>
                  </a:solidFill>
                  <a:latin typeface="+mj-lt"/>
                  <a:ea typeface="+mj-ea"/>
                  <a:cs typeface="+mj-cs"/>
                </a:rPr>
                <a:t>POWER </a:t>
              </a:r>
              <a:r>
                <a:rPr lang="en-US" sz="2400" dirty="0"/>
                <a:t>– Grid </a:t>
              </a:r>
              <a:r>
                <a:rPr lang="en-US" sz="2800" b="1" cap="all" dirty="0">
                  <a:solidFill>
                    <a:srgbClr val="D62122"/>
                  </a:solidFill>
                  <a:latin typeface="+mj-lt"/>
                  <a:ea typeface="+mj-ea"/>
                  <a:cs typeface="+mj-cs"/>
                </a:rPr>
                <a:t>Impact</a:t>
              </a:r>
              <a:endParaRPr lang="en-GB" sz="28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2CBE3AAE-571E-4E16-AF7F-6708C9EA6ABB}"/>
              </a:ext>
            </a:extLst>
          </p:cNvPr>
          <p:cNvSpPr/>
          <p:nvPr/>
        </p:nvSpPr>
        <p:spPr>
          <a:xfrm>
            <a:off x="-567390" y="-560354"/>
            <a:ext cx="1510366" cy="1510366"/>
          </a:xfrm>
          <a:prstGeom prst="ellipse">
            <a:avLst/>
          </a:prstGeom>
          <a:solidFill>
            <a:srgbClr val="A63F2B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5E9B9E-66B0-4B49-937A-FA29E36F9031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2352E7C3-860F-47E6-9BF3-31D12D0C5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25" name="!!Hyperlink">
              <a:hlinkClick r:id="rId21" action="ppaction://hlinksldjump"/>
              <a:extLst>
                <a:ext uri="{FF2B5EF4-FFF2-40B4-BE49-F238E27FC236}">
                  <a16:creationId xmlns:a16="http://schemas.microsoft.com/office/drawing/2014/main" id="{8BD62D22-59E2-4A71-B939-E4DE72CC28E7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643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" fill="hold"/>
                                        <p:tgtEl>
                                          <p:spTgt spid="3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055BCF52-3F5A-4805-8375-A9D74E982B07}"/>
              </a:ext>
            </a:extLst>
          </p:cNvPr>
          <p:cNvGrpSpPr/>
          <p:nvPr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3165BFE7-22AD-4799-84ED-40A35DB06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75FF695-D93A-4397-AF38-E2E91D0F5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C5CCC525-D5D5-46C6-BC1F-7C7E593A0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57A0A360-AE24-425C-ACB5-8DAAD3927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8E12CF5-18F6-4B80-B5EB-8D053A694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D47DE3E-3160-4694-8124-20A8C6439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4A962B4E-B956-4983-A223-5A208D2B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715FB12-D98D-4626-A333-5D33C1DA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478D9DE-0A7A-4705-8F94-9C2914504E36}"/>
              </a:ext>
            </a:extLst>
          </p:cNvPr>
          <p:cNvSpPr/>
          <p:nvPr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Technology Cards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There are 7 types of Tech cards. They are played to supply </a:t>
            </a:r>
            <a:r>
              <a:rPr lang="en-US" sz="20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POWER </a:t>
            </a:r>
            <a:r>
              <a:rPr lang="en-US" sz="2000" dirty="0">
                <a:solidFill>
                  <a:schemeClr val="tx1"/>
                </a:solidFill>
              </a:rPr>
              <a:t>to your grid, each card has an </a:t>
            </a:r>
            <a:r>
              <a:rPr lang="en-US" sz="20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rPr>
              <a:t>IMPACT</a:t>
            </a:r>
            <a:r>
              <a:rPr lang="en-US" sz="2000" dirty="0">
                <a:solidFill>
                  <a:schemeClr val="tx1"/>
                </a:solidFill>
              </a:rPr>
              <a:t> and a cost in </a:t>
            </a:r>
            <a:r>
              <a:rPr lang="en-US" sz="2000" b="1" cap="all" dirty="0">
                <a:solidFill>
                  <a:srgbClr val="F2A814"/>
                </a:solidFill>
                <a:latin typeface="+mj-lt"/>
                <a:ea typeface="+mj-ea"/>
                <a:cs typeface="+mj-cs"/>
              </a:rPr>
              <a:t>COIN</a:t>
            </a:r>
            <a:r>
              <a:rPr lang="en-US" sz="2000" dirty="0">
                <a:solidFill>
                  <a:schemeClr val="tx1"/>
                </a:solidFill>
              </a:rPr>
              <a:t> 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7D19712-8715-40C4-A0A3-05A8AB77779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00000">
            <a:off x="5874883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BE0B4E-00EB-40F6-943B-185E7953FCC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5586221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59A0A04-ED5D-40A9-986B-CB073317AC9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0000">
            <a:off x="5297557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824D6A1-E041-4F2A-8344-9C3921DF76C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893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137F444-4FAC-4E5C-96B8-BEF711F33A6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0000">
            <a:off x="4720229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50EF47-F257-418C-BD4A-868478410F5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4431565" y="4846620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4CC0AAE-9586-4C36-BB39-262D84ED6EE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4155299" y="4945081"/>
            <a:ext cx="2174217" cy="304796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187FA-2443-4F07-8E7A-13C8235DC69A}"/>
              </a:ext>
            </a:extLst>
          </p:cNvPr>
          <p:cNvPicPr>
            <a:picLocks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4BE417-FEF6-4A0C-9820-3FBFC5FFBC7F}"/>
              </a:ext>
            </a:extLst>
          </p:cNvPr>
          <p:cNvPicPr>
            <a:picLocks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219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B30548-11D5-4216-AB82-F37B5EA3ECE6}"/>
              </a:ext>
            </a:extLst>
          </p:cNvPr>
          <p:cNvPicPr>
            <a:picLocks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43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CBC744-DA4E-4E98-BA86-7F1F58CFE40C}"/>
              </a:ext>
            </a:extLst>
          </p:cNvPr>
          <p:cNvPicPr>
            <a:picLocks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3657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51BFA9-FCED-4CF7-B9FB-5B6A9E9F08D5}"/>
              </a:ext>
            </a:extLst>
          </p:cNvPr>
          <p:cNvPicPr>
            <a:picLocks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876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B41FA9-7CA1-4A51-8D7B-D4D2E3E1C707}"/>
              </a:ext>
            </a:extLst>
          </p:cNvPr>
          <p:cNvPicPr>
            <a:picLocks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4095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6618B7-2C7A-41E3-9643-4C925C04E349}"/>
              </a:ext>
            </a:extLst>
          </p:cNvPr>
          <p:cNvPicPr>
            <a:picLocks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31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B0EB143-7FE2-46C0-9AC2-D65470C74084}"/>
              </a:ext>
            </a:extLst>
          </p:cNvPr>
          <p:cNvSpPr/>
          <p:nvPr/>
        </p:nvSpPr>
        <p:spPr>
          <a:xfrm>
            <a:off x="914174" y="2264229"/>
            <a:ext cx="10363653" cy="228914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F0150F2-51D6-4521-B04C-7365C4DE822E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79" y="29613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1700B7D-AA50-45D4-92B0-768C5B96E392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79" y="29613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4566" cap="flat">
            <a:noFill/>
            <a:prstDash val="solid"/>
            <a:miter/>
          </a:ln>
          <a:effectLst/>
        </p:spPr>
      </p:pic>
      <p:grpSp>
        <p:nvGrpSpPr>
          <p:cNvPr id="76" name="Power Highlight">
            <a:extLst>
              <a:ext uri="{FF2B5EF4-FFF2-40B4-BE49-F238E27FC236}">
                <a16:creationId xmlns:a16="http://schemas.microsoft.com/office/drawing/2014/main" id="{501FC1CA-B0AB-4206-A903-0A0C3A835A8D}"/>
              </a:ext>
            </a:extLst>
          </p:cNvPr>
          <p:cNvGrpSpPr/>
          <p:nvPr/>
        </p:nvGrpSpPr>
        <p:grpSpPr>
          <a:xfrm>
            <a:off x="4756351" y="2900638"/>
            <a:ext cx="2653770" cy="3745144"/>
            <a:chOff x="4756351" y="2900638"/>
            <a:chExt cx="2653770" cy="3745144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4E03BD0-D9A3-445F-BE1C-5DFF723E2220}"/>
                </a:ext>
              </a:extLst>
            </p:cNvPr>
            <p:cNvSpPr/>
            <p:nvPr/>
          </p:nvSpPr>
          <p:spPr>
            <a:xfrm>
              <a:off x="4756351" y="2900638"/>
              <a:ext cx="1294662" cy="1294662"/>
            </a:xfrm>
            <a:prstGeom prst="ellipse">
              <a:avLst/>
            </a:prstGeom>
            <a:solidFill>
              <a:srgbClr val="308941"/>
            </a:solidFill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D8C6117-5B11-487C-9880-86666905E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1879" y="2961338"/>
              <a:ext cx="2628242" cy="3684444"/>
            </a:xfrm>
            <a:prstGeom prst="roundRect">
              <a:avLst>
                <a:gd name="adj" fmla="val 4344"/>
              </a:avLst>
            </a:prstGeom>
            <a:noFill/>
            <a:ln w="4566" cap="flat">
              <a:noFill/>
              <a:prstDash val="solid"/>
              <a:miter/>
            </a:ln>
            <a:effectLst/>
          </p:spPr>
        </p:pic>
      </p:grpSp>
      <p:grpSp>
        <p:nvGrpSpPr>
          <p:cNvPr id="80" name="Impact Highlight">
            <a:extLst>
              <a:ext uri="{FF2B5EF4-FFF2-40B4-BE49-F238E27FC236}">
                <a16:creationId xmlns:a16="http://schemas.microsoft.com/office/drawing/2014/main" id="{C840C92D-98DA-4D78-B9A3-DC5BBEC0D9A2}"/>
              </a:ext>
            </a:extLst>
          </p:cNvPr>
          <p:cNvGrpSpPr/>
          <p:nvPr/>
        </p:nvGrpSpPr>
        <p:grpSpPr>
          <a:xfrm>
            <a:off x="4781815" y="2833016"/>
            <a:ext cx="2628242" cy="3812766"/>
            <a:chOff x="4781815" y="2833016"/>
            <a:chExt cx="2628242" cy="3812766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1E29C86-C376-4DB5-8EAB-EB6F4F5F6F93}"/>
                </a:ext>
              </a:extLst>
            </p:cNvPr>
            <p:cNvSpPr/>
            <p:nvPr/>
          </p:nvSpPr>
          <p:spPr>
            <a:xfrm>
              <a:off x="5746859" y="2833016"/>
              <a:ext cx="1294662" cy="1294662"/>
            </a:xfrm>
            <a:prstGeom prst="ellipse">
              <a:avLst/>
            </a:prstGeom>
            <a:solidFill>
              <a:srgbClr val="CF2A32"/>
            </a:solidFill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8DBA07F-622B-4F8B-9187-EC3E49C6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1815" y="2961338"/>
              <a:ext cx="2628242" cy="3684444"/>
            </a:xfrm>
            <a:prstGeom prst="roundRect">
              <a:avLst>
                <a:gd name="adj" fmla="val 4344"/>
              </a:avLst>
            </a:prstGeom>
            <a:noFill/>
            <a:ln w="4566" cap="flat">
              <a:noFill/>
              <a:prstDash val="solid"/>
              <a:miter/>
            </a:ln>
            <a:effectLst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31B8761-CFD2-46DE-ABFB-A8E590641D3C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BAA49AA6-604B-4980-9C5D-17899C88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49" name="!!Hyperlink">
              <a:hlinkClick r:id="rId32" action="ppaction://hlinksldjump"/>
              <a:extLst>
                <a:ext uri="{FF2B5EF4-FFF2-40B4-BE49-F238E27FC236}">
                  <a16:creationId xmlns:a16="http://schemas.microsoft.com/office/drawing/2014/main" id="{C67098F9-B225-489B-B0F3-15898B63BC59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928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4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868327 -0.4723386 E" pathEditMode="relative" ptsTypes="">
                                          <p:cBhvr>
                                            <p:cTn id="49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 to="900000">
                                          <p:cBhvr>
                                            <p:cTn id="51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1905439 -0.4579815 E" pathEditMode="relative" ptsTypes="">
                                          <p:cBhvr>
                                            <p:cTn id="57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 to="600000">
                                          <p:cBhvr>
                                            <p:cTn id="59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9.527197E-02 -0.4579815 E" pathEditMode="relative" ptsTypes="">
                                          <p:cBhvr>
                                            <p:cTn id="65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00000" to="300000">
                                          <p:cBhvr>
                                            <p:cTn id="67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9.536743E-08 -0.4579815 E" pathEditMode="relative" ptsTypes="">
                                          <p:cBhvr>
                                            <p:cTn id="73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9.527187E-02 -0.4579815 E" pathEditMode="relative" ptsTypes="">
                                          <p:cBhvr>
                                            <p:cTn id="79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300000" to="-300000">
                                          <p:cBhvr>
                                            <p:cTn id="81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1905437 -0.4579815 E" pathEditMode="relative" ptsTypes="">
                                          <p:cBhvr>
                                            <p:cTn id="87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to="-600000">
                                          <p:cBhvr>
                                            <p:cTn id="89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1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3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858157 -0.4579815 E" pathEditMode="relative" ptsTypes="">
                                          <p:cBhvr>
                                            <p:cTn id="95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 to="-900000">
                                          <p:cBhvr>
                                            <p:cTn id="97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9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4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06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14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16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8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4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26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34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3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8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4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46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2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5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56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4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6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8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5" fill="hold">
                          <p:stCondLst>
                            <p:cond delay="indefinite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5" grpId="0"/>
          <p:bldP spid="10" grpId="0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4" presetID="6" presetClass="emp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2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868327 -0.4723386 E" pathEditMode="relative" ptsTypes="">
                                          <p:cBhvr>
                                            <p:cTn id="49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 to="900000">
                                          <p:cBhvr>
                                            <p:cTn id="51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2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1905439 -0.4579815 E" pathEditMode="relative" ptsTypes="">
                                          <p:cBhvr>
                                            <p:cTn id="57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 to="600000">
                                          <p:cBhvr>
                                            <p:cTn id="59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9.527197E-02 -0.4579815 E" pathEditMode="relative" ptsTypes="">
                                          <p:cBhvr>
                                            <p:cTn id="65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00000" to="300000">
                                          <p:cBhvr>
                                            <p:cTn id="67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9.536743E-08 -0.4579815 E" pathEditMode="relative" ptsTypes="">
                                          <p:cBhvr>
                                            <p:cTn id="73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12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9.527187E-02 -0.4579815 E" pathEditMode="relative" ptsTypes="">
                                          <p:cBhvr>
                                            <p:cTn id="79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300000" to="-300000">
                                          <p:cBhvr>
                                            <p:cTn id="81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2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1905437 -0.4579815 E" pathEditMode="relative" ptsTypes="">
                                          <p:cBhvr>
                                            <p:cTn id="87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to="-600000">
                                          <p:cBhvr>
                                            <p:cTn id="89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1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5541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3" dur="1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0000" y="5541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858157 -0.4579815 E" pathEditMode="relative" ptsTypes="">
                                          <p:cBhvr>
                                            <p:cTn id="95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 to="-900000">
                                          <p:cBhvr>
                                            <p:cTn id="97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9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4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06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16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8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4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26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3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8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4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46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25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56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2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4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11968 L 4.16667E-6 -2.96296E-6 " pathEditMode="relative" rAng="0" ptsTypes="AA">
                                          <p:cBhvr>
                                            <p:cTn id="166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8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5" fill="hold">
                          <p:stCondLst>
                            <p:cond delay="indefinite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5" grpId="0"/>
          <p:bldP spid="10" grpId="0"/>
          <p:bldP spid="5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055BCF52-3F5A-4805-8375-A9D74E982B07}"/>
              </a:ext>
            </a:extLst>
          </p:cNvPr>
          <p:cNvGrpSpPr/>
          <p:nvPr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3165BFE7-22AD-4799-84ED-40A35DB06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75FF695-D93A-4397-AF38-E2E91D0F5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C5CCC525-D5D5-46C6-BC1F-7C7E593A0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57A0A360-AE24-425C-ACB5-8DAAD3927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8E12CF5-18F6-4B80-B5EB-8D053A694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D47DE3E-3160-4694-8124-20A8C6439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4A962B4E-B956-4983-A223-5A208D2B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715FB12-D98D-4626-A333-5D33C1DA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Technology Cards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3415D-A875-47FA-91C5-05AAB6FE2BF5}"/>
              </a:ext>
            </a:extLst>
          </p:cNvPr>
          <p:cNvSpPr/>
          <p:nvPr/>
        </p:nvSpPr>
        <p:spPr>
          <a:xfrm>
            <a:off x="1143000" y="1419178"/>
            <a:ext cx="9906000" cy="461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There are 7 types of Tech cards. They are played to supply </a:t>
            </a:r>
            <a:r>
              <a:rPr lang="en-US" sz="2000" b="1" cap="all" dirty="0">
                <a:solidFill>
                  <a:srgbClr val="008237"/>
                </a:solidFill>
                <a:latin typeface="+mj-lt"/>
                <a:ea typeface="+mj-ea"/>
                <a:cs typeface="+mj-cs"/>
              </a:rPr>
              <a:t>POWER </a:t>
            </a:r>
            <a:r>
              <a:rPr lang="en-US" sz="2000" dirty="0">
                <a:solidFill>
                  <a:schemeClr val="tx1"/>
                </a:solidFill>
              </a:rPr>
              <a:t>to your grid, each card has an </a:t>
            </a:r>
            <a:r>
              <a:rPr lang="en-US" sz="2000" b="1" cap="all" dirty="0">
                <a:solidFill>
                  <a:srgbClr val="D62122"/>
                </a:solidFill>
                <a:latin typeface="+mj-lt"/>
                <a:ea typeface="+mj-ea"/>
                <a:cs typeface="+mj-cs"/>
              </a:rPr>
              <a:t>IMPACT</a:t>
            </a:r>
            <a:r>
              <a:rPr lang="en-US" sz="2000" dirty="0">
                <a:solidFill>
                  <a:schemeClr val="tx1"/>
                </a:solidFill>
              </a:rPr>
              <a:t> and a cost in </a:t>
            </a:r>
            <a:r>
              <a:rPr lang="en-US" sz="2000" b="1" cap="all" dirty="0">
                <a:solidFill>
                  <a:srgbClr val="F2A814"/>
                </a:solidFill>
                <a:latin typeface="+mj-lt"/>
                <a:ea typeface="+mj-ea"/>
                <a:cs typeface="+mj-cs"/>
              </a:rPr>
              <a:t>COIN</a:t>
            </a:r>
            <a:r>
              <a:rPr lang="en-US" sz="2000" dirty="0">
                <a:solidFill>
                  <a:schemeClr val="tx1"/>
                </a:solidFill>
              </a:rPr>
              <a:t> 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187FA-2443-4F07-8E7A-13C8235DC69A}"/>
              </a:ext>
            </a:extLst>
          </p:cNvPr>
          <p:cNvPicPr>
            <a:picLocks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4BE417-FEF6-4A0C-9820-3FBFC5FFBC7F}"/>
              </a:ext>
            </a:extLst>
          </p:cNvPr>
          <p:cNvPicPr>
            <a:picLocks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219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B30548-11D5-4216-AB82-F37B5EA3ECE6}"/>
              </a:ext>
            </a:extLst>
          </p:cNvPr>
          <p:cNvPicPr>
            <a:picLocks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438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CBC744-DA4E-4E98-BA86-7F1F58CFE40C}"/>
              </a:ext>
            </a:extLst>
          </p:cNvPr>
          <p:cNvPicPr>
            <a:picLocks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3657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51BFA9-FCED-4CF7-B9FB-5B6A9E9F08D5}"/>
              </a:ext>
            </a:extLst>
          </p:cNvPr>
          <p:cNvPicPr>
            <a:picLocks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876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B41FA9-7CA1-4A51-8D7B-D4D2E3E1C707}"/>
              </a:ext>
            </a:extLst>
          </p:cNvPr>
          <p:cNvPicPr>
            <a:picLocks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4095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6618B7-2C7A-41E3-9643-4C925C04E349}"/>
              </a:ext>
            </a:extLst>
          </p:cNvPr>
          <p:cNvPicPr>
            <a:picLocks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313" y="2385358"/>
            <a:ext cx="1204687" cy="1688813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B0EB143-7FE2-46C0-9AC2-D65470C74084}"/>
              </a:ext>
            </a:extLst>
          </p:cNvPr>
          <p:cNvSpPr/>
          <p:nvPr/>
        </p:nvSpPr>
        <p:spPr>
          <a:xfrm>
            <a:off x="914174" y="2264229"/>
            <a:ext cx="10363653" cy="228914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F0150F2-51D6-4521-B04C-7365C4DE822E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79" y="29613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tx2">
              <a:lumMod val="20000"/>
              <a:lumOff val="80000"/>
            </a:schemeClr>
          </a:solidFill>
          <a:ln w="4566" cap="flat">
            <a:noFill/>
            <a:prstDash val="solid"/>
            <a:miter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1700B7D-AA50-45D4-92B0-768C5B96E392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79" y="2961338"/>
            <a:ext cx="2628242" cy="3684444"/>
          </a:xfrm>
          <a:prstGeom prst="roundRect">
            <a:avLst>
              <a:gd name="adj" fmla="val 4344"/>
            </a:avLst>
          </a:prstGeom>
          <a:solidFill>
            <a:schemeClr val="bg1"/>
          </a:solidFill>
          <a:ln w="4566" cap="flat">
            <a:noFill/>
            <a:prstDash val="solid"/>
            <a:miter/>
          </a:ln>
          <a:effectLst/>
        </p:spPr>
      </p:pic>
      <p:grpSp>
        <p:nvGrpSpPr>
          <p:cNvPr id="81" name="Coin Highlight">
            <a:extLst>
              <a:ext uri="{FF2B5EF4-FFF2-40B4-BE49-F238E27FC236}">
                <a16:creationId xmlns:a16="http://schemas.microsoft.com/office/drawing/2014/main" id="{E0D63732-B414-4AC0-AA25-B216F61E51BC}"/>
              </a:ext>
            </a:extLst>
          </p:cNvPr>
          <p:cNvGrpSpPr/>
          <p:nvPr/>
        </p:nvGrpSpPr>
        <p:grpSpPr>
          <a:xfrm>
            <a:off x="4781879" y="2541088"/>
            <a:ext cx="3071715" cy="4104694"/>
            <a:chOff x="5009515" y="2395210"/>
            <a:chExt cx="3071715" cy="410469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32BC92C-C401-4D84-9465-DC68CAF34935}"/>
                </a:ext>
              </a:extLst>
            </p:cNvPr>
            <p:cNvSpPr/>
            <p:nvPr/>
          </p:nvSpPr>
          <p:spPr>
            <a:xfrm>
              <a:off x="6786568" y="2395210"/>
              <a:ext cx="1294662" cy="1294662"/>
            </a:xfrm>
            <a:prstGeom prst="ellipse">
              <a:avLst/>
            </a:prstGeom>
            <a:solidFill>
              <a:srgbClr val="E9A82A"/>
            </a:solidFill>
            <a:ln>
              <a:noFill/>
            </a:ln>
            <a:effectLst>
              <a:outerShdw blurRad="635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A7C4883-522F-4F61-BA8C-0431491B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9515" y="2815460"/>
              <a:ext cx="2628242" cy="3684444"/>
            </a:xfrm>
            <a:prstGeom prst="roundRect">
              <a:avLst>
                <a:gd name="adj" fmla="val 4344"/>
              </a:avLst>
            </a:prstGeom>
            <a:noFill/>
            <a:ln w="4566" cap="flat">
              <a:noFill/>
              <a:prstDash val="solid"/>
              <a:miter/>
            </a:ln>
            <a:effectLst/>
          </p:spPr>
        </p:pic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7444BB44-9DE1-4B31-8084-54BA3D7D0666}"/>
              </a:ext>
            </a:extLst>
          </p:cNvPr>
          <p:cNvSpPr/>
          <p:nvPr/>
        </p:nvSpPr>
        <p:spPr>
          <a:xfrm>
            <a:off x="-567390" y="-560354"/>
            <a:ext cx="1510366" cy="1510366"/>
          </a:xfrm>
          <a:prstGeom prst="ellipse">
            <a:avLst/>
          </a:prstGeom>
          <a:solidFill>
            <a:srgbClr val="A63F2B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31B8761-CFD2-46DE-ABFB-A8E590641D3C}"/>
              </a:ext>
            </a:extLst>
          </p:cNvPr>
          <p:cNvGrpSpPr/>
          <p:nvPr/>
        </p:nvGrpSpPr>
        <p:grpSpPr>
          <a:xfrm>
            <a:off x="-567390" y="-560354"/>
            <a:ext cx="1510366" cy="1510366"/>
            <a:chOff x="-567390" y="-560354"/>
            <a:chExt cx="1510366" cy="1510366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BAA49AA6-604B-4980-9C5D-17899C88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37364" y="219074"/>
              <a:ext cx="384404" cy="358776"/>
            </a:xfrm>
            <a:prstGeom prst="rect">
              <a:avLst/>
            </a:prstGeom>
          </p:spPr>
        </p:pic>
        <p:sp>
          <p:nvSpPr>
            <p:cNvPr id="49" name="!!Hyperlink">
              <a:hlinkClick r:id="rId30" action="ppaction://hlinksldjump"/>
              <a:extLst>
                <a:ext uri="{FF2B5EF4-FFF2-40B4-BE49-F238E27FC236}">
                  <a16:creationId xmlns:a16="http://schemas.microsoft.com/office/drawing/2014/main" id="{C67098F9-B225-489B-B0F3-15898B63BC59}"/>
                </a:ext>
              </a:extLst>
            </p:cNvPr>
            <p:cNvSpPr/>
            <p:nvPr/>
          </p:nvSpPr>
          <p:spPr>
            <a:xfrm>
              <a:off x="-567390" y="-560354"/>
              <a:ext cx="1510366" cy="1510366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5927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10" fill="hold"/>
                                        <p:tgtEl>
                                          <p:spTgt spid="5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909090"/>
      </a:dk2>
      <a:lt2>
        <a:srgbClr val="EBEBEB"/>
      </a:lt2>
      <a:accent1>
        <a:srgbClr val="AE1F1B"/>
      </a:accent1>
      <a:accent2>
        <a:srgbClr val="4F8431"/>
      </a:accent2>
      <a:accent3>
        <a:srgbClr val="F3A815"/>
      </a:accent3>
      <a:accent4>
        <a:srgbClr val="4593D0"/>
      </a:accent4>
      <a:accent5>
        <a:srgbClr val="B23720"/>
      </a:accent5>
      <a:accent6>
        <a:srgbClr val="18588F"/>
      </a:accent6>
      <a:hlink>
        <a:srgbClr val="AE1F1B"/>
      </a:hlink>
      <a:folHlink>
        <a:srgbClr val="B23720"/>
      </a:folHlink>
    </a:clrScheme>
    <a:fontScheme name="Custom 128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308941"/>
    </a:custClr>
    <a:custClr name="Custom Color 2">
      <a:srgbClr val="CF2A32"/>
    </a:custClr>
    <a:custClr name="Custom Color 3">
      <a:srgbClr val="AE1F1B"/>
    </a:custClr>
    <a:custClr name="Custom Color 4">
      <a:srgbClr val="E9A82A"/>
    </a:custClr>
    <a:custClr name="Custom Color 5">
      <a:srgbClr val="5290CE"/>
    </a:custClr>
    <a:custClr name="Custom Color 6">
      <a:srgbClr val="55873C"/>
    </a:custClr>
    <a:custClr name="Custom Color 7">
      <a:srgbClr val="A63F2B"/>
    </a:custClr>
    <a:custClr name="Custom Color 8">
      <a:srgbClr val="454749"/>
    </a:custClr>
    <a:custClr name="Custom Color 9">
      <a:srgbClr val="BB5D2A"/>
    </a:custClr>
    <a:custClr name="Custom Color 10">
      <a:srgbClr val="474A98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4">
      <a:srgbClr val="B28027"/>
    </a:custClr>
    <a:custClr name="Custom Color 15">
      <a:srgbClr val="3B6D97"/>
    </a:custClr>
    <a:custClr name="Custom Color 16">
      <a:srgbClr val="275F30"/>
    </a:custClr>
    <a:custClr name="Custom Color 17">
      <a:srgbClr val="761E18"/>
    </a:custClr>
    <a:custClr name="Custom Color 18">
      <a:srgbClr val="2A2D2F"/>
    </a:custClr>
    <a:custClr name="Custom Color 19">
      <a:srgbClr val="813420"/>
    </a:custClr>
    <a:custClr name="Custom Color 20">
      <a:srgbClr val="2E3174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4">
      <a:srgbClr val="6B4B9E"/>
    </a:custClr>
    <a:custClr name="Custom Color 25">
      <a:srgbClr val="B82A46"/>
    </a:custClr>
    <a:custClr name="Custom Color 26">
      <a:srgbClr val="315F93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34">
      <a:srgbClr val="4E3B7A"/>
    </a:custClr>
    <a:custClr name="Custom Color 35">
      <a:srgbClr val="911F38"/>
    </a:custClr>
    <a:custClr name="Custom Color 36">
      <a:srgbClr val="1B436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3196A4FD3B9F42B2E8830C6E87B234" ma:contentTypeVersion="12" ma:contentTypeDescription="Create a new document." ma:contentTypeScope="" ma:versionID="811fc1c656f2882c022b62b187539f0f">
  <xsd:schema xmlns:xsd="http://www.w3.org/2001/XMLSchema" xmlns:xs="http://www.w3.org/2001/XMLSchema" xmlns:p="http://schemas.microsoft.com/office/2006/metadata/properties" xmlns:ns2="d548417e-8b2c-4811-9d2f-70a1e6297e54" xmlns:ns3="ad4ec26b-6043-44d0-8353-454d746da885" targetNamespace="http://schemas.microsoft.com/office/2006/metadata/properties" ma:root="true" ma:fieldsID="0a9e407709a472a9a5e7b81618eddb0f" ns2:_="" ns3:_="">
    <xsd:import namespace="d548417e-8b2c-4811-9d2f-70a1e6297e54"/>
    <xsd:import namespace="ad4ec26b-6043-44d0-8353-454d746da8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8417e-8b2c-4811-9d2f-70a1e6297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4ec26b-6043-44d0-8353-454d746da8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970888-6EB3-4F4F-8E79-1F14E912E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F5DD0D-A3ED-47F1-A736-2AC9EAF44061}">
  <ds:schemaRefs>
    <ds:schemaRef ds:uri="ad4ec26b-6043-44d0-8353-454d746da885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d548417e-8b2c-4811-9d2f-70a1e6297e54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E40B714-E644-4905-AAB7-8E9D885FEC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48417e-8b2c-4811-9d2f-70a1e6297e54"/>
    <ds:schemaRef ds:uri="ad4ec26b-6043-44d0-8353-454d746da8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5857</TotalTime>
  <Words>1371</Words>
  <Application>Microsoft Office PowerPoint</Application>
  <PresentationFormat>Widescreen</PresentationFormat>
  <Paragraphs>252</Paragraphs>
  <Slides>28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Avenir Next LT Pro</vt:lpstr>
      <vt:lpstr>Calibri</vt:lpstr>
      <vt:lpstr>ProximaNovaExCn-Black</vt:lpstr>
      <vt:lpstr>2_Office Theme</vt:lpstr>
      <vt:lpstr>PowerPoint Presentation</vt:lpstr>
      <vt:lpstr>PowerPoint Presentation</vt:lpstr>
      <vt:lpstr>PowerPoint Presentation</vt:lpstr>
      <vt:lpstr>Megawatt</vt:lpstr>
      <vt:lpstr>Setup</vt:lpstr>
      <vt:lpstr>How to win</vt:lpstr>
      <vt:lpstr>How to win</vt:lpstr>
      <vt:lpstr>Technology Cards</vt:lpstr>
      <vt:lpstr>Technology Cards</vt:lpstr>
      <vt:lpstr>Build phase</vt:lpstr>
      <vt:lpstr>Build phase</vt:lpstr>
      <vt:lpstr>Build phase</vt:lpstr>
      <vt:lpstr>Build phase</vt:lpstr>
      <vt:lpstr>Upgrade Cards</vt:lpstr>
      <vt:lpstr>Upgrade Cards</vt:lpstr>
      <vt:lpstr>Action Cards</vt:lpstr>
      <vt:lpstr>Event Cards</vt:lpstr>
      <vt:lpstr>Event phase</vt:lpstr>
      <vt:lpstr>Event phase</vt:lpstr>
      <vt:lpstr>Event phase</vt:lpstr>
      <vt:lpstr>SCORING</vt:lpstr>
      <vt:lpstr>Gameplay</vt:lpstr>
      <vt:lpstr>Gameplay</vt:lpstr>
      <vt:lpstr>Gameplay</vt:lpstr>
      <vt:lpstr>Gameplay</vt:lpstr>
      <vt:lpstr>Gameplay</vt:lpstr>
      <vt:lpstr>Gameplay</vt:lpstr>
      <vt:lpstr>Gameplay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Kail</dc:creator>
  <cp:lastModifiedBy>Miguel Trenkel-Lopez</cp:lastModifiedBy>
  <cp:revision>31</cp:revision>
  <dcterms:created xsi:type="dcterms:W3CDTF">2021-12-03T16:28:06Z</dcterms:created>
  <dcterms:modified xsi:type="dcterms:W3CDTF">2022-09-15T12:25:56Z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0x010100093196A4FD3B9F42B2E8830C6E87B234</vt:lpwstr>
  </property>
</Properties>
</file>